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/>
          </a:bodyPr>
          <a:lstStyle/>
          <a:p>
            <a:r>
              <a:rPr lang="en-US" dirty="0" err="1" smtClean="0"/>
              <a:t>DnDnD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(Dungeons and dungeons and dungeons)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ученик 9Д класса Талдин Матвей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такое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DnDnD</a:t>
            </a:r>
            <a:r>
              <a:rPr lang="en-US" dirty="0" smtClean="0"/>
              <a:t> – </a:t>
            </a:r>
            <a:r>
              <a:rPr lang="ru-RU" dirty="0" smtClean="0"/>
              <a:t>текстовая пошаговая РПГ-игра в сеттинге подземелья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4" name="Содержимое 3" descr="Безымянный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268760"/>
            <a:ext cx="4752528" cy="54006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использованы библиотеки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PyQt5, random, sqlite3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ещё должно быть тут</a:t>
            </a:r>
            <a:r>
              <a:rPr lang="en-US" smtClean="0"/>
              <a:t>?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Экран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DnDnD (Dungeons and dungeons and dungeons)</vt:lpstr>
      <vt:lpstr>Что это такое</vt:lpstr>
      <vt:lpstr>Структура</vt:lpstr>
      <vt:lpstr>Использованные технологии</vt:lpstr>
      <vt:lpstr>Что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DnDnD (Dungeons and dungeons and dungeons)</dc:title>
  <dc:creator>Матвей Талдин</dc:creator>
  <cp:lastModifiedBy>Матвей Талдин</cp:lastModifiedBy>
  <cp:revision>2</cp:revision>
  <dcterms:created xsi:type="dcterms:W3CDTF">2021-11-01T12:06:47Z</dcterms:created>
  <dcterms:modified xsi:type="dcterms:W3CDTF">2021-11-01T12:18:30Z</dcterms:modified>
</cp:coreProperties>
</file>