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13b2b2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13b2b2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13b2b2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13b2b2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13b2b2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13b2b2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13b2b2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13b2b2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13b2b2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13b2b2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e332e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e332e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13b2b2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13b2b2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Pd7sc_dUbgg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EHW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Групповой проект для яндекс лицея.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работали: Талдин Матвей, Кайманов Константин, Чекашев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Идея, расшифровка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EHW - Endless Heroic Way(Название было придумано дизайнером за 3 минуты)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решили взять за основу нашего проекта механику и концепцию старых и не очень старых игр жанра РПГ. По итогу у нас получился классический вариант старого доброго РПГ, в который и самому играть можно, и друзей не стыдно позвать.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начале работы программы создается главное меню с одной кнопкой - начать игру. При ее нажатии игроку предложат выбор класса героя - Лучник, маг, воин. При выборе игрок перенесется в первую комнату, а когда будет готов - перейдет во вторую. Там появятся враги, с которыми игроку предстоит сразиться. Количество комнат псевдо случайное. В конце героя будет ждать босс - особый монстр с большим количеством здоровья.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170125"/>
            <a:ext cx="4199700" cy="30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функционала(код)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Наша программа состоит из небольшого количества файлов кода. В главном файле запускается сам игровой процесс через специальные функции(функция игры, выбора класса, меню). Во вспомогательных файлах реализованы создание уровня(матрицы) и классы, для более удобной работы, у каждой группы обьектов есть свой класс(герой, мебель, враги, босс), у каждого класса героя есть свой класс)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50" y="1170125"/>
            <a:ext cx="3838049" cy="3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Текстуры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43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 текстуры к игре были нарисованы дизайнером, они растровые, использовалось приложение GIMP. Анимация в игре почти не присутствует.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550" y="670838"/>
            <a:ext cx="1066800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800" y="670850"/>
            <a:ext cx="2346950" cy="235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800" y="3274975"/>
            <a:ext cx="2346950" cy="153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Данные о каждой игре(очки) хранятся в базе данных (sqlite), а также есть некоторые заготовки уровней(не случайной генерации), которые хранятся в TXT файлах, их можно загрузить и поиграть, а также создать свой уровень.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игрового процесса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а говорящие программисты ааааааааааааааааааааааАааАаАаАаАаАаАаАаАааАА" id="102" name="Google Shape;102;p19" title="видео мордашка презенташка аахахаха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625" y="1215550"/>
            <a:ext cx="5284150" cy="3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350750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 flipH="1" rot="10800000">
            <a:off x="311700" y="502375"/>
            <a:ext cx="8520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