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311" r:id="rId4"/>
    <p:sldId id="312" r:id="rId5"/>
    <p:sldId id="313" r:id="rId6"/>
    <p:sldId id="314" r:id="rId7"/>
    <p:sldId id="315" r:id="rId8"/>
    <p:sldId id="296" r:id="rId9"/>
    <p:sldId id="317" r:id="rId10"/>
    <p:sldId id="318" r:id="rId11"/>
    <p:sldId id="319" r:id="rId12"/>
    <p:sldId id="320" r:id="rId13"/>
    <p:sldId id="322" r:id="rId14"/>
    <p:sldId id="321" r:id="rId15"/>
    <p:sldId id="323" r:id="rId16"/>
    <p:sldId id="324" r:id="rId17"/>
    <p:sldId id="325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275-0695-71AD-543E-9DDAAF67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6562-6BD9-B172-5B65-839A3460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5735-B7E3-4509-FB44-DA69DCD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E6D-4851-6420-5596-63ED4E97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06D-78F4-F884-1437-96AB4AD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8CB-9C54-D254-30A2-75742E6E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EC4-0046-1528-B65E-5D6C02C1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BD56-888F-C49F-8558-67D1BDB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652-7BDC-A43A-5974-0D40587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EF8D-43AE-68F1-7B5A-C57FC78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1B07-48FE-9C33-4385-9B73165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5747-F63E-2840-A1F0-8A579292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22E6-8B2A-9AAE-5606-8248CAA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42E-5BFE-3D89-1476-E1BF972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EE4E-089E-A94E-2AD5-642B172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E03-91EA-5864-F5B6-B3442AD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AA9-5730-7DA8-6950-77C05EF4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E0A-89B8-2C97-DD6A-622E305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13B-FEEF-B001-755E-9D1358A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8CC-5516-130F-D30F-7C4D905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593-76CB-5CA2-1F3B-A86363B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DBD-A9CF-6F6F-4322-12535AB5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FDB-CE98-FA19-35F9-233A01C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F1F0-BE9B-89A0-99EB-8F02CCB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DAE-3240-E67C-A278-5044847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EB5-0CAC-F5F2-B569-9097FA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13E4-7612-26B2-6833-50804DEA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EB6-4FAA-FF90-922D-1160AD0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84E-09D1-FF9D-BD17-3ED233C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45-58F3-7D37-F537-A33AFD0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E52B-C5D9-2F0F-E332-A72326C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ABD-9E79-02CF-1388-33EB99E6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073-D6A6-A579-2AC4-ED42AF39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428F-464D-8D89-EC37-151C0C3A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B75E-745F-F323-C1E7-A8CCF76B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50D6-7062-7D8A-3E9A-0CC0446F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41AB-8325-CF66-966F-4F3894F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6C2D-2BFA-0F23-8F64-A07FFA8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E177-AA38-810B-33ED-05CE1CE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D9D-0FF1-7AFC-C694-D8532E4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2D49-46F5-AA66-2CA2-1216D4D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6D736-5668-930A-3062-4E5CC5E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529F-6312-007F-30A5-11AB84C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3608-A808-890B-F031-4C98DBE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459-7654-402D-EE6E-6721B4C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2C4-4A32-FA19-5494-22892B3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1C0-437A-08E4-9591-C304B26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1719-A1C3-D879-7965-90A2191E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C486-A74B-9AA9-CB01-CA2AC056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A592-9BD4-457C-BA81-57BC7D6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C387-A380-2982-F547-173C713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B429-736E-F179-A14F-8E9FF60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59A3-EEA0-FF65-EE36-2476E80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6318-1C43-26B4-443E-112ACEEC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7FA6-8C27-50BA-2A60-6D328075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E4AE-1812-116F-14BF-F095C94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6B3-5CE8-3EF7-A806-AFA329C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53E0-70E8-E632-7E67-2C25C02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F840-810D-AF22-7555-1D2DB4F5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5304-06DA-B716-61F8-51418FD5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B6A7-11EE-C09B-BAC9-697ACACA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F2E7-2686-48FA-8241-C9BF2142807C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C808-E59D-E88B-2468-21C6E237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EC79-ACE7-EC1C-B461-DCC9BBB2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62F2E-C384-9EE5-24A1-98141940A28B}"/>
              </a:ext>
            </a:extLst>
          </p:cNvPr>
          <p:cNvSpPr txBox="1"/>
          <p:nvPr/>
        </p:nvSpPr>
        <p:spPr>
          <a:xfrm>
            <a:off x="1439213" y="110989"/>
            <a:ext cx="2944101" cy="29546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800" dirty="0"/>
              <a:t>Minimize </a:t>
            </a:r>
            <a:r>
              <a:rPr lang="en-US" sz="1800" b="1" dirty="0"/>
              <a:t>Z = 60x</a:t>
            </a:r>
            <a:r>
              <a:rPr lang="en-US" sz="1800" b="1" baseline="-25000" dirty="0"/>
              <a:t>1</a:t>
            </a:r>
            <a:r>
              <a:rPr lang="en-US" sz="1800" b="1" dirty="0"/>
              <a:t> + </a:t>
            </a:r>
            <a:r>
              <a:rPr lang="en-US" b="1" dirty="0"/>
              <a:t>8</a:t>
            </a:r>
            <a:r>
              <a:rPr lang="en-US" sz="1800" b="1" dirty="0"/>
              <a:t>0x</a:t>
            </a:r>
            <a:r>
              <a:rPr lang="en-US" sz="1800" b="1" baseline="-25000" dirty="0"/>
              <a:t>2</a:t>
            </a:r>
          </a:p>
          <a:p>
            <a:endParaRPr lang="en-US" sz="1800" baseline="-25000" dirty="0"/>
          </a:p>
          <a:p>
            <a:r>
              <a:rPr lang="en-US" sz="1800" dirty="0"/>
              <a:t>Subject to Constraints, </a:t>
            </a:r>
            <a:endParaRPr lang="en-US" sz="1800" baseline="-25000" dirty="0"/>
          </a:p>
          <a:p>
            <a:endParaRPr lang="en-US" sz="1800" baseline="-25000" dirty="0"/>
          </a:p>
          <a:p>
            <a:r>
              <a:rPr lang="en-US" b="1" dirty="0"/>
              <a:t>2</a:t>
            </a:r>
            <a:r>
              <a:rPr lang="en-US" sz="1800" b="1" dirty="0"/>
              <a:t>0x</a:t>
            </a:r>
            <a:r>
              <a:rPr lang="en-US" sz="1800" b="1" baseline="-25000" dirty="0"/>
              <a:t>1</a:t>
            </a:r>
            <a:r>
              <a:rPr lang="en-US" sz="1800" b="1" dirty="0"/>
              <a:t> + 30x</a:t>
            </a:r>
            <a:r>
              <a:rPr lang="en-US" sz="1800" b="1" baseline="-25000" dirty="0"/>
              <a:t>2 </a:t>
            </a:r>
            <a:r>
              <a:rPr lang="en-US" sz="1800" b="1" dirty="0"/>
              <a:t>≥ 900	</a:t>
            </a:r>
          </a:p>
          <a:p>
            <a:r>
              <a:rPr lang="en-US" sz="1800" b="1" dirty="0"/>
              <a:t>40x</a:t>
            </a:r>
            <a:r>
              <a:rPr lang="en-US" sz="1800" b="1" baseline="-25000" dirty="0"/>
              <a:t>1 </a:t>
            </a:r>
            <a:r>
              <a:rPr lang="en-US" sz="1800" b="1" dirty="0"/>
              <a:t>+</a:t>
            </a:r>
            <a:r>
              <a:rPr lang="en-US" sz="1800" b="1" baseline="-25000" dirty="0"/>
              <a:t> </a:t>
            </a:r>
            <a:r>
              <a:rPr lang="en-US" b="1" dirty="0"/>
              <a:t>30</a:t>
            </a:r>
            <a:r>
              <a:rPr lang="en-US" sz="1800" b="1" dirty="0"/>
              <a:t>x</a:t>
            </a:r>
            <a:r>
              <a:rPr lang="en-US" sz="1800" b="1" baseline="-25000" dirty="0"/>
              <a:t>2</a:t>
            </a:r>
            <a:r>
              <a:rPr lang="en-US" sz="1800" b="1" dirty="0"/>
              <a:t> ≥ 1200</a:t>
            </a:r>
            <a:r>
              <a:rPr lang="en-US" sz="1800" dirty="0"/>
              <a:t>	</a:t>
            </a:r>
          </a:p>
          <a:p>
            <a:endParaRPr lang="en-US" sz="1800" dirty="0"/>
          </a:p>
          <a:p>
            <a:r>
              <a:rPr lang="en-US" sz="1800" dirty="0"/>
              <a:t>where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 ≥ 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93D48-CEA3-C1A3-B555-2FFC60E01F21}"/>
              </a:ext>
            </a:extLst>
          </p:cNvPr>
          <p:cNvSpPr txBox="1"/>
          <p:nvPr/>
        </p:nvSpPr>
        <p:spPr>
          <a:xfrm>
            <a:off x="4397828" y="125503"/>
            <a:ext cx="4771572" cy="29136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Minimize </a:t>
            </a:r>
            <a:r>
              <a:rPr lang="en-US" b="1" dirty="0"/>
              <a:t>Z = 60x</a:t>
            </a:r>
            <a:r>
              <a:rPr lang="en-US" b="1" baseline="-25000" dirty="0"/>
              <a:t>1</a:t>
            </a:r>
            <a:r>
              <a:rPr lang="en-US" b="1" dirty="0"/>
              <a:t> + 80x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10x</a:t>
            </a:r>
            <a:r>
              <a:rPr lang="en-US" sz="2000" b="1" baseline="-25000" dirty="0"/>
              <a:t>1</a:t>
            </a:r>
            <a:r>
              <a:rPr lang="en-US" sz="2000" b="1" dirty="0"/>
              <a:t> + 2x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32</a:t>
            </a:r>
            <a:endParaRPr lang="en-US" sz="2000" dirty="0"/>
          </a:p>
          <a:p>
            <a:pPr lvl="1"/>
            <a:r>
              <a:rPr lang="en-US" sz="2000" b="1" dirty="0"/>
              <a:t>6x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2</a:t>
            </a:r>
            <a:r>
              <a:rPr lang="en-US" sz="2000" b="1" dirty="0"/>
              <a:t> = 60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993E7-0895-7EB2-1958-757E375733A4}"/>
              </a:ext>
            </a:extLst>
          </p:cNvPr>
          <p:cNvSpPr txBox="1"/>
          <p:nvPr/>
        </p:nvSpPr>
        <p:spPr>
          <a:xfrm>
            <a:off x="4383314" y="3063024"/>
            <a:ext cx="4786086" cy="2913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40x</a:t>
            </a:r>
            <a:r>
              <a:rPr lang="en-US" b="1" baseline="-25000" dirty="0"/>
              <a:t>1</a:t>
            </a:r>
            <a:r>
              <a:rPr lang="en-US" b="1" dirty="0"/>
              <a:t> + 100x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10x</a:t>
            </a:r>
            <a:r>
              <a:rPr lang="en-US" sz="2000" b="1" baseline="-25000" dirty="0"/>
              <a:t>1</a:t>
            </a:r>
            <a:r>
              <a:rPr lang="en-US" sz="2000" b="1" dirty="0"/>
              <a:t> + 2x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</a:t>
            </a:r>
            <a:r>
              <a:rPr lang="en-US" sz="2000" b="1" dirty="0"/>
              <a:t>= 32</a:t>
            </a:r>
            <a:endParaRPr lang="en-US" sz="2000" dirty="0"/>
          </a:p>
          <a:p>
            <a:pPr lvl="1"/>
            <a:r>
              <a:rPr lang="en-US" sz="2000" b="1" dirty="0"/>
              <a:t>0x</a:t>
            </a:r>
            <a:r>
              <a:rPr lang="en-US" sz="2000" b="1" baseline="-25000" dirty="0"/>
              <a:t>1 </a:t>
            </a:r>
            <a:r>
              <a:rPr lang="en-US" sz="2000" b="1" dirty="0"/>
              <a:t>+ 6x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</a:t>
            </a:r>
            <a:r>
              <a:rPr lang="en-US" sz="2000" b="1" dirty="0"/>
              <a:t> + 1S</a:t>
            </a:r>
            <a:r>
              <a:rPr lang="en-US" sz="2000" b="1" baseline="-25000" dirty="0"/>
              <a:t>2</a:t>
            </a:r>
            <a:r>
              <a:rPr lang="en-US" sz="2000" b="1" dirty="0"/>
              <a:t> = 60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577BE71-EFFF-4A8E-A437-3D44630C5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670957"/>
              </p:ext>
            </p:extLst>
          </p:nvPr>
        </p:nvGraphicFramePr>
        <p:xfrm>
          <a:off x="9898133" y="705371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5EA72E83-AD40-A969-2B6A-197DDCEAD27B}"/>
              </a:ext>
            </a:extLst>
          </p:cNvPr>
          <p:cNvSpPr txBox="1"/>
          <p:nvPr/>
        </p:nvSpPr>
        <p:spPr>
          <a:xfrm>
            <a:off x="9900635" y="1244968"/>
            <a:ext cx="189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0×10+100×0 = 0+0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6DC34A-DE61-9D6F-F272-6C44B16931E3}"/>
              </a:ext>
            </a:extLst>
          </p:cNvPr>
          <p:cNvSpPr txBox="1"/>
          <p:nvPr/>
        </p:nvSpPr>
        <p:spPr>
          <a:xfrm>
            <a:off x="9952887" y="1811366"/>
            <a:ext cx="178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0×0+100×1 = 0+100 = 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8A2DCA-E712-29A1-CEA8-AA0A8AC9AA8D}"/>
              </a:ext>
            </a:extLst>
          </p:cNvPr>
          <p:cNvSpPr txBox="1"/>
          <p:nvPr/>
        </p:nvSpPr>
        <p:spPr>
          <a:xfrm>
            <a:off x="9931994" y="2511386"/>
            <a:ext cx="1783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0×1+100×0 = 0+0 =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0581D3-FF39-420E-1CE5-A9B0EAE686C7}"/>
              </a:ext>
            </a:extLst>
          </p:cNvPr>
          <p:cNvSpPr txBox="1"/>
          <p:nvPr/>
        </p:nvSpPr>
        <p:spPr>
          <a:xfrm>
            <a:off x="10030452" y="3685835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0×12 + 100×10</a:t>
            </a:r>
          </a:p>
          <a:p>
            <a:r>
              <a:rPr lang="en-US" sz="1400" dirty="0"/>
              <a:t>= 0+1000 = 1000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E9F024-863A-FC8A-C74A-CC957E7C33BD}"/>
              </a:ext>
            </a:extLst>
          </p:cNvPr>
          <p:cNvSpPr txBox="1"/>
          <p:nvPr/>
        </p:nvSpPr>
        <p:spPr>
          <a:xfrm>
            <a:off x="10030452" y="3077549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0×-1/3+100×1/6= 0+50/3 = 50/3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62014E3-6EEF-B276-11F6-56E23C361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97877"/>
              </p:ext>
            </p:extLst>
          </p:nvPr>
        </p:nvGraphicFramePr>
        <p:xfrm>
          <a:off x="501180" y="648324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FC52B7C-3C06-6DB8-95C3-B75F7834ED7F}"/>
              </a:ext>
            </a:extLst>
          </p:cNvPr>
          <p:cNvSpPr txBox="1"/>
          <p:nvPr/>
        </p:nvSpPr>
        <p:spPr>
          <a:xfrm>
            <a:off x="851500" y="106922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40 – 0 = 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7DC9AF-BB20-16A4-4609-6B7C79D1DB2F}"/>
              </a:ext>
            </a:extLst>
          </p:cNvPr>
          <p:cNvSpPr txBox="1"/>
          <p:nvPr/>
        </p:nvSpPr>
        <p:spPr>
          <a:xfrm>
            <a:off x="885988" y="141699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100 – 0 = 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F0456D-8931-E97C-B3C1-168FE41D7807}"/>
              </a:ext>
            </a:extLst>
          </p:cNvPr>
          <p:cNvSpPr txBox="1"/>
          <p:nvPr/>
        </p:nvSpPr>
        <p:spPr>
          <a:xfrm>
            <a:off x="885988" y="1787841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48D22B-6092-E593-0B51-E3169994A13F}"/>
              </a:ext>
            </a:extLst>
          </p:cNvPr>
          <p:cNvSpPr txBox="1"/>
          <p:nvPr/>
        </p:nvSpPr>
        <p:spPr>
          <a:xfrm>
            <a:off x="857808" y="2158680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</p:spTree>
    <p:extLst>
      <p:ext uri="{BB962C8B-B14F-4D97-AF65-F5344CB8AC3E}">
        <p14:creationId xmlns:p14="http://schemas.microsoft.com/office/powerpoint/2010/main" val="17570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9AFF-FE6C-112A-D71B-DBC2486DFC51}"/>
              </a:ext>
            </a:extLst>
          </p:cNvPr>
          <p:cNvSpPr/>
          <p:nvPr/>
        </p:nvSpPr>
        <p:spPr>
          <a:xfrm>
            <a:off x="4734874" y="1060195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9D8681-B390-0F93-8DDB-8B900B68A84A}"/>
              </a:ext>
            </a:extLst>
          </p:cNvPr>
          <p:cNvSpPr/>
          <p:nvPr/>
        </p:nvSpPr>
        <p:spPr>
          <a:xfrm>
            <a:off x="3587031" y="1439653"/>
            <a:ext cx="5297178" cy="30047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5493DD-A87A-C723-D62D-695F228EC190}"/>
              </a:ext>
            </a:extLst>
          </p:cNvPr>
          <p:cNvSpPr txBox="1"/>
          <p:nvPr/>
        </p:nvSpPr>
        <p:spPr>
          <a:xfrm>
            <a:off x="2723961" y="3213892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CEE76A-633A-94A7-FA58-EE14AB31ACB3}"/>
              </a:ext>
            </a:extLst>
          </p:cNvPr>
          <p:cNvSpPr txBox="1"/>
          <p:nvPr/>
        </p:nvSpPr>
        <p:spPr>
          <a:xfrm>
            <a:off x="2723961" y="3632388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7EE90-BD7B-9685-4F6D-B785DE507498}"/>
              </a:ext>
            </a:extLst>
          </p:cNvPr>
          <p:cNvSpPr txBox="1"/>
          <p:nvPr/>
        </p:nvSpPr>
        <p:spPr>
          <a:xfrm>
            <a:off x="8428535" y="1413844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6B328-D23B-9A95-14BD-25BA9088A13E}"/>
              </a:ext>
            </a:extLst>
          </p:cNvPr>
          <p:cNvSpPr txBox="1"/>
          <p:nvPr/>
        </p:nvSpPr>
        <p:spPr>
          <a:xfrm>
            <a:off x="8477730" y="177820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12548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0" grpId="0" animBg="1"/>
      <p:bldP spid="41" grpId="0" animBg="1"/>
      <p:bldP spid="42" grpId="0" animBg="1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9AFF-FE6C-112A-D71B-DBC2486DFC51}"/>
              </a:ext>
            </a:extLst>
          </p:cNvPr>
          <p:cNvSpPr/>
          <p:nvPr/>
        </p:nvSpPr>
        <p:spPr>
          <a:xfrm>
            <a:off x="4734874" y="1060195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9D8681-B390-0F93-8DDB-8B900B68A84A}"/>
              </a:ext>
            </a:extLst>
          </p:cNvPr>
          <p:cNvSpPr/>
          <p:nvPr/>
        </p:nvSpPr>
        <p:spPr>
          <a:xfrm>
            <a:off x="3587031" y="1439653"/>
            <a:ext cx="5297178" cy="30047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7EE90-BD7B-9685-4F6D-B785DE507498}"/>
              </a:ext>
            </a:extLst>
          </p:cNvPr>
          <p:cNvSpPr txBox="1"/>
          <p:nvPr/>
        </p:nvSpPr>
        <p:spPr>
          <a:xfrm>
            <a:off x="8428535" y="1413844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6B328-D23B-9A95-14BD-25BA9088A13E}"/>
              </a:ext>
            </a:extLst>
          </p:cNvPr>
          <p:cNvSpPr txBox="1"/>
          <p:nvPr/>
        </p:nvSpPr>
        <p:spPr>
          <a:xfrm>
            <a:off x="8477730" y="177820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474E41B-C001-C25D-6DA3-E6E9BB96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82490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26F1270-BFD2-2F49-1738-B1E40C62888D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D99EC-2D38-9F30-9687-E74F61AD1CAC}"/>
              </a:ext>
            </a:extLst>
          </p:cNvPr>
          <p:cNvSpPr txBox="1"/>
          <p:nvPr/>
        </p:nvSpPr>
        <p:spPr>
          <a:xfrm>
            <a:off x="3071883" y="45498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89F46-3AFA-B92E-797B-776A572E5B7F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F8ED4-D3AA-45B5-CA94-C86B3E9957E7}"/>
              </a:ext>
            </a:extLst>
          </p:cNvPr>
          <p:cNvSpPr txBox="1"/>
          <p:nvPr/>
        </p:nvSpPr>
        <p:spPr>
          <a:xfrm>
            <a:off x="3124135" y="420271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7028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9AFF-FE6C-112A-D71B-DBC2486DFC51}"/>
              </a:ext>
            </a:extLst>
          </p:cNvPr>
          <p:cNvSpPr/>
          <p:nvPr/>
        </p:nvSpPr>
        <p:spPr>
          <a:xfrm>
            <a:off x="4734874" y="1060195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9D8681-B390-0F93-8DDB-8B900B68A84A}"/>
              </a:ext>
            </a:extLst>
          </p:cNvPr>
          <p:cNvSpPr/>
          <p:nvPr/>
        </p:nvSpPr>
        <p:spPr>
          <a:xfrm>
            <a:off x="3587031" y="1439653"/>
            <a:ext cx="5297178" cy="30047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7EE90-BD7B-9685-4F6D-B785DE507498}"/>
              </a:ext>
            </a:extLst>
          </p:cNvPr>
          <p:cNvSpPr txBox="1"/>
          <p:nvPr/>
        </p:nvSpPr>
        <p:spPr>
          <a:xfrm>
            <a:off x="8428535" y="1413844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6B328-D23B-9A95-14BD-25BA9088A13E}"/>
              </a:ext>
            </a:extLst>
          </p:cNvPr>
          <p:cNvSpPr txBox="1"/>
          <p:nvPr/>
        </p:nvSpPr>
        <p:spPr>
          <a:xfrm>
            <a:off x="8477730" y="177820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9D438BD-E414-032B-F48F-76736521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03797"/>
              </p:ext>
            </p:extLst>
          </p:nvPr>
        </p:nvGraphicFramePr>
        <p:xfrm>
          <a:off x="1329238" y="4561417"/>
          <a:ext cx="9029605" cy="79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602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443481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F9EA71-0EED-8090-CDC3-977953A3C760}"/>
                  </a:ext>
                </a:extLst>
              </p:cNvPr>
              <p:cNvSpPr txBox="1"/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F9EA71-0EED-8090-CDC3-977953A3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80C10B-FA42-60FE-2EC9-AB8C72BC4477}"/>
                  </a:ext>
                </a:extLst>
              </p:cNvPr>
              <p:cNvSpPr txBox="1"/>
              <p:nvPr/>
            </p:nvSpPr>
            <p:spPr>
              <a:xfrm>
                <a:off x="1880104" y="4706335"/>
                <a:ext cx="402354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580C10B-FA42-60FE-2EC9-AB8C72BC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04" y="4706335"/>
                <a:ext cx="402354" cy="393441"/>
              </a:xfrm>
              <a:prstGeom prst="rect">
                <a:avLst/>
              </a:prstGeom>
              <a:blipFill>
                <a:blip r:embed="rId3"/>
                <a:stretch>
                  <a:fillRect l="-13636" t="-3077" r="-3636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DF3F76-3CF5-6440-9D13-7BF0C6BACFE7}"/>
                  </a:ext>
                </a:extLst>
              </p:cNvPr>
              <p:cNvSpPr txBox="1"/>
              <p:nvPr/>
            </p:nvSpPr>
            <p:spPr>
              <a:xfrm>
                <a:off x="4068409" y="4722017"/>
                <a:ext cx="556243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DF3F76-3CF5-6440-9D13-7BF0C6BAC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9" y="4722017"/>
                <a:ext cx="556243" cy="393441"/>
              </a:xfrm>
              <a:prstGeom prst="rect">
                <a:avLst/>
              </a:prstGeom>
              <a:blipFill>
                <a:blip r:embed="rId4"/>
                <a:stretch>
                  <a:fillRect l="-9783" t="-3125" r="-23913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7EF126-99FA-E56A-6300-901E93ABCBF0}"/>
                  </a:ext>
                </a:extLst>
              </p:cNvPr>
              <p:cNvSpPr txBox="1"/>
              <p:nvPr/>
            </p:nvSpPr>
            <p:spPr>
              <a:xfrm>
                <a:off x="5447851" y="4722018"/>
                <a:ext cx="78386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C7EF126-99FA-E56A-6300-901E93ABC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1" y="4722018"/>
                <a:ext cx="783869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303A17-78FA-AB2E-6B5B-72D0ABF8C0DD}"/>
                  </a:ext>
                </a:extLst>
              </p:cNvPr>
              <p:cNvSpPr txBox="1"/>
              <p:nvPr/>
            </p:nvSpPr>
            <p:spPr>
              <a:xfrm>
                <a:off x="7082229" y="4722017"/>
                <a:ext cx="1178464" cy="404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 -1/30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303A17-78FA-AB2E-6B5B-72D0ABF8C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29" y="4722017"/>
                <a:ext cx="1178464" cy="404598"/>
              </a:xfrm>
              <a:prstGeom prst="rect">
                <a:avLst/>
              </a:prstGeom>
              <a:blipFill>
                <a:blip r:embed="rId6"/>
                <a:stretch>
                  <a:fillRect l="-518" t="-3030" r="-1088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15AAF0-A297-8C8C-94D6-6A98A07925CE}"/>
                  </a:ext>
                </a:extLst>
              </p:cNvPr>
              <p:cNvSpPr txBox="1"/>
              <p:nvPr/>
            </p:nvSpPr>
            <p:spPr>
              <a:xfrm>
                <a:off x="8851478" y="4699116"/>
                <a:ext cx="90890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15AAF0-A297-8C8C-94D6-6A98A079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478" y="4699116"/>
                <a:ext cx="908903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C96EAB-2396-E121-DAAC-DE65950DB66B}"/>
                  </a:ext>
                </a:extLst>
              </p:cNvPr>
              <p:cNvSpPr txBox="1"/>
              <p:nvPr/>
            </p:nvSpPr>
            <p:spPr>
              <a:xfrm>
                <a:off x="2299408" y="4767898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C96EAB-2396-E121-DAAC-DE65950DB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08" y="4767898"/>
                <a:ext cx="174727" cy="276999"/>
              </a:xfrm>
              <a:prstGeom prst="rect">
                <a:avLst/>
              </a:prstGeom>
              <a:blipFill>
                <a:blip r:embed="rId8"/>
                <a:stretch>
                  <a:fillRect l="-31034" r="-3448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733CF3C-3F95-5B83-8A61-1B94EE846425}"/>
              </a:ext>
            </a:extLst>
          </p:cNvPr>
          <p:cNvSpPr/>
          <p:nvPr/>
        </p:nvSpPr>
        <p:spPr>
          <a:xfrm>
            <a:off x="249349" y="2303127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Row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CBC01-3A4C-D060-6E5A-BF25026E555C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C510E0-5909-F927-6303-97809E65439B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937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1" grpId="0"/>
      <p:bldP spid="42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/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9C5AA-2F0C-79A9-2B14-5BC025BB6CB6}"/>
              </a:ext>
            </a:extLst>
          </p:cNvPr>
          <p:cNvSpPr txBox="1"/>
          <p:nvPr/>
        </p:nvSpPr>
        <p:spPr>
          <a:xfrm>
            <a:off x="4744136" y="218321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11FB3-6C8B-4046-BF25-AA46063CD069}"/>
              </a:ext>
            </a:extLst>
          </p:cNvPr>
          <p:cNvSpPr txBox="1"/>
          <p:nvPr/>
        </p:nvSpPr>
        <p:spPr>
          <a:xfrm>
            <a:off x="5393733" y="2158679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BC121-FB0F-2FD2-C0D3-A3484441F810}"/>
              </a:ext>
            </a:extLst>
          </p:cNvPr>
          <p:cNvSpPr txBox="1"/>
          <p:nvPr/>
        </p:nvSpPr>
        <p:spPr>
          <a:xfrm>
            <a:off x="6185584" y="21734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ED79F-D31A-B2DB-7C8A-E500A824FB01}"/>
              </a:ext>
            </a:extLst>
          </p:cNvPr>
          <p:cNvSpPr txBox="1"/>
          <p:nvPr/>
        </p:nvSpPr>
        <p:spPr>
          <a:xfrm>
            <a:off x="6887982" y="2183214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817B05-DD1E-1A91-F82D-DF2E8CF06D54}"/>
              </a:ext>
            </a:extLst>
          </p:cNvPr>
          <p:cNvSpPr txBox="1"/>
          <p:nvPr/>
        </p:nvSpPr>
        <p:spPr>
          <a:xfrm>
            <a:off x="7571715" y="2168808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B84C61-823F-669C-1895-379D8D37C30F}"/>
              </a:ext>
            </a:extLst>
          </p:cNvPr>
          <p:cNvSpPr txBox="1"/>
          <p:nvPr/>
        </p:nvSpPr>
        <p:spPr>
          <a:xfrm>
            <a:off x="4725876" y="25520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65CA73-7729-F684-CC8E-FE5F65B3297D}"/>
              </a:ext>
            </a:extLst>
          </p:cNvPr>
          <p:cNvSpPr txBox="1"/>
          <p:nvPr/>
        </p:nvSpPr>
        <p:spPr>
          <a:xfrm>
            <a:off x="5541505" y="2562252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8D8F98-13FB-0C24-1046-9AE7D8248F7A}"/>
              </a:ext>
            </a:extLst>
          </p:cNvPr>
          <p:cNvSpPr txBox="1"/>
          <p:nvPr/>
        </p:nvSpPr>
        <p:spPr>
          <a:xfrm>
            <a:off x="6208942" y="25622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64AB0D-B445-C4E6-6C9E-415A4DE3A2DA}"/>
              </a:ext>
            </a:extLst>
          </p:cNvPr>
          <p:cNvSpPr txBox="1"/>
          <p:nvPr/>
        </p:nvSpPr>
        <p:spPr>
          <a:xfrm>
            <a:off x="6818979" y="2552090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-50/3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9AFF-FE6C-112A-D71B-DBC2486DFC51}"/>
              </a:ext>
            </a:extLst>
          </p:cNvPr>
          <p:cNvSpPr/>
          <p:nvPr/>
        </p:nvSpPr>
        <p:spPr>
          <a:xfrm>
            <a:off x="4734874" y="1060195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9D8681-B390-0F93-8DDB-8B900B68A84A}"/>
              </a:ext>
            </a:extLst>
          </p:cNvPr>
          <p:cNvSpPr/>
          <p:nvPr/>
        </p:nvSpPr>
        <p:spPr>
          <a:xfrm>
            <a:off x="3587031" y="1439653"/>
            <a:ext cx="5297178" cy="30047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A7EE90-BD7B-9685-4F6D-B785DE507498}"/>
              </a:ext>
            </a:extLst>
          </p:cNvPr>
          <p:cNvSpPr txBox="1"/>
          <p:nvPr/>
        </p:nvSpPr>
        <p:spPr>
          <a:xfrm>
            <a:off x="8428535" y="1413844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76B328-D23B-9A95-14BD-25BA9088A13E}"/>
              </a:ext>
            </a:extLst>
          </p:cNvPr>
          <p:cNvSpPr txBox="1"/>
          <p:nvPr/>
        </p:nvSpPr>
        <p:spPr>
          <a:xfrm>
            <a:off x="8477730" y="177820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9EB5C7-0641-7F1B-AF6B-F188D4A0D470}"/>
                  </a:ext>
                </a:extLst>
              </p:cNvPr>
              <p:cNvSpPr txBox="1"/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9EB5C7-0641-7F1B-AF6B-F188D4A0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21F88E-F753-52E8-D584-7A1969D66345}"/>
                  </a:ext>
                </a:extLst>
              </p:cNvPr>
              <p:cNvSpPr txBox="1"/>
              <p:nvPr/>
            </p:nvSpPr>
            <p:spPr>
              <a:xfrm>
                <a:off x="1692057" y="4744955"/>
                <a:ext cx="120385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∗10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21F88E-F753-52E8-D584-7A1969D6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57" y="4744955"/>
                <a:ext cx="120385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64603-2C45-9F88-5155-6ADD36EE4579}"/>
                  </a:ext>
                </a:extLst>
              </p:cNvPr>
              <p:cNvSpPr txBox="1"/>
              <p:nvPr/>
            </p:nvSpPr>
            <p:spPr>
              <a:xfrm>
                <a:off x="3726275" y="4722018"/>
                <a:ext cx="10756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∗0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64603-2C45-9F88-5155-6ADD36EE4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75" y="4722018"/>
                <a:ext cx="1075615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2B2EB8-1894-180D-7730-2397FEDD1215}"/>
                  </a:ext>
                </a:extLst>
              </p:cNvPr>
              <p:cNvSpPr txBox="1"/>
              <p:nvPr/>
            </p:nvSpPr>
            <p:spPr>
              <a:xfrm>
                <a:off x="5447851" y="4722018"/>
                <a:ext cx="112691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∗ 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2B2EB8-1894-180D-7730-2397FEDD1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1" y="4722018"/>
                <a:ext cx="1126912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2127DD-FE22-11D3-5E8D-903963AC467C}"/>
                  </a:ext>
                </a:extLst>
              </p:cNvPr>
              <p:cNvSpPr txBox="1"/>
              <p:nvPr/>
            </p:nvSpPr>
            <p:spPr>
              <a:xfrm>
                <a:off x="7015955" y="4730462"/>
                <a:ext cx="173284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1/6 −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−1/3 ∗0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2127DD-FE22-11D3-5E8D-903963AC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55" y="4730462"/>
                <a:ext cx="1732847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2B6377-C6D8-302D-E497-CDCA3541F17D}"/>
                  </a:ext>
                </a:extLst>
              </p:cNvPr>
              <p:cNvSpPr txBox="1"/>
              <p:nvPr/>
            </p:nvSpPr>
            <p:spPr>
              <a:xfrm>
                <a:off x="9137451" y="4722017"/>
                <a:ext cx="133209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 ∗0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2B6377-C6D8-302D-E497-CDCA3541F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451" y="4722017"/>
                <a:ext cx="1332096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B24855-E156-2878-CE03-13CF9CE51F2E}"/>
                  </a:ext>
                </a:extLst>
              </p:cNvPr>
              <p:cNvSpPr txBox="1"/>
              <p:nvPr/>
            </p:nvSpPr>
            <p:spPr>
              <a:xfrm>
                <a:off x="1758909" y="5736749"/>
                <a:ext cx="1059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B24855-E156-2878-CE03-13CF9CE51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909" y="5736749"/>
                <a:ext cx="1059585" cy="276999"/>
              </a:xfrm>
              <a:prstGeom prst="rect">
                <a:avLst/>
              </a:prstGeom>
              <a:blipFill>
                <a:blip r:embed="rId8"/>
                <a:stretch>
                  <a:fillRect l="-5202" r="-520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294FC09-F33F-45AA-F7A5-13858BA0B954}"/>
                  </a:ext>
                </a:extLst>
              </p:cNvPr>
              <p:cNvSpPr txBox="1"/>
              <p:nvPr/>
            </p:nvSpPr>
            <p:spPr>
              <a:xfrm>
                <a:off x="7200729" y="5570851"/>
                <a:ext cx="1064394" cy="392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1/6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294FC09-F33F-45AA-F7A5-13858BA0B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29" y="5570851"/>
                <a:ext cx="1064394" cy="392864"/>
              </a:xfrm>
              <a:prstGeom prst="rect">
                <a:avLst/>
              </a:prstGeom>
              <a:blipFill>
                <a:blip r:embed="rId9"/>
                <a:stretch>
                  <a:fillRect l="-5143" t="-3125" r="-12571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E4A3D4-3F8A-D0B1-6FC6-6A9AF4707D6B}"/>
                  </a:ext>
                </a:extLst>
              </p:cNvPr>
              <p:cNvSpPr txBox="1"/>
              <p:nvPr/>
            </p:nvSpPr>
            <p:spPr>
              <a:xfrm>
                <a:off x="9268224" y="5609908"/>
                <a:ext cx="1165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10 −</m:t>
                    </m:r>
                  </m:oMath>
                </a14:m>
                <a:r>
                  <a:rPr lang="en-US" dirty="0"/>
                  <a:t> 0 = 10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E4A3D4-3F8A-D0B1-6FC6-6A9AF470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224" y="5609908"/>
                <a:ext cx="1165384" cy="276999"/>
              </a:xfrm>
              <a:prstGeom prst="rect">
                <a:avLst/>
              </a:prstGeom>
              <a:blipFill>
                <a:blip r:embed="rId10"/>
                <a:stretch>
                  <a:fillRect l="-6771" t="-26087" r="-1093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09D72B7-C651-B037-E7A4-DBF530B5BD45}"/>
              </a:ext>
            </a:extLst>
          </p:cNvPr>
          <p:cNvSpPr txBox="1"/>
          <p:nvPr/>
        </p:nvSpPr>
        <p:spPr>
          <a:xfrm>
            <a:off x="3830787" y="5609908"/>
            <a:ext cx="10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0 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87F70A-7211-E922-E624-F97BEEE13E53}"/>
              </a:ext>
            </a:extLst>
          </p:cNvPr>
          <p:cNvSpPr txBox="1"/>
          <p:nvPr/>
        </p:nvSpPr>
        <p:spPr>
          <a:xfrm>
            <a:off x="5447851" y="5594383"/>
            <a:ext cx="9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– 0 = 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6C948B-CF97-F7C6-3433-01E78B19ABEF}"/>
              </a:ext>
            </a:extLst>
          </p:cNvPr>
          <p:cNvSpPr/>
          <p:nvPr/>
        </p:nvSpPr>
        <p:spPr>
          <a:xfrm>
            <a:off x="171969" y="1700335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Non-Selected Row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9622E0-E720-CAE5-FBBF-9210FA702AA3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395ABA-FE8B-3CA6-3A87-A3FF70A0E9B8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979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5" grpId="0"/>
      <p:bldP spid="46" grpId="0"/>
      <p:bldP spid="47" grpId="0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2802D0-8488-ABA0-9414-05F134700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29997"/>
              </p:ext>
            </p:extLst>
          </p:nvPr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New R1: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New R2: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0383C0-55BB-B488-C766-73F8A2FB6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291873"/>
              </p:ext>
            </p:extLst>
          </p:nvPr>
        </p:nvGraphicFramePr>
        <p:xfrm>
          <a:off x="2753178" y="6633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D93603-1B06-5740-F16F-04B5B169FE45}"/>
              </a:ext>
            </a:extLst>
          </p:cNvPr>
          <p:cNvSpPr txBox="1"/>
          <p:nvPr/>
        </p:nvSpPr>
        <p:spPr>
          <a:xfrm>
            <a:off x="3938764" y="17758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90147-F5DA-4ADD-FFD9-3839261B0D44}"/>
              </a:ext>
            </a:extLst>
          </p:cNvPr>
          <p:cNvSpPr txBox="1"/>
          <p:nvPr/>
        </p:nvSpPr>
        <p:spPr>
          <a:xfrm>
            <a:off x="3006568" y="18066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9C8F6-374A-9119-D7EB-B4470D436E1E}"/>
              </a:ext>
            </a:extLst>
          </p:cNvPr>
          <p:cNvSpPr txBox="1"/>
          <p:nvPr/>
        </p:nvSpPr>
        <p:spPr>
          <a:xfrm>
            <a:off x="3938764" y="14269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B6FD6-4FD1-2C9C-0F2F-9B1330F98BCD}"/>
              </a:ext>
            </a:extLst>
          </p:cNvPr>
          <p:cNvSpPr txBox="1"/>
          <p:nvPr/>
        </p:nvSpPr>
        <p:spPr>
          <a:xfrm>
            <a:off x="3058820" y="145951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813D5-FA8A-5ACA-56D6-27E4AD7A6813}"/>
              </a:ext>
            </a:extLst>
          </p:cNvPr>
          <p:cNvSpPr txBox="1"/>
          <p:nvPr/>
        </p:nvSpPr>
        <p:spPr>
          <a:xfrm>
            <a:off x="4788017" y="141384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4D59A-DC19-ECCE-62E7-4F22C4B1D5DF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BB77-7691-310D-0D95-DADFBECE96BE}"/>
              </a:ext>
            </a:extLst>
          </p:cNvPr>
          <p:cNvSpPr txBox="1"/>
          <p:nvPr/>
        </p:nvSpPr>
        <p:spPr>
          <a:xfrm>
            <a:off x="6155853" y="1413846"/>
            <a:ext cx="57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2D30F-6D83-5C87-063F-FD3B8F5FA51B}"/>
              </a:ext>
            </a:extLst>
          </p:cNvPr>
          <p:cNvSpPr txBox="1"/>
          <p:nvPr/>
        </p:nvSpPr>
        <p:spPr>
          <a:xfrm>
            <a:off x="6866418" y="1425578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3EA5-B752-8557-87F2-D7BD2D92D8BA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6/5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3FF85-2768-5906-15B4-A16A17692666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F53DD-1AB2-0CD1-2A31-ED052732C492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9F7C1-1C70-DBDC-9AE2-70DF81C21216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2A360-E9E2-0F01-6FA5-06D103DE3B3B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AE665-92F9-7A78-844F-9D6D246CE32F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31360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0383C0-55BB-B488-C766-73F8A2FB6544}"/>
              </a:ext>
            </a:extLst>
          </p:cNvPr>
          <p:cNvGraphicFramePr>
            <a:graphicFrameLocks noGrp="1"/>
          </p:cNvGraphicFramePr>
          <p:nvPr/>
        </p:nvGraphicFramePr>
        <p:xfrm>
          <a:off x="2753178" y="6633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D93603-1B06-5740-F16F-04B5B169FE45}"/>
              </a:ext>
            </a:extLst>
          </p:cNvPr>
          <p:cNvSpPr txBox="1"/>
          <p:nvPr/>
        </p:nvSpPr>
        <p:spPr>
          <a:xfrm>
            <a:off x="3938764" y="17758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90147-F5DA-4ADD-FFD9-3839261B0D44}"/>
              </a:ext>
            </a:extLst>
          </p:cNvPr>
          <p:cNvSpPr txBox="1"/>
          <p:nvPr/>
        </p:nvSpPr>
        <p:spPr>
          <a:xfrm>
            <a:off x="3006568" y="18066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9C8F6-374A-9119-D7EB-B4470D436E1E}"/>
              </a:ext>
            </a:extLst>
          </p:cNvPr>
          <p:cNvSpPr txBox="1"/>
          <p:nvPr/>
        </p:nvSpPr>
        <p:spPr>
          <a:xfrm>
            <a:off x="3938764" y="14269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B6FD6-4FD1-2C9C-0F2F-9B1330F98BCD}"/>
              </a:ext>
            </a:extLst>
          </p:cNvPr>
          <p:cNvSpPr txBox="1"/>
          <p:nvPr/>
        </p:nvSpPr>
        <p:spPr>
          <a:xfrm>
            <a:off x="3058820" y="145951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813D5-FA8A-5ACA-56D6-27E4AD7A6813}"/>
              </a:ext>
            </a:extLst>
          </p:cNvPr>
          <p:cNvSpPr txBox="1"/>
          <p:nvPr/>
        </p:nvSpPr>
        <p:spPr>
          <a:xfrm>
            <a:off x="4788017" y="141384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4D59A-DC19-ECCE-62E7-4F22C4B1D5DF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BB77-7691-310D-0D95-DADFBECE96BE}"/>
              </a:ext>
            </a:extLst>
          </p:cNvPr>
          <p:cNvSpPr txBox="1"/>
          <p:nvPr/>
        </p:nvSpPr>
        <p:spPr>
          <a:xfrm>
            <a:off x="6155853" y="1413846"/>
            <a:ext cx="57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2D30F-6D83-5C87-063F-FD3B8F5FA51B}"/>
              </a:ext>
            </a:extLst>
          </p:cNvPr>
          <p:cNvSpPr txBox="1"/>
          <p:nvPr/>
        </p:nvSpPr>
        <p:spPr>
          <a:xfrm>
            <a:off x="6866418" y="1425578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3EA5-B752-8557-87F2-D7BD2D92D8BA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6/5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3FF85-2768-5906-15B4-A16A17692666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F53DD-1AB2-0CD1-2A31-ED052732C492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9F7C1-1C70-DBDC-9AE2-70DF81C21216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2A360-E9E2-0F01-6FA5-06D103DE3B3B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AE665-92F9-7A78-844F-9D6D246CE32F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DA2D0-35F7-D2AE-83E6-89CDE58DBEEB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C624D-5351-0F41-611D-62C8A96AD9FD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8F9B0-36B4-2BE8-0B9E-AC6B65EB5183}"/>
              </a:ext>
            </a:extLst>
          </p:cNvPr>
          <p:cNvSpPr txBox="1"/>
          <p:nvPr/>
        </p:nvSpPr>
        <p:spPr>
          <a:xfrm>
            <a:off x="4757387" y="2185427"/>
            <a:ext cx="43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2E39B-26EC-471E-FD56-5BDF3A7B3B4F}"/>
              </a:ext>
            </a:extLst>
          </p:cNvPr>
          <p:cNvSpPr txBox="1"/>
          <p:nvPr/>
        </p:nvSpPr>
        <p:spPr>
          <a:xfrm>
            <a:off x="5438197" y="2200897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A441A-45E6-A633-7D9D-B6519F7A1507}"/>
              </a:ext>
            </a:extLst>
          </p:cNvPr>
          <p:cNvSpPr txBox="1"/>
          <p:nvPr/>
        </p:nvSpPr>
        <p:spPr>
          <a:xfrm>
            <a:off x="6198836" y="217570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81777-1F38-8A5D-1FFC-4933A7F35C80}"/>
              </a:ext>
            </a:extLst>
          </p:cNvPr>
          <p:cNvSpPr txBox="1"/>
          <p:nvPr/>
        </p:nvSpPr>
        <p:spPr>
          <a:xfrm>
            <a:off x="6901234" y="2185426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46/3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FD875-9DC8-F5ED-DAD2-F6D6CA0A04C6}"/>
              </a:ext>
            </a:extLst>
          </p:cNvPr>
          <p:cNvSpPr txBox="1"/>
          <p:nvPr/>
        </p:nvSpPr>
        <p:spPr>
          <a:xfrm>
            <a:off x="7584967" y="2171020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1048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B8BA4-363A-3594-27D7-F0AC9786216A}"/>
              </a:ext>
            </a:extLst>
          </p:cNvPr>
          <p:cNvSpPr txBox="1"/>
          <p:nvPr/>
        </p:nvSpPr>
        <p:spPr>
          <a:xfrm>
            <a:off x="4766775" y="25397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716D44-3E3A-3D97-6314-148BA3AAE0B6}"/>
              </a:ext>
            </a:extLst>
          </p:cNvPr>
          <p:cNvSpPr txBox="1"/>
          <p:nvPr/>
        </p:nvSpPr>
        <p:spPr>
          <a:xfrm>
            <a:off x="5582404" y="2549870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12069-4B51-AE0A-E7FC-1559C6D4200D}"/>
              </a:ext>
            </a:extLst>
          </p:cNvPr>
          <p:cNvSpPr txBox="1"/>
          <p:nvPr/>
        </p:nvSpPr>
        <p:spPr>
          <a:xfrm>
            <a:off x="6249841" y="25498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8AB37-609A-B772-9553-A0E9E9A80961}"/>
              </a:ext>
            </a:extLst>
          </p:cNvPr>
          <p:cNvSpPr txBox="1"/>
          <p:nvPr/>
        </p:nvSpPr>
        <p:spPr>
          <a:xfrm>
            <a:off x="6859878" y="2539708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-46/3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232E600-0A49-C00D-6303-8AE1EB63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339845"/>
              </p:ext>
            </p:extLst>
          </p:nvPr>
        </p:nvGraphicFramePr>
        <p:xfrm>
          <a:off x="9740459" y="662244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178C29E8-7D62-5469-05D7-F87B234617EC}"/>
              </a:ext>
            </a:extLst>
          </p:cNvPr>
          <p:cNvSpPr txBox="1"/>
          <p:nvPr/>
        </p:nvSpPr>
        <p:spPr>
          <a:xfrm>
            <a:off x="9828338" y="1110579"/>
            <a:ext cx="189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40×1+100×0 </a:t>
            </a:r>
          </a:p>
          <a:p>
            <a:r>
              <a:rPr lang="en-US" sz="1400" dirty="0"/>
              <a:t>= 40+0 = 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7986F-12EA-4731-24F4-677DE76FE42A}"/>
              </a:ext>
            </a:extLst>
          </p:cNvPr>
          <p:cNvSpPr txBox="1"/>
          <p:nvPr/>
        </p:nvSpPr>
        <p:spPr>
          <a:xfrm>
            <a:off x="9800448" y="1738283"/>
            <a:ext cx="1783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40×0+100×1 = 0+100 = 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640C47-62EA-EAD9-F497-A225FB0C3647}"/>
              </a:ext>
            </a:extLst>
          </p:cNvPr>
          <p:cNvSpPr txBox="1"/>
          <p:nvPr/>
        </p:nvSpPr>
        <p:spPr>
          <a:xfrm>
            <a:off x="9816787" y="2384946"/>
            <a:ext cx="1783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40×1/10+100×0 = 4+0 = 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EF8D73-41E2-EDD5-979C-983571B5481E}"/>
              </a:ext>
            </a:extLst>
          </p:cNvPr>
          <p:cNvSpPr txBox="1"/>
          <p:nvPr/>
        </p:nvSpPr>
        <p:spPr>
          <a:xfrm>
            <a:off x="9872778" y="3642708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40×6/5 + 100×10</a:t>
            </a:r>
          </a:p>
          <a:p>
            <a:r>
              <a:rPr lang="en-US" sz="1400" dirty="0"/>
              <a:t>= 48+1000 = 1048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934E93-7BCA-7CDB-368F-D88C9F3446A4}"/>
              </a:ext>
            </a:extLst>
          </p:cNvPr>
          <p:cNvSpPr txBox="1"/>
          <p:nvPr/>
        </p:nvSpPr>
        <p:spPr>
          <a:xfrm>
            <a:off x="9872777" y="3034422"/>
            <a:ext cx="172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40×-1/30+100×1/6</a:t>
            </a:r>
          </a:p>
          <a:p>
            <a:r>
              <a:rPr lang="en-US" sz="1400" dirty="0"/>
              <a:t>= -4/3+50/3 = 46/3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0D52C88-5CD4-0C45-02E9-6F442E154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28715"/>
              </p:ext>
            </p:extLst>
          </p:nvPr>
        </p:nvGraphicFramePr>
        <p:xfrm>
          <a:off x="673062" y="66336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8D7FEDE-58EF-3590-066C-6593A72FAC95}"/>
              </a:ext>
            </a:extLst>
          </p:cNvPr>
          <p:cNvSpPr txBox="1"/>
          <p:nvPr/>
        </p:nvSpPr>
        <p:spPr>
          <a:xfrm>
            <a:off x="1023382" y="108426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40 – 0 = 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42DA85-118E-E8D9-01E1-84F4C79AECFA}"/>
              </a:ext>
            </a:extLst>
          </p:cNvPr>
          <p:cNvSpPr txBox="1"/>
          <p:nvPr/>
        </p:nvSpPr>
        <p:spPr>
          <a:xfrm>
            <a:off x="1057870" y="143203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100 – 0 = 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BFA98-8398-1A63-5FBF-4B65C0C48C55}"/>
              </a:ext>
            </a:extLst>
          </p:cNvPr>
          <p:cNvSpPr txBox="1"/>
          <p:nvPr/>
        </p:nvSpPr>
        <p:spPr>
          <a:xfrm>
            <a:off x="1057870" y="180287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F39B2D-2BDE-47DA-3692-0337B0DB19B1}"/>
              </a:ext>
            </a:extLst>
          </p:cNvPr>
          <p:cNvSpPr txBox="1"/>
          <p:nvPr/>
        </p:nvSpPr>
        <p:spPr>
          <a:xfrm>
            <a:off x="1029690" y="217371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</p:spTree>
    <p:extLst>
      <p:ext uri="{BB962C8B-B14F-4D97-AF65-F5344CB8AC3E}">
        <p14:creationId xmlns:p14="http://schemas.microsoft.com/office/powerpoint/2010/main" val="376758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0383C0-55BB-B488-C766-73F8A2FB6544}"/>
              </a:ext>
            </a:extLst>
          </p:cNvPr>
          <p:cNvGraphicFramePr>
            <a:graphicFrameLocks noGrp="1"/>
          </p:cNvGraphicFramePr>
          <p:nvPr/>
        </p:nvGraphicFramePr>
        <p:xfrm>
          <a:off x="2753178" y="6633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D93603-1B06-5740-F16F-04B5B169FE45}"/>
              </a:ext>
            </a:extLst>
          </p:cNvPr>
          <p:cNvSpPr txBox="1"/>
          <p:nvPr/>
        </p:nvSpPr>
        <p:spPr>
          <a:xfrm>
            <a:off x="3938764" y="17758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90147-F5DA-4ADD-FFD9-3839261B0D44}"/>
              </a:ext>
            </a:extLst>
          </p:cNvPr>
          <p:cNvSpPr txBox="1"/>
          <p:nvPr/>
        </p:nvSpPr>
        <p:spPr>
          <a:xfrm>
            <a:off x="3006568" y="18066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9C8F6-374A-9119-D7EB-B4470D436E1E}"/>
              </a:ext>
            </a:extLst>
          </p:cNvPr>
          <p:cNvSpPr txBox="1"/>
          <p:nvPr/>
        </p:nvSpPr>
        <p:spPr>
          <a:xfrm>
            <a:off x="3938764" y="14269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B6FD6-4FD1-2C9C-0F2F-9B1330F98BCD}"/>
              </a:ext>
            </a:extLst>
          </p:cNvPr>
          <p:cNvSpPr txBox="1"/>
          <p:nvPr/>
        </p:nvSpPr>
        <p:spPr>
          <a:xfrm>
            <a:off x="3058820" y="1459513"/>
            <a:ext cx="452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813D5-FA8A-5ACA-56D6-27E4AD7A6813}"/>
              </a:ext>
            </a:extLst>
          </p:cNvPr>
          <p:cNvSpPr txBox="1"/>
          <p:nvPr/>
        </p:nvSpPr>
        <p:spPr>
          <a:xfrm>
            <a:off x="4788017" y="141384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4D59A-DC19-ECCE-62E7-4F22C4B1D5DF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BB77-7691-310D-0D95-DADFBECE96BE}"/>
              </a:ext>
            </a:extLst>
          </p:cNvPr>
          <p:cNvSpPr txBox="1"/>
          <p:nvPr/>
        </p:nvSpPr>
        <p:spPr>
          <a:xfrm>
            <a:off x="6155853" y="1413846"/>
            <a:ext cx="57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2D30F-6D83-5C87-063F-FD3B8F5FA51B}"/>
              </a:ext>
            </a:extLst>
          </p:cNvPr>
          <p:cNvSpPr txBox="1"/>
          <p:nvPr/>
        </p:nvSpPr>
        <p:spPr>
          <a:xfrm>
            <a:off x="6866418" y="1425578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93EA5-B752-8557-87F2-D7BD2D92D8BA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6/5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3FF85-2768-5906-15B4-A16A17692666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F53DD-1AB2-0CD1-2A31-ED052732C492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9F7C1-1C70-DBDC-9AE2-70DF81C21216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2A360-E9E2-0F01-6FA5-06D103DE3B3B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AE665-92F9-7A78-844F-9D6D246CE32F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BDA2D0-35F7-D2AE-83E6-89CDE58DBEEB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C624D-5351-0F41-611D-62C8A96AD9FD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8F9B0-36B4-2BE8-0B9E-AC6B65EB5183}"/>
              </a:ext>
            </a:extLst>
          </p:cNvPr>
          <p:cNvSpPr txBox="1"/>
          <p:nvPr/>
        </p:nvSpPr>
        <p:spPr>
          <a:xfrm>
            <a:off x="4757387" y="2185427"/>
            <a:ext cx="432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42E39B-26EC-471E-FD56-5BDF3A7B3B4F}"/>
              </a:ext>
            </a:extLst>
          </p:cNvPr>
          <p:cNvSpPr txBox="1"/>
          <p:nvPr/>
        </p:nvSpPr>
        <p:spPr>
          <a:xfrm>
            <a:off x="5438197" y="2200897"/>
            <a:ext cx="49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A441A-45E6-A633-7D9D-B6519F7A1507}"/>
              </a:ext>
            </a:extLst>
          </p:cNvPr>
          <p:cNvSpPr txBox="1"/>
          <p:nvPr/>
        </p:nvSpPr>
        <p:spPr>
          <a:xfrm>
            <a:off x="6198836" y="217570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81777-1F38-8A5D-1FFC-4933A7F35C80}"/>
              </a:ext>
            </a:extLst>
          </p:cNvPr>
          <p:cNvSpPr txBox="1"/>
          <p:nvPr/>
        </p:nvSpPr>
        <p:spPr>
          <a:xfrm>
            <a:off x="6901234" y="2185426"/>
            <a:ext cx="612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46/3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4FD875-9DC8-F5ED-DAD2-F6D6CA0A04C6}"/>
              </a:ext>
            </a:extLst>
          </p:cNvPr>
          <p:cNvSpPr txBox="1"/>
          <p:nvPr/>
        </p:nvSpPr>
        <p:spPr>
          <a:xfrm>
            <a:off x="7584967" y="2171020"/>
            <a:ext cx="7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1048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B8BA4-363A-3594-27D7-F0AC9786216A}"/>
              </a:ext>
            </a:extLst>
          </p:cNvPr>
          <p:cNvSpPr txBox="1"/>
          <p:nvPr/>
        </p:nvSpPr>
        <p:spPr>
          <a:xfrm>
            <a:off x="4766775" y="25397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716D44-3E3A-3D97-6314-148BA3AAE0B6}"/>
              </a:ext>
            </a:extLst>
          </p:cNvPr>
          <p:cNvSpPr txBox="1"/>
          <p:nvPr/>
        </p:nvSpPr>
        <p:spPr>
          <a:xfrm>
            <a:off x="5582404" y="2549870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12069-4B51-AE0A-E7FC-1559C6D4200D}"/>
              </a:ext>
            </a:extLst>
          </p:cNvPr>
          <p:cNvSpPr txBox="1"/>
          <p:nvPr/>
        </p:nvSpPr>
        <p:spPr>
          <a:xfrm>
            <a:off x="6249841" y="25498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8AB37-609A-B772-9553-A0E9E9A80961}"/>
              </a:ext>
            </a:extLst>
          </p:cNvPr>
          <p:cNvSpPr txBox="1"/>
          <p:nvPr/>
        </p:nvSpPr>
        <p:spPr>
          <a:xfrm>
            <a:off x="6859878" y="2539708"/>
            <a:ext cx="690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-46/3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E5E8C-AB29-C572-2516-9FD88F98846F}"/>
              </a:ext>
            </a:extLst>
          </p:cNvPr>
          <p:cNvSpPr txBox="1"/>
          <p:nvPr/>
        </p:nvSpPr>
        <p:spPr>
          <a:xfrm>
            <a:off x="2753178" y="4902465"/>
            <a:ext cx="63392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1.2, x</a:t>
            </a:r>
            <a:r>
              <a:rPr lang="en-US" baseline="-25000" dirty="0"/>
              <a:t>2</a:t>
            </a:r>
            <a:r>
              <a:rPr lang="en-US" dirty="0"/>
              <a:t> = 10, Z</a:t>
            </a:r>
            <a:r>
              <a:rPr lang="en-US" baseline="-25000" dirty="0"/>
              <a:t>j</a:t>
            </a:r>
            <a:r>
              <a:rPr lang="en-US" dirty="0"/>
              <a:t> = 1048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FB24F9-1538-BD77-D1A2-FD864744E272}"/>
              </a:ext>
            </a:extLst>
          </p:cNvPr>
          <p:cNvSpPr txBox="1"/>
          <p:nvPr/>
        </p:nvSpPr>
        <p:spPr>
          <a:xfrm>
            <a:off x="2730184" y="3307044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ED9636-5467-078B-4A16-5EE5D6D3256C}"/>
              </a:ext>
            </a:extLst>
          </p:cNvPr>
          <p:cNvSpPr txBox="1"/>
          <p:nvPr/>
        </p:nvSpPr>
        <p:spPr>
          <a:xfrm>
            <a:off x="2730184" y="3725540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04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0ED64F-E75B-0616-0864-94B3A6615CA2}"/>
              </a:ext>
            </a:extLst>
          </p:cNvPr>
          <p:cNvGraphicFramePr>
            <a:graphicFrameLocks noGrp="1"/>
          </p:cNvGraphicFramePr>
          <p:nvPr/>
        </p:nvGraphicFramePr>
        <p:xfrm>
          <a:off x="2926352" y="407140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1D0679-23E3-E1A9-D132-BB1E0FDE50EC}"/>
              </a:ext>
            </a:extLst>
          </p:cNvPr>
          <p:cNvSpPr txBox="1"/>
          <p:nvPr/>
        </p:nvSpPr>
        <p:spPr>
          <a:xfrm>
            <a:off x="4111938" y="1519660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5DBEE-9BFA-BFD2-767C-3D68631DB6E1}"/>
              </a:ext>
            </a:extLst>
          </p:cNvPr>
          <p:cNvSpPr txBox="1"/>
          <p:nvPr/>
        </p:nvSpPr>
        <p:spPr>
          <a:xfrm>
            <a:off x="3179742" y="155043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ADA43-3341-C8CE-B337-7BBC24F8DF53}"/>
              </a:ext>
            </a:extLst>
          </p:cNvPr>
          <p:cNvSpPr txBox="1"/>
          <p:nvPr/>
        </p:nvSpPr>
        <p:spPr>
          <a:xfrm>
            <a:off x="4111938" y="11706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83C6A-D245-E0CE-9E13-926FD1202E32}"/>
              </a:ext>
            </a:extLst>
          </p:cNvPr>
          <p:cNvSpPr txBox="1"/>
          <p:nvPr/>
        </p:nvSpPr>
        <p:spPr>
          <a:xfrm>
            <a:off x="3231994" y="120329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95F09-BF1F-98BE-7FD1-449A73FC77C7}"/>
              </a:ext>
            </a:extLst>
          </p:cNvPr>
          <p:cNvSpPr txBox="1"/>
          <p:nvPr/>
        </p:nvSpPr>
        <p:spPr>
          <a:xfrm>
            <a:off x="4916822" y="1150328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4CEEE-6852-D8FB-267D-8A457BE1B82C}"/>
              </a:ext>
            </a:extLst>
          </p:cNvPr>
          <p:cNvSpPr txBox="1"/>
          <p:nvPr/>
        </p:nvSpPr>
        <p:spPr>
          <a:xfrm>
            <a:off x="4916822" y="1550437"/>
            <a:ext cx="37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37A56-24E1-770E-5282-BE6D2EAB3A22}"/>
              </a:ext>
            </a:extLst>
          </p:cNvPr>
          <p:cNvSpPr txBox="1"/>
          <p:nvPr/>
        </p:nvSpPr>
        <p:spPr>
          <a:xfrm>
            <a:off x="5679201" y="11811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43AB3-12B2-7FEA-E451-4EC258D0AE65}"/>
              </a:ext>
            </a:extLst>
          </p:cNvPr>
          <p:cNvSpPr txBox="1"/>
          <p:nvPr/>
        </p:nvSpPr>
        <p:spPr>
          <a:xfrm>
            <a:off x="6384944" y="118110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43EFD-1324-68FC-2196-87E59BB018E2}"/>
              </a:ext>
            </a:extLst>
          </p:cNvPr>
          <p:cNvSpPr txBox="1"/>
          <p:nvPr/>
        </p:nvSpPr>
        <p:spPr>
          <a:xfrm>
            <a:off x="6986440" y="1183752"/>
            <a:ext cx="655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1/200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23F9A-B346-F27B-428E-0F09613BE0BA}"/>
              </a:ext>
            </a:extLst>
          </p:cNvPr>
          <p:cNvSpPr txBox="1"/>
          <p:nvPr/>
        </p:nvSpPr>
        <p:spPr>
          <a:xfrm>
            <a:off x="7866086" y="117645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0ADA44-3CC9-BED9-19F0-D909E018EAEC}"/>
              </a:ext>
            </a:extLst>
          </p:cNvPr>
          <p:cNvSpPr txBox="1"/>
          <p:nvPr/>
        </p:nvSpPr>
        <p:spPr>
          <a:xfrm>
            <a:off x="5679201" y="1581214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52AAE-98A2-C7D6-0D05-292897FDF495}"/>
              </a:ext>
            </a:extLst>
          </p:cNvPr>
          <p:cNvSpPr txBox="1"/>
          <p:nvPr/>
        </p:nvSpPr>
        <p:spPr>
          <a:xfrm>
            <a:off x="6405657" y="154410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36F0E-248A-F075-2AF1-83657AE9C5C6}"/>
              </a:ext>
            </a:extLst>
          </p:cNvPr>
          <p:cNvSpPr txBox="1"/>
          <p:nvPr/>
        </p:nvSpPr>
        <p:spPr>
          <a:xfrm>
            <a:off x="6951347" y="1549333"/>
            <a:ext cx="655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1/200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D1117-EF80-A817-60FB-A69F8D04E9F2}"/>
              </a:ext>
            </a:extLst>
          </p:cNvPr>
          <p:cNvSpPr txBox="1"/>
          <p:nvPr/>
        </p:nvSpPr>
        <p:spPr>
          <a:xfrm>
            <a:off x="7856502" y="15508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B25150-52DA-7554-B574-DCD6BD4B4D26}"/>
              </a:ext>
            </a:extLst>
          </p:cNvPr>
          <p:cNvSpPr txBox="1"/>
          <p:nvPr/>
        </p:nvSpPr>
        <p:spPr>
          <a:xfrm>
            <a:off x="4111938" y="191216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C34CAF-6B3C-8A2F-1639-1C392B19E263}"/>
              </a:ext>
            </a:extLst>
          </p:cNvPr>
          <p:cNvSpPr txBox="1"/>
          <p:nvPr/>
        </p:nvSpPr>
        <p:spPr>
          <a:xfrm>
            <a:off x="4017024" y="2300922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D5F3C-BB65-F050-8E04-5E09E8EA19B8}"/>
              </a:ext>
            </a:extLst>
          </p:cNvPr>
          <p:cNvSpPr txBox="1"/>
          <p:nvPr/>
        </p:nvSpPr>
        <p:spPr>
          <a:xfrm>
            <a:off x="7034477" y="1924307"/>
            <a:ext cx="489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1/4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D4DB1C-4CEB-2725-7A1C-A5F23D282B38}"/>
              </a:ext>
            </a:extLst>
          </p:cNvPr>
          <p:cNvSpPr txBox="1"/>
          <p:nvPr/>
        </p:nvSpPr>
        <p:spPr>
          <a:xfrm>
            <a:off x="4951113" y="1955071"/>
            <a:ext cx="45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C45EE-BF17-BC65-045A-5D01B5C12B0C}"/>
              </a:ext>
            </a:extLst>
          </p:cNvPr>
          <p:cNvSpPr txBox="1"/>
          <p:nvPr/>
        </p:nvSpPr>
        <p:spPr>
          <a:xfrm>
            <a:off x="5621628" y="1924307"/>
            <a:ext cx="45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94F7A6-388F-CE0A-3789-F72575110676}"/>
              </a:ext>
            </a:extLst>
          </p:cNvPr>
          <p:cNvSpPr txBox="1"/>
          <p:nvPr/>
        </p:nvSpPr>
        <p:spPr>
          <a:xfrm>
            <a:off x="6428217" y="193425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E0665C-E43C-B49A-5E73-B4A1E6672807}"/>
              </a:ext>
            </a:extLst>
          </p:cNvPr>
          <p:cNvSpPr txBox="1"/>
          <p:nvPr/>
        </p:nvSpPr>
        <p:spPr>
          <a:xfrm>
            <a:off x="7755918" y="1906887"/>
            <a:ext cx="67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21528B-EB9A-9C81-F3FE-2A30ECADE0E0}"/>
              </a:ext>
            </a:extLst>
          </p:cNvPr>
          <p:cNvSpPr txBox="1"/>
          <p:nvPr/>
        </p:nvSpPr>
        <p:spPr>
          <a:xfrm>
            <a:off x="4944219" y="230092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2569F-1BB6-6621-D57B-BCB99805A873}"/>
              </a:ext>
            </a:extLst>
          </p:cNvPr>
          <p:cNvSpPr txBox="1"/>
          <p:nvPr/>
        </p:nvSpPr>
        <p:spPr>
          <a:xfrm>
            <a:off x="5656205" y="229403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7BA0FC-7FAB-97CF-ACBC-A02DB10C40A3}"/>
              </a:ext>
            </a:extLst>
          </p:cNvPr>
          <p:cNvSpPr txBox="1"/>
          <p:nvPr/>
        </p:nvSpPr>
        <p:spPr>
          <a:xfrm>
            <a:off x="6405657" y="229648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1C800E-3C47-26A3-BD9E-D3475746E3AB}"/>
              </a:ext>
            </a:extLst>
          </p:cNvPr>
          <p:cNvSpPr txBox="1"/>
          <p:nvPr/>
        </p:nvSpPr>
        <p:spPr>
          <a:xfrm>
            <a:off x="6982783" y="2280973"/>
            <a:ext cx="592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- 1/4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0806C-EC73-F6C1-98C5-ACB76816BB9F}"/>
              </a:ext>
            </a:extLst>
          </p:cNvPr>
          <p:cNvSpPr txBox="1"/>
          <p:nvPr/>
        </p:nvSpPr>
        <p:spPr>
          <a:xfrm>
            <a:off x="2926352" y="4639788"/>
            <a:ext cx="633929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0, x</a:t>
            </a:r>
            <a:r>
              <a:rPr lang="en-US" baseline="-25000" dirty="0"/>
              <a:t>2</a:t>
            </a:r>
            <a:r>
              <a:rPr lang="en-US" dirty="0"/>
              <a:t> = 20, Z</a:t>
            </a:r>
            <a:r>
              <a:rPr lang="en-US" baseline="-25000" dirty="0"/>
              <a:t>j</a:t>
            </a:r>
            <a:r>
              <a:rPr lang="en-US" dirty="0"/>
              <a:t> = 1000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5A7AE-AEF8-A687-02A9-011EDD51FB41}"/>
              </a:ext>
            </a:extLst>
          </p:cNvPr>
          <p:cNvSpPr txBox="1"/>
          <p:nvPr/>
        </p:nvSpPr>
        <p:spPr>
          <a:xfrm>
            <a:off x="2903358" y="3044367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FBB843-10AA-1A72-C73D-F7203DB4E3D1}"/>
              </a:ext>
            </a:extLst>
          </p:cNvPr>
          <p:cNvSpPr txBox="1"/>
          <p:nvPr/>
        </p:nvSpPr>
        <p:spPr>
          <a:xfrm>
            <a:off x="2903358" y="3462863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26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9085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737532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40217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01049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441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A1978-D6F9-41F3-8813-7149092A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943"/>
              </p:ext>
            </p:extLst>
          </p:nvPr>
        </p:nvGraphicFramePr>
        <p:xfrm>
          <a:off x="10029590" y="871007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2DBCFA-24A0-50FB-990E-A815DC54524D}"/>
              </a:ext>
            </a:extLst>
          </p:cNvPr>
          <p:cNvSpPr txBox="1"/>
          <p:nvPr/>
        </p:nvSpPr>
        <p:spPr>
          <a:xfrm>
            <a:off x="10084344" y="1410604"/>
            <a:ext cx="178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0×10+0×0 = 0+0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15C1B-DA22-7A58-2390-F2244E1B442A}"/>
              </a:ext>
            </a:extLst>
          </p:cNvPr>
          <p:cNvSpPr txBox="1"/>
          <p:nvPr/>
        </p:nvSpPr>
        <p:spPr>
          <a:xfrm>
            <a:off x="10084344" y="2055380"/>
            <a:ext cx="178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0×2+0×6 = 0+0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219D8-6CB9-53DE-C29D-B08313E657F6}"/>
              </a:ext>
            </a:extLst>
          </p:cNvPr>
          <p:cNvSpPr txBox="1"/>
          <p:nvPr/>
        </p:nvSpPr>
        <p:spPr>
          <a:xfrm>
            <a:off x="10128766" y="2677022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0×1+0×0 = 0+0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1905AA-C08A-755E-1DB4-EE42F4A5060B}"/>
              </a:ext>
            </a:extLst>
          </p:cNvPr>
          <p:cNvSpPr txBox="1"/>
          <p:nvPr/>
        </p:nvSpPr>
        <p:spPr>
          <a:xfrm>
            <a:off x="10161909" y="3851471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0×30 + 0×4000</a:t>
            </a:r>
          </a:p>
          <a:p>
            <a:r>
              <a:rPr lang="en-US" sz="1400" dirty="0"/>
              <a:t>= 0+0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DD68D-E771-61ED-9A66-187B1AE9DB69}"/>
              </a:ext>
            </a:extLst>
          </p:cNvPr>
          <p:cNvSpPr txBox="1"/>
          <p:nvPr/>
        </p:nvSpPr>
        <p:spPr>
          <a:xfrm>
            <a:off x="10161909" y="3334626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0×0+0×1= 0+0 = 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D3D3DD7-E976-3815-1A0F-E754489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32357"/>
              </p:ext>
            </p:extLst>
          </p:nvPr>
        </p:nvGraphicFramePr>
        <p:xfrm>
          <a:off x="356126" y="83581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1218D0-CD5A-48E3-2F5C-36EDCB295027}"/>
              </a:ext>
            </a:extLst>
          </p:cNvPr>
          <p:cNvSpPr txBox="1"/>
          <p:nvPr/>
        </p:nvSpPr>
        <p:spPr>
          <a:xfrm>
            <a:off x="706446" y="125671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40 – 0 = 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E609F-C05F-14E7-3F74-9E7FEE1AFF96}"/>
              </a:ext>
            </a:extLst>
          </p:cNvPr>
          <p:cNvSpPr txBox="1"/>
          <p:nvPr/>
        </p:nvSpPr>
        <p:spPr>
          <a:xfrm>
            <a:off x="740934" y="160448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100 – 0 = 100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190F5C-B89E-026A-D302-EF3FB2C9FA77}"/>
              </a:ext>
            </a:extLst>
          </p:cNvPr>
          <p:cNvSpPr txBox="1"/>
          <p:nvPr/>
        </p:nvSpPr>
        <p:spPr>
          <a:xfrm>
            <a:off x="740934" y="197532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3180C-1EBF-DD97-9980-7AC3FDBA967C}"/>
              </a:ext>
            </a:extLst>
          </p:cNvPr>
          <p:cNvSpPr txBox="1"/>
          <p:nvPr/>
        </p:nvSpPr>
        <p:spPr>
          <a:xfrm>
            <a:off x="712754" y="234616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EE4D4-8FD6-2D59-D3F4-FB2E2861C568}"/>
              </a:ext>
            </a:extLst>
          </p:cNvPr>
          <p:cNvSpPr txBox="1"/>
          <p:nvPr/>
        </p:nvSpPr>
        <p:spPr>
          <a:xfrm>
            <a:off x="2818492" y="3334626"/>
            <a:ext cx="6343648" cy="29136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40x</a:t>
            </a:r>
            <a:r>
              <a:rPr lang="en-US" b="1" baseline="-25000" dirty="0"/>
              <a:t>1</a:t>
            </a:r>
            <a:r>
              <a:rPr lang="en-US" b="1" dirty="0"/>
              <a:t> + 100x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10x</a:t>
            </a:r>
            <a:r>
              <a:rPr lang="en-US" sz="2000" b="1" baseline="-25000" dirty="0"/>
              <a:t>1</a:t>
            </a:r>
            <a:r>
              <a:rPr lang="en-US" sz="2000" b="1" dirty="0"/>
              <a:t> + 2x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</a:t>
            </a:r>
            <a:r>
              <a:rPr lang="en-US" sz="2000" b="1" dirty="0"/>
              <a:t>= 32</a:t>
            </a:r>
            <a:endParaRPr lang="en-US" sz="2000" dirty="0"/>
          </a:p>
          <a:p>
            <a:pPr lvl="1"/>
            <a:r>
              <a:rPr lang="en-US" sz="2000" b="1" dirty="0"/>
              <a:t>0x</a:t>
            </a:r>
            <a:r>
              <a:rPr lang="en-US" sz="2000" b="1" baseline="-25000" dirty="0"/>
              <a:t>1 </a:t>
            </a:r>
            <a:r>
              <a:rPr lang="en-US" sz="2000" b="1" dirty="0"/>
              <a:t>+ 6x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</a:t>
            </a:r>
            <a:r>
              <a:rPr lang="en-US" sz="2000" b="1" dirty="0"/>
              <a:t> + 1S</a:t>
            </a:r>
            <a:r>
              <a:rPr lang="en-US" sz="2000" b="1" baseline="-25000" dirty="0"/>
              <a:t>2</a:t>
            </a:r>
            <a:r>
              <a:rPr lang="en-US" sz="2000" b="1" dirty="0"/>
              <a:t> = 60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53E13-53F2-428A-7E17-99021471C74B}"/>
              </a:ext>
            </a:extLst>
          </p:cNvPr>
          <p:cNvSpPr txBox="1"/>
          <p:nvPr/>
        </p:nvSpPr>
        <p:spPr>
          <a:xfrm>
            <a:off x="2818493" y="3621771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DF77A0-7D8D-FDED-A3C7-48AEE65139C0}"/>
              </a:ext>
            </a:extLst>
          </p:cNvPr>
          <p:cNvSpPr txBox="1"/>
          <p:nvPr/>
        </p:nvSpPr>
        <p:spPr>
          <a:xfrm>
            <a:off x="2818493" y="4040267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601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6" grpId="0" animBg="1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53E13-53F2-428A-7E17-99021471C74B}"/>
              </a:ext>
            </a:extLst>
          </p:cNvPr>
          <p:cNvSpPr txBox="1"/>
          <p:nvPr/>
        </p:nvSpPr>
        <p:spPr>
          <a:xfrm>
            <a:off x="2818493" y="3621771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DF77A0-7D8D-FDED-A3C7-48AEE65139C0}"/>
              </a:ext>
            </a:extLst>
          </p:cNvPr>
          <p:cNvSpPr txBox="1"/>
          <p:nvPr/>
        </p:nvSpPr>
        <p:spPr>
          <a:xfrm>
            <a:off x="2818493" y="4040267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472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  <p:bldP spid="31" grpId="0" animBg="1"/>
      <p:bldP spid="36" grpId="0" animBg="1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E8149A-AC40-2A48-0D53-C0DCD0614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71731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64C81D3-CD06-8B56-D7CC-CA347BABBBEF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EC2A89-A850-3C10-224F-430385E9C473}"/>
              </a:ext>
            </a:extLst>
          </p:cNvPr>
          <p:cNvSpPr txBox="1"/>
          <p:nvPr/>
        </p:nvSpPr>
        <p:spPr>
          <a:xfrm>
            <a:off x="3071883" y="4549859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634B4A-C87B-4B78-1306-5F3CDEB27D3E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20B723-91E9-C573-1E76-091DFB823ACF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34C297-1DB3-F0B7-65A8-4AD277F108B4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BBDEB1-FE80-F7CF-9FD4-4AFCE1D256ED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4765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AEF19-4396-6F2C-10D5-F5FBDBCBD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19546"/>
              </p:ext>
            </p:extLst>
          </p:nvPr>
        </p:nvGraphicFramePr>
        <p:xfrm>
          <a:off x="1329238" y="4561417"/>
          <a:ext cx="9029605" cy="182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602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443481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  <a:tr h="10307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457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A55283-85A4-BDC0-8707-C192DBF154AF}"/>
                  </a:ext>
                </a:extLst>
              </p:cNvPr>
              <p:cNvSpPr txBox="1"/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𝐶𝑜𝑟𝑟𝑒𝑠𝑝𝑜𝑛𝑑𝑖𝑛𝑔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𝐶𝑜𝑙𝑢𝑚𝑛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A55283-85A4-BDC0-8707-C192DBF1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784" y="3639867"/>
                <a:ext cx="8807155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F9775F-8E6D-149D-2A7D-8E6BD66FB96F}"/>
                  </a:ext>
                </a:extLst>
              </p:cNvPr>
              <p:cNvSpPr txBox="1"/>
              <p:nvPr/>
            </p:nvSpPr>
            <p:spPr>
              <a:xfrm>
                <a:off x="1692057" y="4744955"/>
                <a:ext cx="120385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∗2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F9775F-8E6D-149D-2A7D-8E6BD66FB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57" y="4744955"/>
                <a:ext cx="120385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7F67AC-DA7F-6105-B8DC-B2DFAB86A7AB}"/>
                  </a:ext>
                </a:extLst>
              </p:cNvPr>
              <p:cNvSpPr txBox="1"/>
              <p:nvPr/>
            </p:nvSpPr>
            <p:spPr>
              <a:xfrm>
                <a:off x="3726275" y="4722018"/>
                <a:ext cx="10756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∗6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C7F67AC-DA7F-6105-B8DC-B2DFAB86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75" y="4722018"/>
                <a:ext cx="1075615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F47C07-AE47-B71B-D481-D77E766E430A}"/>
                  </a:ext>
                </a:extLst>
              </p:cNvPr>
              <p:cNvSpPr txBox="1"/>
              <p:nvPr/>
            </p:nvSpPr>
            <p:spPr>
              <a:xfrm>
                <a:off x="5447851" y="4722018"/>
                <a:ext cx="10756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∗2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F47C07-AE47-B71B-D481-D77E766E4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1" y="4722018"/>
                <a:ext cx="1075615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40FACA-498C-93AD-9BC8-FA6829F59583}"/>
                  </a:ext>
                </a:extLst>
              </p:cNvPr>
              <p:cNvSpPr txBox="1"/>
              <p:nvPr/>
            </p:nvSpPr>
            <p:spPr>
              <a:xfrm>
                <a:off x="7015955" y="4730462"/>
                <a:ext cx="107561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∗2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40FACA-498C-93AD-9BC8-FA6829F5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55" y="4730462"/>
                <a:ext cx="1075615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8218CF-95D4-6AF4-F36B-8896779802F7}"/>
                  </a:ext>
                </a:extLst>
              </p:cNvPr>
              <p:cNvSpPr txBox="1"/>
              <p:nvPr/>
            </p:nvSpPr>
            <p:spPr>
              <a:xfrm>
                <a:off x="8654120" y="4722017"/>
                <a:ext cx="133209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 ∗2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8218CF-95D4-6AF4-F36B-889677980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120" y="4722017"/>
                <a:ext cx="1332096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B5963D-EF48-275A-2A6F-1C3CDA8BFBEE}"/>
                  </a:ext>
                </a:extLst>
              </p:cNvPr>
              <p:cNvSpPr txBox="1"/>
              <p:nvPr/>
            </p:nvSpPr>
            <p:spPr>
              <a:xfrm>
                <a:off x="1758909" y="5736749"/>
                <a:ext cx="1059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1 −0=0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4B5963D-EF48-275A-2A6F-1C3CDA8B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909" y="5736749"/>
                <a:ext cx="1059584" cy="276999"/>
              </a:xfrm>
              <a:prstGeom prst="rect">
                <a:avLst/>
              </a:prstGeom>
              <a:blipFill>
                <a:blip r:embed="rId8"/>
                <a:stretch>
                  <a:fillRect l="-5202" r="-520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14830E-B048-48E4-610A-B3AA93B0C247}"/>
                  </a:ext>
                </a:extLst>
              </p:cNvPr>
              <p:cNvSpPr txBox="1"/>
              <p:nvPr/>
            </p:nvSpPr>
            <p:spPr>
              <a:xfrm>
                <a:off x="7044105" y="5534375"/>
                <a:ext cx="1117294" cy="392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den>
                    </m:f>
                  </m:oMath>
                </a14:m>
                <a:r>
                  <a:rPr lang="en-US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14830E-B048-48E4-610A-B3AA93B0C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05" y="5534375"/>
                <a:ext cx="1117294" cy="392543"/>
              </a:xfrm>
              <a:prstGeom prst="rect">
                <a:avLst/>
              </a:prstGeom>
              <a:blipFill>
                <a:blip r:embed="rId9"/>
                <a:stretch>
                  <a:fillRect l="-7650" t="-3125" r="-218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A645A1-E231-78C7-90C8-DB4D3E0CECA5}"/>
                  </a:ext>
                </a:extLst>
              </p:cNvPr>
              <p:cNvSpPr txBox="1"/>
              <p:nvPr/>
            </p:nvSpPr>
            <p:spPr>
              <a:xfrm>
                <a:off x="8784893" y="5609908"/>
                <a:ext cx="1288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32 −</m:t>
                    </m:r>
                  </m:oMath>
                </a14:m>
                <a:r>
                  <a:rPr lang="en-US" dirty="0"/>
                  <a:t> 20 = 12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BA645A1-E231-78C7-90C8-DB4D3E0CE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893" y="5609908"/>
                <a:ext cx="1288814" cy="276999"/>
              </a:xfrm>
              <a:prstGeom prst="rect">
                <a:avLst/>
              </a:prstGeom>
              <a:blipFill>
                <a:blip r:embed="rId10"/>
                <a:stretch>
                  <a:fillRect l="-6132" t="-26087" r="-9906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156AFCC2-949E-190F-DD71-98671B107057}"/>
              </a:ext>
            </a:extLst>
          </p:cNvPr>
          <p:cNvSpPr txBox="1"/>
          <p:nvPr/>
        </p:nvSpPr>
        <p:spPr>
          <a:xfrm>
            <a:off x="4105733" y="5609908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33EA9A-9784-4F15-5CD2-482B9055B1D6}"/>
              </a:ext>
            </a:extLst>
          </p:cNvPr>
          <p:cNvSpPr txBox="1"/>
          <p:nvPr/>
        </p:nvSpPr>
        <p:spPr>
          <a:xfrm>
            <a:off x="5447851" y="5594383"/>
            <a:ext cx="97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0 = 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C101A8-3DCF-4294-F233-D84ABEE29E62}"/>
              </a:ext>
            </a:extLst>
          </p:cNvPr>
          <p:cNvSpPr/>
          <p:nvPr/>
        </p:nvSpPr>
        <p:spPr>
          <a:xfrm>
            <a:off x="171969" y="1700335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Non-Selected Row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B6C940-72E9-1368-58C6-FDCA6FAF2402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1DCA52-552B-A27B-1B76-BDEF2AA2C1E0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856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C8AC80-12F1-6362-5EC6-94236229FB66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B607A-12B3-3A27-5087-547622DC3C6B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CD01B4-F5EB-B6E3-4340-BBD0ECDDBE09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FAA5-04CB-C31D-8D0A-6691F6A6888A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C67825-51E5-4DFB-29BF-1871139D5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74049"/>
              </p:ext>
            </p:extLst>
          </p:nvPr>
        </p:nvGraphicFramePr>
        <p:xfrm>
          <a:off x="1329238" y="4561417"/>
          <a:ext cx="9029605" cy="794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602">
                  <a:extLst>
                    <a:ext uri="{9D8B030D-6E8A-4147-A177-3AD203B41FA5}">
                      <a16:colId xmlns:a16="http://schemas.microsoft.com/office/drawing/2014/main" val="10936524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259741842"/>
                    </a:ext>
                  </a:extLst>
                </a:gridCol>
                <a:gridCol w="1443481">
                  <a:extLst>
                    <a:ext uri="{9D8B030D-6E8A-4147-A177-3AD203B41FA5}">
                      <a16:colId xmlns:a16="http://schemas.microsoft.com/office/drawing/2014/main" val="1198094505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1501564669"/>
                    </a:ext>
                  </a:extLst>
                </a:gridCol>
                <a:gridCol w="1805921">
                  <a:extLst>
                    <a:ext uri="{9D8B030D-6E8A-4147-A177-3AD203B41FA5}">
                      <a16:colId xmlns:a16="http://schemas.microsoft.com/office/drawing/2014/main" val="4192675935"/>
                    </a:ext>
                  </a:extLst>
                </a:gridCol>
              </a:tblGrid>
              <a:tr h="7943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861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7A63FA-84EB-FFE4-6612-A2155F847E03}"/>
                  </a:ext>
                </a:extLst>
              </p:cNvPr>
              <p:cNvSpPr txBox="1"/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7A63FA-84EB-FFE4-6612-A2155F84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0" y="3536850"/>
                <a:ext cx="1375377" cy="573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8CC3DC-B313-61A7-D837-D0EDD6BF8D52}"/>
                  </a:ext>
                </a:extLst>
              </p:cNvPr>
              <p:cNvSpPr txBox="1"/>
              <p:nvPr/>
            </p:nvSpPr>
            <p:spPr>
              <a:xfrm>
                <a:off x="1880104" y="4706335"/>
                <a:ext cx="304571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E8CC3DC-B313-61A7-D837-D0EDD6BF8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104" y="4706335"/>
                <a:ext cx="304571" cy="393441"/>
              </a:xfrm>
              <a:prstGeom prst="rect">
                <a:avLst/>
              </a:prstGeom>
              <a:blipFill>
                <a:blip r:embed="rId3"/>
                <a:stretch>
                  <a:fillRect l="-18000" t="-3077" r="-4800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4E49-CD0E-1D4C-B11E-DD152FEE6214}"/>
                  </a:ext>
                </a:extLst>
              </p:cNvPr>
              <p:cNvSpPr txBox="1"/>
              <p:nvPr/>
            </p:nvSpPr>
            <p:spPr>
              <a:xfrm>
                <a:off x="4068409" y="4722017"/>
                <a:ext cx="65562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D24E49-CD0E-1D4C-B11E-DD152FEE6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409" y="4722017"/>
                <a:ext cx="655628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A75037-EA42-69EA-0F00-F0718B0EB0CB}"/>
                  </a:ext>
                </a:extLst>
              </p:cNvPr>
              <p:cNvSpPr txBox="1"/>
              <p:nvPr/>
            </p:nvSpPr>
            <p:spPr>
              <a:xfrm>
                <a:off x="5447851" y="4722018"/>
                <a:ext cx="70692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A75037-EA42-69EA-0F00-F0718B0EB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1" y="4722018"/>
                <a:ext cx="706925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A2C978-C980-BC35-9EC8-C4D7BABCFAC6}"/>
                  </a:ext>
                </a:extLst>
              </p:cNvPr>
              <p:cNvSpPr txBox="1"/>
              <p:nvPr/>
            </p:nvSpPr>
            <p:spPr>
              <a:xfrm>
                <a:off x="7350853" y="4692708"/>
                <a:ext cx="22602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A2C978-C980-BC35-9EC8-C4D7BABCF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53" y="4692708"/>
                <a:ext cx="226023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A81C61-A4A2-06A9-FCAC-4583D8C10E4E}"/>
                  </a:ext>
                </a:extLst>
              </p:cNvPr>
              <p:cNvSpPr txBox="1"/>
              <p:nvPr/>
            </p:nvSpPr>
            <p:spPr>
              <a:xfrm>
                <a:off x="8851478" y="4699116"/>
                <a:ext cx="96340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A81C61-A4A2-06A9-FCAC-4583D8C1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478" y="4699116"/>
                <a:ext cx="963405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A5A717-2088-A7FF-91D3-1D02E941B4D8}"/>
                  </a:ext>
                </a:extLst>
              </p:cNvPr>
              <p:cNvSpPr txBox="1"/>
              <p:nvPr/>
            </p:nvSpPr>
            <p:spPr>
              <a:xfrm>
                <a:off x="2262316" y="4764555"/>
                <a:ext cx="174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A5A717-2088-A7FF-91D3-1D02E941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16" y="4764555"/>
                <a:ext cx="174727" cy="276999"/>
              </a:xfrm>
              <a:prstGeom prst="rect">
                <a:avLst/>
              </a:prstGeom>
              <a:blipFill>
                <a:blip r:embed="rId8"/>
                <a:stretch>
                  <a:fillRect l="-31034" r="-344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48E09ADF-FD9A-3DE9-465A-37506593DCF2}"/>
              </a:ext>
            </a:extLst>
          </p:cNvPr>
          <p:cNvSpPr/>
          <p:nvPr/>
        </p:nvSpPr>
        <p:spPr>
          <a:xfrm>
            <a:off x="249349" y="2303127"/>
            <a:ext cx="1630755" cy="15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Selected Row (R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F71A31-9698-323A-CB31-F4081285464E}"/>
              </a:ext>
            </a:extLst>
          </p:cNvPr>
          <p:cNvSpPr txBox="1"/>
          <p:nvPr/>
        </p:nvSpPr>
        <p:spPr>
          <a:xfrm>
            <a:off x="2075274" y="1564493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8811C-4A83-287E-5BC7-09DDF8FC39D4}"/>
              </a:ext>
            </a:extLst>
          </p:cNvPr>
          <p:cNvSpPr txBox="1"/>
          <p:nvPr/>
        </p:nvSpPr>
        <p:spPr>
          <a:xfrm>
            <a:off x="2068576" y="2040778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181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3" grpId="0"/>
      <p:bldP spid="44" grpId="0"/>
      <p:bldP spid="45" grpId="0"/>
      <p:bldP spid="46" grpId="0"/>
      <p:bldP spid="47" grpId="0"/>
      <p:bldP spid="48" grpId="0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BE085-744D-0BCE-7CA3-1B9B38F04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49256"/>
              </p:ext>
            </p:extLst>
          </p:nvPr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New R1: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New R2: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95656120-7E8E-4F05-8294-0F4B8836EDE7}"/>
              </a:ext>
            </a:extLst>
          </p:cNvPr>
          <p:cNvSpPr txBox="1"/>
          <p:nvPr/>
        </p:nvSpPr>
        <p:spPr>
          <a:xfrm>
            <a:off x="2335345" y="1536691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9A2868-051F-CBEE-F9C9-8940BA69BC28}"/>
              </a:ext>
            </a:extLst>
          </p:cNvPr>
          <p:cNvSpPr txBox="1"/>
          <p:nvPr/>
        </p:nvSpPr>
        <p:spPr>
          <a:xfrm>
            <a:off x="2328647" y="2012976"/>
            <a:ext cx="57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B9483E-64D0-FA7D-021E-19B36266EB15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0A0C7A-791E-A5B0-F006-2A754FA655E7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6DC909-67D8-3F5B-77C2-1A7F1B52A5B8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29F5A7-6E6E-C7E8-A31E-328A4612D5F6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161DF8-2D8F-15F1-955F-BAFA8AD8951B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64CAB5E-1CB3-9CDA-27C8-1399EC8F2F7F}"/>
              </a:ext>
            </a:extLst>
          </p:cNvPr>
          <p:cNvSpPr txBox="1"/>
          <p:nvPr/>
        </p:nvSpPr>
        <p:spPr>
          <a:xfrm>
            <a:off x="4772249" y="161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5B302-60C0-AA19-9F71-5CEEEE41BE0E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80B7B-86B0-24A2-EA18-4528F9901932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A13BF-2611-5699-FEC9-F3418CDB2201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7FEAA-DA1D-0AB9-D295-7F293B963DFF}"/>
              </a:ext>
            </a:extLst>
          </p:cNvPr>
          <p:cNvSpPr txBox="1"/>
          <p:nvPr/>
        </p:nvSpPr>
        <p:spPr>
          <a:xfrm>
            <a:off x="7751120" y="1604490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ABE2D-BD24-F349-CFE9-5A8787CFE456}"/>
              </a:ext>
            </a:extLst>
          </p:cNvPr>
          <p:cNvSpPr txBox="1"/>
          <p:nvPr/>
        </p:nvSpPr>
        <p:spPr>
          <a:xfrm>
            <a:off x="4832401" y="1975329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6C0CF-11FF-9A19-11DA-9BD4D02A0CB5}"/>
              </a:ext>
            </a:extLst>
          </p:cNvPr>
          <p:cNvSpPr txBox="1"/>
          <p:nvPr/>
        </p:nvSpPr>
        <p:spPr>
          <a:xfrm>
            <a:off x="5575218" y="1987894"/>
            <a:ext cx="5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6D79D-A24C-5CE7-F882-B85906B37466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67B7F-3C9D-8FF7-E1D1-C7C269D92831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073498-093C-FC34-4BEC-45D0265672F2}"/>
              </a:ext>
            </a:extLst>
          </p:cNvPr>
          <p:cNvSpPr txBox="1"/>
          <p:nvPr/>
        </p:nvSpPr>
        <p:spPr>
          <a:xfrm>
            <a:off x="7751121" y="1961723"/>
            <a:ext cx="585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51F20-2776-AC4C-0DF3-673F23345C35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5C9FD6-160A-6369-DEC4-806F2F22E4AF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46E7C-F6B7-BAAD-1E4F-2672D722FA4F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77CB5-90A8-E40B-D5E6-EA43AA25AD10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C1B28-9339-D97E-D06B-F6D5F249EB54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F5CE7D-E53F-0475-361D-D27236598A56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AAED3-D308-665B-54A1-73F476223839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EBC0D8-8336-40B2-309B-4756A4484AF5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63FBE-64AA-D1A1-2780-55F9416CF032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78D68-88A5-A2DD-24F7-F0F31E122C46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C35E8F-AA6E-4CDF-6D59-AC7939B312A4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A07097-4FBD-1313-2C31-6D4706BF3F0B}"/>
              </a:ext>
            </a:extLst>
          </p:cNvPr>
          <p:cNvSpPr txBox="1"/>
          <p:nvPr/>
        </p:nvSpPr>
        <p:spPr>
          <a:xfrm>
            <a:off x="4828060" y="271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1AFC6E-E054-4688-D0EE-FCA7D04DBDA2}"/>
              </a:ext>
            </a:extLst>
          </p:cNvPr>
          <p:cNvSpPr txBox="1"/>
          <p:nvPr/>
        </p:nvSpPr>
        <p:spPr>
          <a:xfrm>
            <a:off x="5465509" y="2710026"/>
            <a:ext cx="6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8159B-1502-6D37-5630-9B551BB09052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06175F-D32B-8DA0-9A5E-F7A27642913F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235F51-1721-FFAD-6611-18E03831D0D0}"/>
              </a:ext>
            </a:extLst>
          </p:cNvPr>
          <p:cNvSpPr/>
          <p:nvPr/>
        </p:nvSpPr>
        <p:spPr>
          <a:xfrm>
            <a:off x="5535434" y="1212696"/>
            <a:ext cx="389728" cy="186430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A68C1C-B88D-5263-F3E3-85EDAD7148F1}"/>
              </a:ext>
            </a:extLst>
          </p:cNvPr>
          <p:cNvSpPr/>
          <p:nvPr/>
        </p:nvSpPr>
        <p:spPr>
          <a:xfrm>
            <a:off x="3662537" y="1987689"/>
            <a:ext cx="5297178" cy="26501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94DEE7-58ED-B541-9A90-F8C08190BC35}"/>
              </a:ext>
            </a:extLst>
          </p:cNvPr>
          <p:cNvSpPr txBox="1"/>
          <p:nvPr/>
        </p:nvSpPr>
        <p:spPr>
          <a:xfrm>
            <a:off x="8492442" y="1593925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E93D93-FAF4-DD51-B1F8-4557006CDA5B}"/>
              </a:ext>
            </a:extLst>
          </p:cNvPr>
          <p:cNvSpPr txBox="1"/>
          <p:nvPr/>
        </p:nvSpPr>
        <p:spPr>
          <a:xfrm>
            <a:off x="8476839" y="1972176"/>
            <a:ext cx="585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77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19908D-2639-57C2-121C-82AE78B2F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76682"/>
              </p:ext>
            </p:extLst>
          </p:nvPr>
        </p:nvGraphicFramePr>
        <p:xfrm>
          <a:off x="2740116" y="650299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511135-7121-170D-2232-DF1B23364CFB}"/>
              </a:ext>
            </a:extLst>
          </p:cNvPr>
          <p:cNvSpPr txBox="1"/>
          <p:nvPr/>
        </p:nvSpPr>
        <p:spPr>
          <a:xfrm>
            <a:off x="3925702" y="176281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A90032-F676-5AD3-6834-FD95A6B3EDA7}"/>
              </a:ext>
            </a:extLst>
          </p:cNvPr>
          <p:cNvSpPr txBox="1"/>
          <p:nvPr/>
        </p:nvSpPr>
        <p:spPr>
          <a:xfrm>
            <a:off x="2993506" y="1793596"/>
            <a:ext cx="584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83F91-BA3B-D585-9E3D-B38079A3C67B}"/>
              </a:ext>
            </a:extLst>
          </p:cNvPr>
          <p:cNvSpPr txBox="1"/>
          <p:nvPr/>
        </p:nvSpPr>
        <p:spPr>
          <a:xfrm>
            <a:off x="3925702" y="141384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12BA9-FFB9-113F-15CA-6B58D6F4CE6E}"/>
              </a:ext>
            </a:extLst>
          </p:cNvPr>
          <p:cNvSpPr txBox="1"/>
          <p:nvPr/>
        </p:nvSpPr>
        <p:spPr>
          <a:xfrm>
            <a:off x="3045758" y="144645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8C0A1F-8368-8240-710D-55160D174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92578"/>
              </p:ext>
            </p:extLst>
          </p:nvPr>
        </p:nvGraphicFramePr>
        <p:xfrm>
          <a:off x="762179" y="3436613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New R1: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75518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New R2: 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58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54AC78-2C59-FABC-B13E-564883D15EA7}"/>
              </a:ext>
            </a:extLst>
          </p:cNvPr>
          <p:cNvSpPr txBox="1"/>
          <p:nvPr/>
        </p:nvSpPr>
        <p:spPr>
          <a:xfrm>
            <a:off x="4692188" y="14138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AE6BE-816F-5E29-9F40-7166ADDC8C20}"/>
              </a:ext>
            </a:extLst>
          </p:cNvPr>
          <p:cNvSpPr txBox="1"/>
          <p:nvPr/>
        </p:nvSpPr>
        <p:spPr>
          <a:xfrm>
            <a:off x="5508758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68B9C-E51F-4A47-32A5-17DD84627A77}"/>
              </a:ext>
            </a:extLst>
          </p:cNvPr>
          <p:cNvSpPr txBox="1"/>
          <p:nvPr/>
        </p:nvSpPr>
        <p:spPr>
          <a:xfrm>
            <a:off x="6204623" y="14138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0E9F5-6B42-7468-58BE-6C210C9274FF}"/>
              </a:ext>
            </a:extLst>
          </p:cNvPr>
          <p:cNvSpPr txBox="1"/>
          <p:nvPr/>
        </p:nvSpPr>
        <p:spPr>
          <a:xfrm>
            <a:off x="6844113" y="1413845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86939-6679-AD21-C6CC-D77E13784E94}"/>
              </a:ext>
            </a:extLst>
          </p:cNvPr>
          <p:cNvSpPr txBox="1"/>
          <p:nvPr/>
        </p:nvSpPr>
        <p:spPr>
          <a:xfrm>
            <a:off x="7584967" y="1422523"/>
            <a:ext cx="6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8F59D-59C4-6F7B-A8D6-86D49D9FA3BB}"/>
              </a:ext>
            </a:extLst>
          </p:cNvPr>
          <p:cNvSpPr txBox="1"/>
          <p:nvPr/>
        </p:nvSpPr>
        <p:spPr>
          <a:xfrm>
            <a:off x="4769600" y="17935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4C6CE-66DD-09CF-A8AC-5051B4CF6477}"/>
              </a:ext>
            </a:extLst>
          </p:cNvPr>
          <p:cNvSpPr txBox="1"/>
          <p:nvPr/>
        </p:nvSpPr>
        <p:spPr>
          <a:xfrm>
            <a:off x="6204623" y="17782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61525-D0DE-6773-1F44-38AECC9AA0FE}"/>
              </a:ext>
            </a:extLst>
          </p:cNvPr>
          <p:cNvSpPr txBox="1"/>
          <p:nvPr/>
        </p:nvSpPr>
        <p:spPr>
          <a:xfrm>
            <a:off x="5511130" y="17988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DDE9F-FBB1-24E5-F195-1139EDFF81BC}"/>
              </a:ext>
            </a:extLst>
          </p:cNvPr>
          <p:cNvSpPr txBox="1"/>
          <p:nvPr/>
        </p:nvSpPr>
        <p:spPr>
          <a:xfrm>
            <a:off x="7587770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E722-F624-48BB-E002-E397390DD7D9}"/>
              </a:ext>
            </a:extLst>
          </p:cNvPr>
          <p:cNvSpPr txBox="1"/>
          <p:nvPr/>
        </p:nvSpPr>
        <p:spPr>
          <a:xfrm>
            <a:off x="6870381" y="17628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0ACBE-3B87-47AE-6396-303283E2313D}"/>
              </a:ext>
            </a:extLst>
          </p:cNvPr>
          <p:cNvSpPr txBox="1"/>
          <p:nvPr/>
        </p:nvSpPr>
        <p:spPr>
          <a:xfrm>
            <a:off x="3925702" y="214008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803C86-E1BC-510A-0D09-E862654D96FE}"/>
              </a:ext>
            </a:extLst>
          </p:cNvPr>
          <p:cNvSpPr txBox="1"/>
          <p:nvPr/>
        </p:nvSpPr>
        <p:spPr>
          <a:xfrm>
            <a:off x="3830788" y="252884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686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1523</Words>
  <Application>Microsoft Office PowerPoint</Application>
  <PresentationFormat>Widescreen</PresentationFormat>
  <Paragraphs>871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Debindra Bhandario</dc:creator>
  <cp:lastModifiedBy>Debindra Bhandario</cp:lastModifiedBy>
  <cp:revision>90</cp:revision>
  <dcterms:created xsi:type="dcterms:W3CDTF">2024-09-03T04:45:19Z</dcterms:created>
  <dcterms:modified xsi:type="dcterms:W3CDTF">2024-09-08T12:46:18Z</dcterms:modified>
</cp:coreProperties>
</file>