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94" r:id="rId3"/>
    <p:sldId id="268" r:id="rId4"/>
    <p:sldId id="271" r:id="rId5"/>
    <p:sldId id="295" r:id="rId6"/>
    <p:sldId id="272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C275-0695-71AD-543E-9DDAAF677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16562-6BD9-B172-5B65-839A3460F5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5735-B7E3-4509-FB44-DA69DCD7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B2E6D-4851-6420-5596-63ED4E97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5606D-78F4-F884-1437-96AB4ADD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27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B8CB-9C54-D254-30A2-75742E6EA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6CEC4-0046-1528-B65E-5D6C02C1C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BD56-888F-C49F-8558-67D1BDBC7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0652-7BDC-A43A-5974-0D4058762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BEF8D-43AE-68F1-7B5A-C57FC780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F1B07-48FE-9C33-4385-9B731654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B5747-F63E-2840-A1F0-8A579292F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E22E6-8B2A-9AAE-5606-8248CAAE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4E42E-5BFE-3D89-1476-E1BF9726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EE4E-089E-A94E-2AD5-642B172B0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0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C2E03-91EA-5864-F5B6-B3442ADD6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FAA9-5730-7DA8-6950-77C05EF42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BE0A-89B8-2C97-DD6A-622E305E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B913B-FEEF-B001-755E-9D1358A4E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5D8CC-5516-130F-D30F-7C4D905B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5593-76CB-5CA2-1F3B-A86363BF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4DBD-A9CF-6F6F-4322-12535AB5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85FDB-CE98-FA19-35F9-233A01CE1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DF1F0-BE9B-89A0-99EB-8F02CCB4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04DAE-3240-E67C-A278-5044847E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EB5-0CAC-F5F2-B569-9097FA90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513E4-7612-26B2-6833-50804DEAA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58EB6-4FAA-FF90-922D-1160AD09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5184E-09D1-FF9D-BD17-3ED233CA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1D45-58F3-7D37-F537-A33AFD03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4E52B-C5D9-2F0F-E332-A72326CD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2ABD-9E79-02CF-1388-33EB99E6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A073-D6A6-A579-2AC4-ED42AF391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F428F-464D-8D89-EC37-151C0C3AC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B75E-745F-F323-C1E7-A8CCF76BC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50D6-7062-7D8A-3E9A-0CC0446F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1C41AB-8325-CF66-966F-4F3894FB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56C2D-2BFA-0F23-8F64-A07FFA8F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3E177-AA38-810B-33ED-05CE1CE6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5D9D-0FF1-7AFC-C694-D8532E4A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12D49-46F5-AA66-2CA2-1216D4D0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6D736-5668-930A-3062-4E5CC5E8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4529F-6312-007F-30A5-11AB84C1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C3608-A808-890B-F031-4C98DBEDF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0459-7654-402D-EE6E-6721B4C1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EC2C4-4A32-FA19-5494-22892B3B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42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51C0-437A-08E4-9591-C304B265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1719-A1C3-D879-7965-90A2191E1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0C486-A74B-9AA9-CB01-CA2AC056A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8A592-9BD4-457C-BA81-57BC7D69D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C387-A380-2982-F547-173C713AF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DB429-736E-F179-A14F-8E9FF6027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59A3-EEA0-FF65-EE36-2476E80C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F6318-1C43-26B4-443E-112ACEECD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87FA6-8C27-50BA-2A60-6D3280751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E4AE-1812-116F-14BF-F095C94A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5B6B3-5CE8-3EF7-A806-AFA329C4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A53E0-70E8-E632-7E67-2C25C02C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41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8F840-810D-AF22-7555-1D2DB4F57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D5304-06DA-B716-61F8-51418FD56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B6A7-11EE-C09B-BAC9-697ACACAF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4F2E7-2686-48FA-8241-C9BF2142807C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EC808-E59D-E88B-2468-21C6E237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5EC79-ACE7-EC1C-B461-DCC9BBB27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6B5D6-E8BC-4DDD-853F-37B509AE0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B62F2E-C384-9EE5-24A1-98141940A28B}"/>
              </a:ext>
            </a:extLst>
          </p:cNvPr>
          <p:cNvSpPr txBox="1"/>
          <p:nvPr/>
        </p:nvSpPr>
        <p:spPr>
          <a:xfrm>
            <a:off x="1384300" y="792381"/>
            <a:ext cx="4160838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3x</a:t>
            </a:r>
            <a:r>
              <a:rPr lang="en-US" b="1" baseline="-25000" dirty="0"/>
              <a:t>1</a:t>
            </a:r>
            <a:r>
              <a:rPr lang="en-US" b="1" dirty="0"/>
              <a:t> + 9x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pPr lvl="1"/>
            <a:r>
              <a:rPr lang="en-US" sz="2000" b="1" dirty="0"/>
              <a:t>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≤ 8	</a:t>
            </a:r>
          </a:p>
          <a:p>
            <a:pPr lvl="1"/>
            <a:r>
              <a:rPr lang="en-US" sz="2000" b="1" dirty="0"/>
              <a:t>2x</a:t>
            </a:r>
            <a:r>
              <a:rPr lang="en-US" sz="2000" b="1" baseline="-25000" dirty="0"/>
              <a:t>1</a:t>
            </a:r>
            <a:r>
              <a:rPr lang="en-US" sz="2000" b="1" dirty="0"/>
              <a:t> + 3x</a:t>
            </a:r>
            <a:r>
              <a:rPr lang="en-US" sz="2000" b="1" baseline="-25000" dirty="0"/>
              <a:t>2</a:t>
            </a:r>
            <a:r>
              <a:rPr lang="en-US" sz="2000" b="1" dirty="0"/>
              <a:t> ≤ 14</a:t>
            </a:r>
            <a:r>
              <a:rPr lang="en-US" sz="1600" dirty="0"/>
              <a:t>	 </a:t>
            </a:r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473D1-8B3F-054F-E3FD-12D41DC81086}"/>
              </a:ext>
            </a:extLst>
          </p:cNvPr>
          <p:cNvSpPr txBox="1"/>
          <p:nvPr/>
        </p:nvSpPr>
        <p:spPr>
          <a:xfrm>
            <a:off x="1384300" y="4704834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+ 4x</a:t>
            </a:r>
            <a:r>
              <a:rPr lang="en-US" b="1" baseline="-25000" dirty="0"/>
              <a:t>2</a:t>
            </a:r>
            <a:r>
              <a:rPr lang="en-US" b="1" dirty="0"/>
              <a:t> ≤ 8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39160-1A6D-62EE-568B-B230AA1727CA}"/>
              </a:ext>
            </a:extLst>
          </p:cNvPr>
          <p:cNvSpPr txBox="1"/>
          <p:nvPr/>
        </p:nvSpPr>
        <p:spPr>
          <a:xfrm>
            <a:off x="3213100" y="4704834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 + 4x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1</a:t>
            </a:r>
            <a:r>
              <a:rPr lang="en-US" b="1" dirty="0"/>
              <a:t> =  8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7E21B-22DC-31A4-93CA-8F91ECF10902}"/>
              </a:ext>
            </a:extLst>
          </p:cNvPr>
          <p:cNvSpPr txBox="1"/>
          <p:nvPr/>
        </p:nvSpPr>
        <p:spPr>
          <a:xfrm>
            <a:off x="1384300" y="5118973"/>
            <a:ext cx="1785938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b="1" dirty="0"/>
              <a:t>2x</a:t>
            </a:r>
            <a:r>
              <a:rPr lang="en-US" sz="1800" b="1" baseline="-25000" dirty="0"/>
              <a:t>1</a:t>
            </a:r>
            <a:r>
              <a:rPr lang="en-US" sz="1800" b="1" dirty="0"/>
              <a:t> + 3x</a:t>
            </a:r>
            <a:r>
              <a:rPr lang="en-US" sz="1800" b="1" baseline="-25000" dirty="0"/>
              <a:t>2</a:t>
            </a:r>
            <a:r>
              <a:rPr lang="en-US" sz="1800" b="1" dirty="0"/>
              <a:t> ≤ 14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80022-AE3C-EEED-9C3F-8E1C13E9FB54}"/>
              </a:ext>
            </a:extLst>
          </p:cNvPr>
          <p:cNvSpPr txBox="1"/>
          <p:nvPr/>
        </p:nvSpPr>
        <p:spPr>
          <a:xfrm>
            <a:off x="3213100" y="5118973"/>
            <a:ext cx="23320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2x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sz="1800" b="1" dirty="0"/>
              <a:t> + S</a:t>
            </a:r>
            <a:r>
              <a:rPr lang="en-US" sz="1800" b="1" baseline="-25000" dirty="0"/>
              <a:t>2</a:t>
            </a:r>
            <a:r>
              <a:rPr lang="en-US" sz="1800" b="1" dirty="0"/>
              <a:t> =  14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C7098-E3A2-D7E5-3221-4A767E5E1BA7}"/>
              </a:ext>
            </a:extLst>
          </p:cNvPr>
          <p:cNvSpPr txBox="1"/>
          <p:nvPr/>
        </p:nvSpPr>
        <p:spPr>
          <a:xfrm>
            <a:off x="1384300" y="3853339"/>
            <a:ext cx="4160838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Maximize </a:t>
            </a:r>
            <a:r>
              <a:rPr lang="en-US" sz="1800" b="1" dirty="0"/>
              <a:t>Z = </a:t>
            </a:r>
            <a:r>
              <a:rPr lang="en-US" b="1" dirty="0"/>
              <a:t>3</a:t>
            </a:r>
            <a:r>
              <a:rPr lang="en-US" sz="1800" b="1" dirty="0"/>
              <a:t>x</a:t>
            </a:r>
            <a:r>
              <a:rPr lang="en-US" sz="1800" b="1" baseline="-25000" dirty="0"/>
              <a:t>1</a:t>
            </a:r>
            <a:r>
              <a:rPr lang="en-US" sz="1800" b="1" dirty="0"/>
              <a:t> + </a:t>
            </a:r>
            <a:r>
              <a:rPr lang="en-US" b="1" dirty="0"/>
              <a:t>9</a:t>
            </a:r>
            <a:r>
              <a:rPr lang="en-US" sz="1800" b="1" dirty="0"/>
              <a:t>x</a:t>
            </a:r>
            <a:r>
              <a:rPr lang="en-US" sz="1800" b="1" baseline="-25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1339AD-DC68-E5A0-4265-887107F7B5AC}"/>
              </a:ext>
            </a:extLst>
          </p:cNvPr>
          <p:cNvSpPr txBox="1"/>
          <p:nvPr/>
        </p:nvSpPr>
        <p:spPr>
          <a:xfrm>
            <a:off x="3655219" y="3864789"/>
            <a:ext cx="723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1</a:t>
            </a:r>
            <a:r>
              <a:rPr lang="en-US" sz="1800" b="1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2E1CB-195C-30B7-D4EB-72ECE85DF61E}"/>
              </a:ext>
            </a:extLst>
          </p:cNvPr>
          <p:cNvSpPr txBox="1"/>
          <p:nvPr/>
        </p:nvSpPr>
        <p:spPr>
          <a:xfrm>
            <a:off x="4239419" y="3853339"/>
            <a:ext cx="812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+ 0S</a:t>
            </a:r>
            <a:r>
              <a:rPr lang="en-US" sz="1800" b="1" baseline="-25000" dirty="0"/>
              <a:t>2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ADD55-8B04-EE57-39EE-624A37248F90}"/>
              </a:ext>
            </a:extLst>
          </p:cNvPr>
          <p:cNvSpPr txBox="1"/>
          <p:nvPr/>
        </p:nvSpPr>
        <p:spPr>
          <a:xfrm>
            <a:off x="1384300" y="4256524"/>
            <a:ext cx="4160838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1800" dirty="0"/>
              <a:t>Subject to Constraints, </a:t>
            </a:r>
            <a:endParaRPr lang="en-US" sz="1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892AE-3DBC-50AB-D9B3-9949E7C83927}"/>
              </a:ext>
            </a:extLst>
          </p:cNvPr>
          <p:cNvSpPr txBox="1"/>
          <p:nvPr/>
        </p:nvSpPr>
        <p:spPr>
          <a:xfrm>
            <a:off x="5888687" y="2915811"/>
            <a:ext cx="5994400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3x</a:t>
            </a:r>
            <a:r>
              <a:rPr lang="en-US" b="1" baseline="-25000" dirty="0"/>
              <a:t>1</a:t>
            </a:r>
            <a:r>
              <a:rPr lang="en-US" b="1" dirty="0"/>
              <a:t> + 9x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8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2x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14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80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  <p:bldP spid="7" grpId="0" animBg="1"/>
      <p:bldP spid="8" grpId="0"/>
      <p:bldP spid="9" grpId="0"/>
      <p:bldP spid="10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/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4002334" y="413933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093981" y="41600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3995020" y="45436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093981" y="454368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57947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795338" y="4178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01151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593162" y="45287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024795" y="45436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795338" y="455162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55AAE-2252-EDEB-32DE-04CD430D6EB5}"/>
              </a:ext>
            </a:extLst>
          </p:cNvPr>
          <p:cNvSpPr txBox="1"/>
          <p:nvPr/>
        </p:nvSpPr>
        <p:spPr>
          <a:xfrm>
            <a:off x="3979221" y="4890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/>
              <p:nvPr/>
            </p:nvSpPr>
            <p:spPr>
              <a:xfrm>
                <a:off x="4873269" y="486556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69" y="4865568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A1CEDC0-5A30-DB16-7F2D-6636842A9AD8}"/>
              </a:ext>
            </a:extLst>
          </p:cNvPr>
          <p:cNvSpPr txBox="1"/>
          <p:nvPr/>
        </p:nvSpPr>
        <p:spPr>
          <a:xfrm>
            <a:off x="5613973" y="49196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/>
              <p:nvPr/>
            </p:nvSpPr>
            <p:spPr>
              <a:xfrm>
                <a:off x="6249183" y="4860063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83" y="4860063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93C69CA-FE8F-A149-6DA3-D886C4467BB1}"/>
              </a:ext>
            </a:extLst>
          </p:cNvPr>
          <p:cNvSpPr txBox="1"/>
          <p:nvPr/>
        </p:nvSpPr>
        <p:spPr>
          <a:xfrm>
            <a:off x="7005059" y="49337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B4B1F-0346-38AA-8242-6390AD28325A}"/>
              </a:ext>
            </a:extLst>
          </p:cNvPr>
          <p:cNvSpPr txBox="1"/>
          <p:nvPr/>
        </p:nvSpPr>
        <p:spPr>
          <a:xfrm>
            <a:off x="7731143" y="49196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7F53-9D97-92BF-E016-0180096E5D2C}"/>
              </a:ext>
            </a:extLst>
          </p:cNvPr>
          <p:cNvSpPr txBox="1"/>
          <p:nvPr/>
        </p:nvSpPr>
        <p:spPr>
          <a:xfrm>
            <a:off x="3884307" y="527880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10585-C904-1B2B-1843-EE7EDC1E09D9}"/>
              </a:ext>
            </a:extLst>
          </p:cNvPr>
          <p:cNvSpPr txBox="1"/>
          <p:nvPr/>
        </p:nvSpPr>
        <p:spPr>
          <a:xfrm>
            <a:off x="4490748" y="984939"/>
            <a:ext cx="1699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 – 9/4 = 3/4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9252AE-CD74-6683-5EFB-AB8A01974D32}"/>
              </a:ext>
            </a:extLst>
          </p:cNvPr>
          <p:cNvSpPr txBox="1"/>
          <p:nvPr/>
        </p:nvSpPr>
        <p:spPr>
          <a:xfrm>
            <a:off x="4459407" y="1396018"/>
            <a:ext cx="121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 – 9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ECF6EA-1483-BFD7-AC19-6D81EA122046}"/>
              </a:ext>
            </a:extLst>
          </p:cNvPr>
          <p:cNvSpPr txBox="1"/>
          <p:nvPr/>
        </p:nvSpPr>
        <p:spPr>
          <a:xfrm>
            <a:off x="4458061" y="1794457"/>
            <a:ext cx="121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0-9/4 = -9/4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F6600-6E0E-A230-666E-2FF32F8602B2}"/>
              </a:ext>
            </a:extLst>
          </p:cNvPr>
          <p:cNvSpPr txBox="1"/>
          <p:nvPr/>
        </p:nvSpPr>
        <p:spPr>
          <a:xfrm>
            <a:off x="4458060" y="2149738"/>
            <a:ext cx="16379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0-0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/>
              <p:nvPr/>
            </p:nvSpPr>
            <p:spPr>
              <a:xfrm>
                <a:off x="4690412" y="5227405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0412" y="5227405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035226-2E41-DC8B-E99C-3BEF0DB96491}"/>
              </a:ext>
            </a:extLst>
          </p:cNvPr>
          <p:cNvSpPr txBox="1"/>
          <p:nvPr/>
        </p:nvSpPr>
        <p:spPr>
          <a:xfrm>
            <a:off x="5606070" y="5308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/>
              <p:nvPr/>
            </p:nvSpPr>
            <p:spPr>
              <a:xfrm>
                <a:off x="6157755" y="525006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755" y="5250064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7084C4-CA43-BD1C-1A28-1FA56645D69F}"/>
              </a:ext>
            </a:extLst>
          </p:cNvPr>
          <p:cNvSpPr txBox="1"/>
          <p:nvPr/>
        </p:nvSpPr>
        <p:spPr>
          <a:xfrm>
            <a:off x="6999740" y="528940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406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25343"/>
              </p:ext>
            </p:extLst>
          </p:nvPr>
        </p:nvGraphicFramePr>
        <p:xfrm>
          <a:off x="2926352" y="950745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4110193" y="168351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201840" y="17041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4102879" y="2087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201840" y="208787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68733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903197" y="17225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11937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701021" y="207297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132654" y="2087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903197" y="20958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55AAE-2252-EDEB-32DE-04CD430D6EB5}"/>
              </a:ext>
            </a:extLst>
          </p:cNvPr>
          <p:cNvSpPr txBox="1"/>
          <p:nvPr/>
        </p:nvSpPr>
        <p:spPr>
          <a:xfrm>
            <a:off x="4087080" y="24342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/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A1CEDC0-5A30-DB16-7F2D-6636842A9AD8}"/>
              </a:ext>
            </a:extLst>
          </p:cNvPr>
          <p:cNvSpPr txBox="1"/>
          <p:nvPr/>
        </p:nvSpPr>
        <p:spPr>
          <a:xfrm>
            <a:off x="572183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/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93C69CA-FE8F-A149-6DA3-D886C4467BB1}"/>
              </a:ext>
            </a:extLst>
          </p:cNvPr>
          <p:cNvSpPr txBox="1"/>
          <p:nvPr/>
        </p:nvSpPr>
        <p:spPr>
          <a:xfrm>
            <a:off x="7112918" y="24779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B4B1F-0346-38AA-8242-6390AD28325A}"/>
              </a:ext>
            </a:extLst>
          </p:cNvPr>
          <p:cNvSpPr txBox="1"/>
          <p:nvPr/>
        </p:nvSpPr>
        <p:spPr>
          <a:xfrm>
            <a:off x="783900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7F53-9D97-92BF-E016-0180096E5D2C}"/>
              </a:ext>
            </a:extLst>
          </p:cNvPr>
          <p:cNvSpPr txBox="1"/>
          <p:nvPr/>
        </p:nvSpPr>
        <p:spPr>
          <a:xfrm>
            <a:off x="3992166" y="2822986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/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035226-2E41-DC8B-E99C-3BEF0DB96491}"/>
              </a:ext>
            </a:extLst>
          </p:cNvPr>
          <p:cNvSpPr txBox="1"/>
          <p:nvPr/>
        </p:nvSpPr>
        <p:spPr>
          <a:xfrm>
            <a:off x="5713929" y="285227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/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7084C4-CA43-BD1C-1A28-1FA56645D69F}"/>
              </a:ext>
            </a:extLst>
          </p:cNvPr>
          <p:cNvSpPr txBox="1"/>
          <p:nvPr/>
        </p:nvSpPr>
        <p:spPr>
          <a:xfrm>
            <a:off x="7107599" y="283358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6E5A1-BEB7-6ECC-C64E-C1C68D168BDF}"/>
              </a:ext>
            </a:extLst>
          </p:cNvPr>
          <p:cNvSpPr/>
          <p:nvPr/>
        </p:nvSpPr>
        <p:spPr>
          <a:xfrm>
            <a:off x="4875798" y="1353773"/>
            <a:ext cx="480067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D90A8-BA94-D5B4-EFF6-6CE4490F034C}"/>
              </a:ext>
            </a:extLst>
          </p:cNvPr>
          <p:cNvSpPr/>
          <p:nvPr/>
        </p:nvSpPr>
        <p:spPr>
          <a:xfrm>
            <a:off x="3887961" y="2017046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F4FBF-9E50-91AA-024C-2F656EC0FAA0}"/>
              </a:ext>
            </a:extLst>
          </p:cNvPr>
          <p:cNvSpPr txBox="1"/>
          <p:nvPr/>
        </p:nvSpPr>
        <p:spPr>
          <a:xfrm>
            <a:off x="8687019" y="173220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07C12-2EAF-213A-198D-6AF88A10FF7F}"/>
              </a:ext>
            </a:extLst>
          </p:cNvPr>
          <p:cNvSpPr txBox="1"/>
          <p:nvPr/>
        </p:nvSpPr>
        <p:spPr>
          <a:xfrm>
            <a:off x="8628129" y="2095807"/>
            <a:ext cx="7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6.4</a:t>
            </a:r>
          </a:p>
        </p:txBody>
      </p:sp>
    </p:spTree>
    <p:extLst>
      <p:ext uri="{BB962C8B-B14F-4D97-AF65-F5344CB8AC3E}">
        <p14:creationId xmlns:p14="http://schemas.microsoft.com/office/powerpoint/2010/main" val="1919334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/>
        </p:nvGraphicFramePr>
        <p:xfrm>
          <a:off x="2926352" y="950745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4110193" y="168351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201840" y="17041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4102879" y="2087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201840" y="208787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68733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903197" y="17225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11937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701021" y="207297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132654" y="2087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903197" y="20958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55AAE-2252-EDEB-32DE-04CD430D6EB5}"/>
              </a:ext>
            </a:extLst>
          </p:cNvPr>
          <p:cNvSpPr txBox="1"/>
          <p:nvPr/>
        </p:nvSpPr>
        <p:spPr>
          <a:xfrm>
            <a:off x="4087080" y="24342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/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A1CEDC0-5A30-DB16-7F2D-6636842A9AD8}"/>
              </a:ext>
            </a:extLst>
          </p:cNvPr>
          <p:cNvSpPr txBox="1"/>
          <p:nvPr/>
        </p:nvSpPr>
        <p:spPr>
          <a:xfrm>
            <a:off x="572183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/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93C69CA-FE8F-A149-6DA3-D886C4467BB1}"/>
              </a:ext>
            </a:extLst>
          </p:cNvPr>
          <p:cNvSpPr txBox="1"/>
          <p:nvPr/>
        </p:nvSpPr>
        <p:spPr>
          <a:xfrm>
            <a:off x="7112918" y="24779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B4B1F-0346-38AA-8242-6390AD28325A}"/>
              </a:ext>
            </a:extLst>
          </p:cNvPr>
          <p:cNvSpPr txBox="1"/>
          <p:nvPr/>
        </p:nvSpPr>
        <p:spPr>
          <a:xfrm>
            <a:off x="783900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7F53-9D97-92BF-E016-0180096E5D2C}"/>
              </a:ext>
            </a:extLst>
          </p:cNvPr>
          <p:cNvSpPr txBox="1"/>
          <p:nvPr/>
        </p:nvSpPr>
        <p:spPr>
          <a:xfrm>
            <a:off x="3992166" y="2822986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/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035226-2E41-DC8B-E99C-3BEF0DB96491}"/>
              </a:ext>
            </a:extLst>
          </p:cNvPr>
          <p:cNvSpPr txBox="1"/>
          <p:nvPr/>
        </p:nvSpPr>
        <p:spPr>
          <a:xfrm>
            <a:off x="5713929" y="285227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/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7084C4-CA43-BD1C-1A28-1FA56645D69F}"/>
              </a:ext>
            </a:extLst>
          </p:cNvPr>
          <p:cNvSpPr txBox="1"/>
          <p:nvPr/>
        </p:nvSpPr>
        <p:spPr>
          <a:xfrm>
            <a:off x="7107599" y="283358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6E5A1-BEB7-6ECC-C64E-C1C68D168BDF}"/>
              </a:ext>
            </a:extLst>
          </p:cNvPr>
          <p:cNvSpPr/>
          <p:nvPr/>
        </p:nvSpPr>
        <p:spPr>
          <a:xfrm>
            <a:off x="4875798" y="1353773"/>
            <a:ext cx="480067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D90A8-BA94-D5B4-EFF6-6CE4490F034C}"/>
              </a:ext>
            </a:extLst>
          </p:cNvPr>
          <p:cNvSpPr/>
          <p:nvPr/>
        </p:nvSpPr>
        <p:spPr>
          <a:xfrm>
            <a:off x="3887961" y="2017046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F4FBF-9E50-91AA-024C-2F656EC0FAA0}"/>
              </a:ext>
            </a:extLst>
          </p:cNvPr>
          <p:cNvSpPr txBox="1"/>
          <p:nvPr/>
        </p:nvSpPr>
        <p:spPr>
          <a:xfrm>
            <a:off x="8687019" y="173220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07C12-2EAF-213A-198D-6AF88A10FF7F}"/>
              </a:ext>
            </a:extLst>
          </p:cNvPr>
          <p:cNvSpPr txBox="1"/>
          <p:nvPr/>
        </p:nvSpPr>
        <p:spPr>
          <a:xfrm>
            <a:off x="8628129" y="2095807"/>
            <a:ext cx="7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2D362-469D-D5F4-B792-B4D9C7D17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48518"/>
              </p:ext>
            </p:extLst>
          </p:nvPr>
        </p:nvGraphicFramePr>
        <p:xfrm>
          <a:off x="2932995" y="3460631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BF5238-7C53-E398-D5CA-8E6D1837E7D4}"/>
              </a:ext>
            </a:extLst>
          </p:cNvPr>
          <p:cNvSpPr txBox="1"/>
          <p:nvPr/>
        </p:nvSpPr>
        <p:spPr>
          <a:xfrm>
            <a:off x="4137474" y="418219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BADAD-6C32-5E47-9DF0-362132373628}"/>
              </a:ext>
            </a:extLst>
          </p:cNvPr>
          <p:cNvSpPr txBox="1"/>
          <p:nvPr/>
        </p:nvSpPr>
        <p:spPr>
          <a:xfrm>
            <a:off x="3229121" y="420287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4B687-5A54-40CB-0ABA-EFFAABDAFB4F}"/>
              </a:ext>
            </a:extLst>
          </p:cNvPr>
          <p:cNvSpPr txBox="1"/>
          <p:nvPr/>
        </p:nvSpPr>
        <p:spPr>
          <a:xfrm>
            <a:off x="4134485" y="4573151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4E24F-3FB5-EE44-EAF5-96A70D98645A}"/>
              </a:ext>
            </a:extLst>
          </p:cNvPr>
          <p:cNvSpPr txBox="1"/>
          <p:nvPr/>
        </p:nvSpPr>
        <p:spPr>
          <a:xfrm>
            <a:off x="3238777" y="46039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78475-9F67-19E2-7A21-2DF9344F9C0B}"/>
              </a:ext>
            </a:extLst>
          </p:cNvPr>
          <p:cNvSpPr txBox="1"/>
          <p:nvPr/>
        </p:nvSpPr>
        <p:spPr>
          <a:xfrm>
            <a:off x="4949526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46BA-2A9D-4CD3-D605-97E895772B3B}"/>
              </a:ext>
            </a:extLst>
          </p:cNvPr>
          <p:cNvSpPr txBox="1"/>
          <p:nvPr/>
        </p:nvSpPr>
        <p:spPr>
          <a:xfrm>
            <a:off x="5703203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/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/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/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47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/>
        </p:nvGraphicFramePr>
        <p:xfrm>
          <a:off x="2926352" y="950745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4110193" y="1683517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201840" y="170419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4102879" y="208787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201840" y="2087871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784" y="1666195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68733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3" y="1652896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903197" y="172257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119375" y="17142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503" y="2039977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701021" y="207297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940" y="2052722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132654" y="208787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903197" y="20958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55AAE-2252-EDEB-32DE-04CD430D6EB5}"/>
              </a:ext>
            </a:extLst>
          </p:cNvPr>
          <p:cNvSpPr txBox="1"/>
          <p:nvPr/>
        </p:nvSpPr>
        <p:spPr>
          <a:xfrm>
            <a:off x="4087080" y="243422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/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128" y="2409751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A1CEDC0-5A30-DB16-7F2D-6636842A9AD8}"/>
              </a:ext>
            </a:extLst>
          </p:cNvPr>
          <p:cNvSpPr txBox="1"/>
          <p:nvPr/>
        </p:nvSpPr>
        <p:spPr>
          <a:xfrm>
            <a:off x="572183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/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042" y="2404246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93C69CA-FE8F-A149-6DA3-D886C4467BB1}"/>
              </a:ext>
            </a:extLst>
          </p:cNvPr>
          <p:cNvSpPr txBox="1"/>
          <p:nvPr/>
        </p:nvSpPr>
        <p:spPr>
          <a:xfrm>
            <a:off x="7112918" y="247793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B4B1F-0346-38AA-8242-6390AD28325A}"/>
              </a:ext>
            </a:extLst>
          </p:cNvPr>
          <p:cNvSpPr txBox="1"/>
          <p:nvPr/>
        </p:nvSpPr>
        <p:spPr>
          <a:xfrm>
            <a:off x="7839002" y="24638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207F53-9D97-92BF-E016-0180096E5D2C}"/>
              </a:ext>
            </a:extLst>
          </p:cNvPr>
          <p:cNvSpPr txBox="1"/>
          <p:nvPr/>
        </p:nvSpPr>
        <p:spPr>
          <a:xfrm>
            <a:off x="3992166" y="2822986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/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BAF9DB-2916-523C-0E6C-992D3E34D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271" y="2771588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2035226-2E41-DC8B-E99C-3BEF0DB96491}"/>
              </a:ext>
            </a:extLst>
          </p:cNvPr>
          <p:cNvSpPr txBox="1"/>
          <p:nvPr/>
        </p:nvSpPr>
        <p:spPr>
          <a:xfrm>
            <a:off x="5713929" y="285227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/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155E32-168D-4F7B-38F8-5CBC7D3D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14" y="2794247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7084C4-CA43-BD1C-1A28-1FA56645D69F}"/>
              </a:ext>
            </a:extLst>
          </p:cNvPr>
          <p:cNvSpPr txBox="1"/>
          <p:nvPr/>
        </p:nvSpPr>
        <p:spPr>
          <a:xfrm>
            <a:off x="7107599" y="283358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6E5A1-BEB7-6ECC-C64E-C1C68D168BDF}"/>
              </a:ext>
            </a:extLst>
          </p:cNvPr>
          <p:cNvSpPr/>
          <p:nvPr/>
        </p:nvSpPr>
        <p:spPr>
          <a:xfrm>
            <a:off x="4875798" y="1353773"/>
            <a:ext cx="480067" cy="1864308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4D90A8-BA94-D5B4-EFF6-6CE4490F034C}"/>
              </a:ext>
            </a:extLst>
          </p:cNvPr>
          <p:cNvSpPr/>
          <p:nvPr/>
        </p:nvSpPr>
        <p:spPr>
          <a:xfrm>
            <a:off x="3887961" y="2017046"/>
            <a:ext cx="5297178" cy="450060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FF4FBF-9E50-91AA-024C-2F656EC0FAA0}"/>
              </a:ext>
            </a:extLst>
          </p:cNvPr>
          <p:cNvSpPr txBox="1"/>
          <p:nvPr/>
        </p:nvSpPr>
        <p:spPr>
          <a:xfrm>
            <a:off x="8687019" y="173220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07C12-2EAF-213A-198D-6AF88A10FF7F}"/>
              </a:ext>
            </a:extLst>
          </p:cNvPr>
          <p:cNvSpPr txBox="1"/>
          <p:nvPr/>
        </p:nvSpPr>
        <p:spPr>
          <a:xfrm>
            <a:off x="8628129" y="2095807"/>
            <a:ext cx="738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6.4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2D362-469D-D5F4-B792-B4D9C7D17DCC}"/>
              </a:ext>
            </a:extLst>
          </p:cNvPr>
          <p:cNvGraphicFramePr>
            <a:graphicFrameLocks noGrp="1"/>
          </p:cNvGraphicFramePr>
          <p:nvPr/>
        </p:nvGraphicFramePr>
        <p:xfrm>
          <a:off x="2932995" y="3460631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BF5238-7C53-E398-D5CA-8E6D1837E7D4}"/>
              </a:ext>
            </a:extLst>
          </p:cNvPr>
          <p:cNvSpPr txBox="1"/>
          <p:nvPr/>
        </p:nvSpPr>
        <p:spPr>
          <a:xfrm>
            <a:off x="4137474" y="418219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BADAD-6C32-5E47-9DF0-362132373628}"/>
              </a:ext>
            </a:extLst>
          </p:cNvPr>
          <p:cNvSpPr txBox="1"/>
          <p:nvPr/>
        </p:nvSpPr>
        <p:spPr>
          <a:xfrm>
            <a:off x="3229121" y="420287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4B687-5A54-40CB-0ABA-EFFAABDAFB4F}"/>
              </a:ext>
            </a:extLst>
          </p:cNvPr>
          <p:cNvSpPr txBox="1"/>
          <p:nvPr/>
        </p:nvSpPr>
        <p:spPr>
          <a:xfrm>
            <a:off x="4134485" y="4573151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4E24F-3FB5-EE44-EAF5-96A70D98645A}"/>
              </a:ext>
            </a:extLst>
          </p:cNvPr>
          <p:cNvSpPr txBox="1"/>
          <p:nvPr/>
        </p:nvSpPr>
        <p:spPr>
          <a:xfrm>
            <a:off x="3238777" y="46039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78475-9F67-19E2-7A21-2DF9344F9C0B}"/>
              </a:ext>
            </a:extLst>
          </p:cNvPr>
          <p:cNvSpPr txBox="1"/>
          <p:nvPr/>
        </p:nvSpPr>
        <p:spPr>
          <a:xfrm>
            <a:off x="4949526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46BA-2A9D-4CD3-D605-97E895772B3B}"/>
              </a:ext>
            </a:extLst>
          </p:cNvPr>
          <p:cNvSpPr txBox="1"/>
          <p:nvPr/>
        </p:nvSpPr>
        <p:spPr>
          <a:xfrm>
            <a:off x="5703203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/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blipFill>
                <a:blip r:embed="rId9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/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/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889A1F-0AAF-24CE-E7A2-CA748B8C3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483167"/>
              </p:ext>
            </p:extLst>
          </p:nvPr>
        </p:nvGraphicFramePr>
        <p:xfrm>
          <a:off x="578822" y="950745"/>
          <a:ext cx="190851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Non-selected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– (Corresponding key Column element × Corresponding key Row Element / Key Element)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E4BA68E-FAE0-13D6-59F4-9855099B5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09960"/>
              </p:ext>
            </p:extLst>
          </p:nvPr>
        </p:nvGraphicFramePr>
        <p:xfrm>
          <a:off x="571893" y="2976400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1F28771-1C0C-D30A-3E1C-ECF5B8EC5340}"/>
              </a:ext>
            </a:extLst>
          </p:cNvPr>
          <p:cNvSpPr txBox="1"/>
          <p:nvPr/>
        </p:nvSpPr>
        <p:spPr>
          <a:xfrm>
            <a:off x="593231" y="3077266"/>
            <a:ext cx="1850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ysClr val="windowText" lastClr="000000"/>
                </a:solidFill>
              </a:rPr>
              <a:t>1/4–(1/4*(5/4)/(5/4))=0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7662B1-B96A-F857-D5D2-D347DE989E38}"/>
              </a:ext>
            </a:extLst>
          </p:cNvPr>
          <p:cNvSpPr txBox="1"/>
          <p:nvPr/>
        </p:nvSpPr>
        <p:spPr>
          <a:xfrm>
            <a:off x="578822" y="3673602"/>
            <a:ext cx="19170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 – (1/4 × 0 / (5/4))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DBFE-1385-D0E5-80D0-3FCF7D49F985}"/>
              </a:ext>
            </a:extLst>
          </p:cNvPr>
          <p:cNvSpPr txBox="1"/>
          <p:nvPr/>
        </p:nvSpPr>
        <p:spPr>
          <a:xfrm>
            <a:off x="4954307" y="4222734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48304-A012-1B76-7AEC-A5C606B17A08}"/>
              </a:ext>
            </a:extLst>
          </p:cNvPr>
          <p:cNvSpPr txBox="1"/>
          <p:nvPr/>
        </p:nvSpPr>
        <p:spPr>
          <a:xfrm>
            <a:off x="5687103" y="4222734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8D60A2-227F-673A-925E-E34B73F29D36}"/>
              </a:ext>
            </a:extLst>
          </p:cNvPr>
          <p:cNvSpPr txBox="1"/>
          <p:nvPr/>
        </p:nvSpPr>
        <p:spPr>
          <a:xfrm>
            <a:off x="628620" y="4238122"/>
            <a:ext cx="1917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ysClr val="windowText" lastClr="000000"/>
                </a:solidFill>
              </a:rPr>
              <a:t>¼ - ((-3/4)*(1/4)/(5/4))=2/5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062763-EECA-CDFC-4013-5BA2DF3190EA}"/>
                  </a:ext>
                </a:extLst>
              </p:cNvPr>
              <p:cNvSpPr txBox="1"/>
              <p:nvPr/>
            </p:nvSpPr>
            <p:spPr>
              <a:xfrm>
                <a:off x="6366733" y="417617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062763-EECA-CDFC-4013-5BA2DF31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3" y="4176171"/>
                <a:ext cx="339634" cy="4238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36C25034-D775-D02C-416A-0E934B134811}"/>
              </a:ext>
            </a:extLst>
          </p:cNvPr>
          <p:cNvSpPr txBox="1"/>
          <p:nvPr/>
        </p:nvSpPr>
        <p:spPr>
          <a:xfrm>
            <a:off x="578822" y="4757435"/>
            <a:ext cx="1917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ysClr val="windowText" lastClr="000000"/>
                </a:solidFill>
              </a:rPr>
              <a:t>0 – (1*(1/4)/5/4) = -1/5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0101AC-4285-5692-08DF-0C4B7EFEC920}"/>
                  </a:ext>
                </a:extLst>
              </p:cNvPr>
              <p:cNvSpPr txBox="1"/>
              <p:nvPr/>
            </p:nvSpPr>
            <p:spPr>
              <a:xfrm>
                <a:off x="7026509" y="414931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0101AC-4285-5692-08DF-0C4B7EFE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509" y="4149317"/>
                <a:ext cx="339634" cy="423834"/>
              </a:xfrm>
              <a:prstGeom prst="rect">
                <a:avLst/>
              </a:prstGeom>
              <a:blipFill>
                <a:blip r:embed="rId13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B0883BC-32CD-6B8E-B1A1-7D375BF85826}"/>
              </a:ext>
            </a:extLst>
          </p:cNvPr>
          <p:cNvSpPr txBox="1"/>
          <p:nvPr/>
        </p:nvSpPr>
        <p:spPr>
          <a:xfrm>
            <a:off x="593231" y="5408672"/>
            <a:ext cx="19170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ysClr val="windowText" lastClr="000000"/>
                </a:solidFill>
              </a:rPr>
              <a:t>2 – (8*(1/4)/(5/4)) = 2/5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9AC100-9AAC-A819-CA31-A4EAAAA27B70}"/>
                  </a:ext>
                </a:extLst>
              </p:cNvPr>
              <p:cNvSpPr txBox="1"/>
              <p:nvPr/>
            </p:nvSpPr>
            <p:spPr>
              <a:xfrm>
                <a:off x="7881133" y="4160375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9AC100-9AAC-A819-CA31-A4EAAAA27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133" y="4160375"/>
                <a:ext cx="339634" cy="42383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4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42D362-469D-D5F4-B792-B4D9C7D17DCC}"/>
              </a:ext>
            </a:extLst>
          </p:cNvPr>
          <p:cNvGraphicFramePr>
            <a:graphicFrameLocks noGrp="1"/>
          </p:cNvGraphicFramePr>
          <p:nvPr/>
        </p:nvGraphicFramePr>
        <p:xfrm>
          <a:off x="2932995" y="3460631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BF5238-7C53-E398-D5CA-8E6D1837E7D4}"/>
              </a:ext>
            </a:extLst>
          </p:cNvPr>
          <p:cNvSpPr txBox="1"/>
          <p:nvPr/>
        </p:nvSpPr>
        <p:spPr>
          <a:xfrm>
            <a:off x="4137474" y="4182199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BADAD-6C32-5E47-9DF0-362132373628}"/>
              </a:ext>
            </a:extLst>
          </p:cNvPr>
          <p:cNvSpPr txBox="1"/>
          <p:nvPr/>
        </p:nvSpPr>
        <p:spPr>
          <a:xfrm>
            <a:off x="3229121" y="420287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4B687-5A54-40CB-0ABA-EFFAABDAFB4F}"/>
              </a:ext>
            </a:extLst>
          </p:cNvPr>
          <p:cNvSpPr txBox="1"/>
          <p:nvPr/>
        </p:nvSpPr>
        <p:spPr>
          <a:xfrm>
            <a:off x="4134485" y="4573151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C4E24F-3FB5-EE44-EAF5-96A70D98645A}"/>
              </a:ext>
            </a:extLst>
          </p:cNvPr>
          <p:cNvSpPr txBox="1"/>
          <p:nvPr/>
        </p:nvSpPr>
        <p:spPr>
          <a:xfrm>
            <a:off x="3238777" y="46039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178475-9F67-19E2-7A21-2DF9344F9C0B}"/>
              </a:ext>
            </a:extLst>
          </p:cNvPr>
          <p:cNvSpPr txBox="1"/>
          <p:nvPr/>
        </p:nvSpPr>
        <p:spPr>
          <a:xfrm>
            <a:off x="4949526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6D46BA-2A9D-4CD3-D605-97E895772B3B}"/>
              </a:ext>
            </a:extLst>
          </p:cNvPr>
          <p:cNvSpPr txBox="1"/>
          <p:nvPr/>
        </p:nvSpPr>
        <p:spPr>
          <a:xfrm>
            <a:off x="5703203" y="4603928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/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273D95-F9FD-67D2-A58C-42DA1D0A0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063" y="4530511"/>
                <a:ext cx="339634" cy="423834"/>
              </a:xfrm>
              <a:prstGeom prst="rect">
                <a:avLst/>
              </a:prstGeom>
              <a:blipFill>
                <a:blip r:embed="rId2"/>
                <a:stretch>
                  <a:fillRect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/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02499C-40B4-58BA-87F1-8BF69E0F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654" y="4545899"/>
                <a:ext cx="339634" cy="423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/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E5E4F3-AE42-92EC-768D-2250C676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361" y="4545899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2E5DBFE-1385-D0E5-80D0-3FCF7D49F985}"/>
              </a:ext>
            </a:extLst>
          </p:cNvPr>
          <p:cNvSpPr txBox="1"/>
          <p:nvPr/>
        </p:nvSpPr>
        <p:spPr>
          <a:xfrm>
            <a:off x="4954307" y="4222734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48304-A012-1B76-7AEC-A5C606B17A08}"/>
              </a:ext>
            </a:extLst>
          </p:cNvPr>
          <p:cNvSpPr txBox="1"/>
          <p:nvPr/>
        </p:nvSpPr>
        <p:spPr>
          <a:xfrm>
            <a:off x="5687103" y="4222734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062763-EECA-CDFC-4013-5BA2DF3190EA}"/>
                  </a:ext>
                </a:extLst>
              </p:cNvPr>
              <p:cNvSpPr txBox="1"/>
              <p:nvPr/>
            </p:nvSpPr>
            <p:spPr>
              <a:xfrm>
                <a:off x="6366733" y="417617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062763-EECA-CDFC-4013-5BA2DF319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733" y="4176171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0101AC-4285-5692-08DF-0C4B7EFEC920}"/>
                  </a:ext>
                </a:extLst>
              </p:cNvPr>
              <p:cNvSpPr txBox="1"/>
              <p:nvPr/>
            </p:nvSpPr>
            <p:spPr>
              <a:xfrm>
                <a:off x="7026509" y="4149317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D0101AC-4285-5692-08DF-0C4B7EFEC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6509" y="4149317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 r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9AC100-9AAC-A819-CA31-A4EAAAA27B70}"/>
                  </a:ext>
                </a:extLst>
              </p:cNvPr>
              <p:cNvSpPr txBox="1"/>
              <p:nvPr/>
            </p:nvSpPr>
            <p:spPr>
              <a:xfrm>
                <a:off x="7881133" y="4160375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9AC100-9AAC-A819-CA31-A4EAAAA27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133" y="4160375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1BAAE971-9243-0C09-55B3-4CFF6D7678DE}"/>
              </a:ext>
            </a:extLst>
          </p:cNvPr>
          <p:cNvSpPr txBox="1"/>
          <p:nvPr/>
        </p:nvSpPr>
        <p:spPr>
          <a:xfrm>
            <a:off x="4157676" y="494932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80C649-4E32-724A-DCF8-7E9CF77CDF35}"/>
              </a:ext>
            </a:extLst>
          </p:cNvPr>
          <p:cNvSpPr txBox="1"/>
          <p:nvPr/>
        </p:nvSpPr>
        <p:spPr>
          <a:xfrm>
            <a:off x="4947687" y="4990910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55F43F-9AB3-C625-96CC-0674A23250F9}"/>
              </a:ext>
            </a:extLst>
          </p:cNvPr>
          <p:cNvSpPr txBox="1"/>
          <p:nvPr/>
        </p:nvSpPr>
        <p:spPr>
          <a:xfrm>
            <a:off x="5671001" y="4985122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52F7C4-A80B-A4A7-0FBB-859A7FD4EFFD}"/>
                  </a:ext>
                </a:extLst>
              </p:cNvPr>
              <p:cNvSpPr txBox="1"/>
              <p:nvPr/>
            </p:nvSpPr>
            <p:spPr>
              <a:xfrm>
                <a:off x="6357983" y="4930921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952F7C4-A80B-A4A7-0FBB-859A7FD4E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983" y="4930921"/>
                <a:ext cx="339634" cy="4238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AC0B45-F5A0-7873-5570-BF88E9FAC13E}"/>
                  </a:ext>
                </a:extLst>
              </p:cNvPr>
              <p:cNvSpPr txBox="1"/>
              <p:nvPr/>
            </p:nvSpPr>
            <p:spPr>
              <a:xfrm>
                <a:off x="7112748" y="490386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8AC0B45-F5A0-7873-5570-BF88E9FAC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748" y="4903868"/>
                <a:ext cx="339634" cy="4238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8261BA5-AC93-3FAA-7CD8-BB90F5BFD662}"/>
                  </a:ext>
                </a:extLst>
              </p:cNvPr>
              <p:cNvSpPr txBox="1"/>
              <p:nvPr/>
            </p:nvSpPr>
            <p:spPr>
              <a:xfrm>
                <a:off x="7892944" y="4911705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114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8261BA5-AC93-3FAA-7CD8-BB90F5BFD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944" y="4911705"/>
                <a:ext cx="339634" cy="423834"/>
              </a:xfrm>
              <a:prstGeom prst="rect">
                <a:avLst/>
              </a:prstGeom>
              <a:blipFill>
                <a:blip r:embed="rId9"/>
                <a:stretch>
                  <a:fillRect r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27F46C-62DF-8059-3228-0337E1F73DF0}"/>
              </a:ext>
            </a:extLst>
          </p:cNvPr>
          <p:cNvSpPr txBox="1"/>
          <p:nvPr/>
        </p:nvSpPr>
        <p:spPr>
          <a:xfrm>
            <a:off x="4015357" y="5317497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9E35AA-6156-F036-0B3C-7170CF89B2DA}"/>
              </a:ext>
            </a:extLst>
          </p:cNvPr>
          <p:cNvSpPr txBox="1"/>
          <p:nvPr/>
        </p:nvSpPr>
        <p:spPr>
          <a:xfrm>
            <a:off x="4942587" y="5354755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7D046E-39C8-E635-EE93-A50D745D8FF9}"/>
              </a:ext>
            </a:extLst>
          </p:cNvPr>
          <p:cNvSpPr txBox="1"/>
          <p:nvPr/>
        </p:nvSpPr>
        <p:spPr>
          <a:xfrm>
            <a:off x="5668518" y="5354754"/>
            <a:ext cx="37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D3A7A9-0F7A-BBF7-3704-37A47618AD38}"/>
                  </a:ext>
                </a:extLst>
              </p:cNvPr>
              <p:cNvSpPr txBox="1"/>
              <p:nvPr/>
            </p:nvSpPr>
            <p:spPr>
              <a:xfrm>
                <a:off x="6246868" y="5257100"/>
                <a:ext cx="339634" cy="4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D3A7A9-0F7A-BBF7-3704-37A47618A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68" y="5257100"/>
                <a:ext cx="339634" cy="442044"/>
              </a:xfrm>
              <a:prstGeom prst="rect">
                <a:avLst/>
              </a:prstGeom>
              <a:blipFill>
                <a:blip r:embed="rId10"/>
                <a:stretch>
                  <a:fillRect l="-1090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A0EE1D-D92D-E8E0-4869-B7C8F0D3B2F9}"/>
                  </a:ext>
                </a:extLst>
              </p:cNvPr>
              <p:cNvSpPr txBox="1"/>
              <p:nvPr/>
            </p:nvSpPr>
            <p:spPr>
              <a:xfrm>
                <a:off x="6999503" y="5275510"/>
                <a:ext cx="339634" cy="442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2A0EE1D-D92D-E8E0-4869-B7C8F0D3B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503" y="5275510"/>
                <a:ext cx="339634" cy="442044"/>
              </a:xfrm>
              <a:prstGeom prst="rect">
                <a:avLst/>
              </a:prstGeom>
              <a:blipFill>
                <a:blip r:embed="rId11"/>
                <a:stretch>
                  <a:fillRect l="-8929"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C442C150-2288-3440-CFED-783A8F0DE495}"/>
              </a:ext>
            </a:extLst>
          </p:cNvPr>
          <p:cNvSpPr txBox="1"/>
          <p:nvPr/>
        </p:nvSpPr>
        <p:spPr>
          <a:xfrm>
            <a:off x="2932995" y="6051736"/>
            <a:ext cx="63392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=  32/5 =6.4,  x</a:t>
            </a:r>
            <a:r>
              <a:rPr lang="en-US" baseline="-25000" dirty="0"/>
              <a:t>2</a:t>
            </a:r>
            <a:r>
              <a:rPr lang="en-US" dirty="0"/>
              <a:t> = 0.4, Z</a:t>
            </a:r>
            <a:r>
              <a:rPr lang="en-US" baseline="-25000" dirty="0"/>
              <a:t>j</a:t>
            </a:r>
            <a:r>
              <a:rPr lang="en-US" dirty="0"/>
              <a:t> = 114 / 5 = 22.8</a:t>
            </a:r>
          </a:p>
        </p:txBody>
      </p:sp>
    </p:spTree>
    <p:extLst>
      <p:ext uri="{BB962C8B-B14F-4D97-AF65-F5344CB8AC3E}">
        <p14:creationId xmlns:p14="http://schemas.microsoft.com/office/powerpoint/2010/main" val="163260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47" grpId="0"/>
      <p:bldP spid="48" grpId="0"/>
      <p:bldP spid="50" grpId="0"/>
      <p:bldP spid="51" grpId="0"/>
      <p:bldP spid="52" grpId="0"/>
      <p:bldP spid="53" grpId="0"/>
      <p:bldP spid="56" grpId="0"/>
      <p:bldP spid="58" grpId="0"/>
      <p:bldP spid="5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C0EAB-46DF-CB7D-61EC-42E9A607AEF0}"/>
              </a:ext>
            </a:extLst>
          </p:cNvPr>
          <p:cNvSpPr txBox="1"/>
          <p:nvPr/>
        </p:nvSpPr>
        <p:spPr>
          <a:xfrm>
            <a:off x="1596087" y="1963311"/>
            <a:ext cx="4411013" cy="26366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3x</a:t>
            </a:r>
            <a:r>
              <a:rPr lang="en-US" b="1" baseline="-25000" dirty="0"/>
              <a:t>1</a:t>
            </a:r>
            <a:r>
              <a:rPr lang="en-US" b="1" dirty="0"/>
              <a:t> + 9x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 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S</a:t>
            </a:r>
            <a:r>
              <a:rPr lang="en-US" sz="2000" b="1" baseline="-25000" dirty="0"/>
              <a:t>1</a:t>
            </a:r>
            <a:r>
              <a:rPr lang="en-US" sz="2000" b="1" dirty="0"/>
              <a:t> =  8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2x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S</a:t>
            </a:r>
            <a:r>
              <a:rPr lang="en-US" b="1" baseline="-25000" dirty="0"/>
              <a:t>2</a:t>
            </a:r>
            <a:r>
              <a:rPr lang="en-US" b="1" dirty="0"/>
              <a:t> =  14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DA941-85DA-78B5-995A-A1CC568FC7DC}"/>
              </a:ext>
            </a:extLst>
          </p:cNvPr>
          <p:cNvSpPr txBox="1"/>
          <p:nvPr/>
        </p:nvSpPr>
        <p:spPr>
          <a:xfrm>
            <a:off x="6007100" y="1963311"/>
            <a:ext cx="4411013" cy="26366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dirty="0"/>
              <a:t>Maximize </a:t>
            </a:r>
            <a:r>
              <a:rPr lang="en-US" b="1" dirty="0"/>
              <a:t>Z = 3x</a:t>
            </a:r>
            <a:r>
              <a:rPr lang="en-US" b="1" baseline="-25000" dirty="0"/>
              <a:t>1</a:t>
            </a:r>
            <a:r>
              <a:rPr lang="en-US" b="1" dirty="0"/>
              <a:t> + 9x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</a:t>
            </a:r>
            <a:r>
              <a:rPr lang="en-US" b="1" dirty="0"/>
              <a:t> + 0S</a:t>
            </a:r>
            <a:r>
              <a:rPr lang="en-US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 8</a:t>
            </a:r>
            <a:endParaRPr lang="en-US" sz="2000" dirty="0"/>
          </a:p>
          <a:p>
            <a:r>
              <a:rPr lang="en-US" sz="2000" b="1" dirty="0"/>
              <a:t>        </a:t>
            </a:r>
            <a:r>
              <a:rPr lang="en-US" b="1" dirty="0"/>
              <a:t>2x</a:t>
            </a:r>
            <a:r>
              <a:rPr lang="en-US" b="1" baseline="-25000" dirty="0"/>
              <a:t>1</a:t>
            </a:r>
            <a:r>
              <a:rPr lang="en-US" b="1" dirty="0"/>
              <a:t> + 3x</a:t>
            </a:r>
            <a:r>
              <a:rPr lang="en-US" b="1" baseline="-25000" dirty="0"/>
              <a:t>2</a:t>
            </a:r>
            <a:r>
              <a:rPr lang="en-US" b="1" dirty="0"/>
              <a:t> + 0S</a:t>
            </a:r>
            <a:r>
              <a:rPr lang="en-US" b="1" baseline="-25000" dirty="0"/>
              <a:t>1 </a:t>
            </a:r>
            <a:r>
              <a:rPr lang="en-US" b="1" dirty="0"/>
              <a:t>+ 1S</a:t>
            </a:r>
            <a:r>
              <a:rPr lang="en-US" b="1" baseline="-25000" dirty="0"/>
              <a:t>2</a:t>
            </a:r>
            <a:r>
              <a:rPr lang="en-US" b="1" dirty="0"/>
              <a:t> =  14</a:t>
            </a:r>
            <a:endParaRPr lang="en-US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4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167DCB-110F-325F-9AC1-C7A2F574E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89085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2EE07CF-53D7-AAF3-A5CA-5B3CA20C4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658962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7958C3E-5DB6-735D-0124-310D531C7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540217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4BAAA4-EABE-8A13-E019-5A7D03677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301049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00BFD6-C602-FFA9-A7BD-C5E13FC42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445441"/>
              </p:ext>
            </p:extLst>
          </p:nvPr>
        </p:nvGraphicFramePr>
        <p:xfrm>
          <a:off x="2818493" y="1564493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27D49D-F232-9985-4F48-CA771331269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9F5FD2-E7A6-BAFB-9F20-996A44CAF239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B07A2-2375-D1D0-1847-5BFBB21417EA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B5177-D2D0-19E9-0794-C1D327E961AF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44E7BC-9068-3BE8-B14D-275B837CF4F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51E96-0A6A-3DB1-5645-656DC8AF9C21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22887-F888-0CEA-5635-AE8BA75A2D2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B4EA0B-9CA6-705B-0CD5-FD591795B7C9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3FCFB0-6960-EBEE-43B3-E92DFA87EEB7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C0B43D-1930-8505-461C-D23682F98748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778EF8-DC88-2AA4-7968-03210DF0C9A3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F3C52B-E797-D559-B7F1-E6FACF78DD47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025D4E-CC07-3BC6-60FD-FFA0DE29FFDA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67A98-0D75-6A51-6D0B-65A1BADF269B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B2F4C-01E8-9AB7-4749-7FDB7EEAA06D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26CBC0-13A0-9DE6-E8D4-813DFCBD9C01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2158BA-31B2-62BC-951D-61AD0C0CAFA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424D89-8E05-0B12-3058-F188F128F8D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7D7FB5-53C9-16CE-59E9-82D86F59D050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6E4139-7CAE-0CBA-732C-AD265327D0E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99E7D3-FF3E-F824-F465-4E206507660D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32E545-251B-88EB-1BA7-1F934AABB729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5FCE87-56AD-B927-FD74-F2447F6533BF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AB4EBF-256A-CFAC-F3C6-A4B26B516737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DB4E56-DF00-0951-CAD0-E365BFDF4954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4FCA1978-D6F9-41F3-8813-7149092A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16943"/>
              </p:ext>
            </p:extLst>
          </p:nvPr>
        </p:nvGraphicFramePr>
        <p:xfrm>
          <a:off x="10029590" y="871007"/>
          <a:ext cx="1838712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712">
                  <a:extLst>
                    <a:ext uri="{9D8B030D-6E8A-4147-A177-3AD203B41FA5}">
                      <a16:colId xmlns:a16="http://schemas.microsoft.com/office/drawing/2014/main" val="930500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Zj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50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0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64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14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58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298976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FD2DBCFA-24A0-50FB-990E-A815DC54524D}"/>
              </a:ext>
            </a:extLst>
          </p:cNvPr>
          <p:cNvSpPr txBox="1"/>
          <p:nvPr/>
        </p:nvSpPr>
        <p:spPr>
          <a:xfrm>
            <a:off x="10084345" y="1410604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0×1+0×2 = 0+0 =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515C1B-DA22-7A58-2390-F2244E1B442A}"/>
              </a:ext>
            </a:extLst>
          </p:cNvPr>
          <p:cNvSpPr txBox="1"/>
          <p:nvPr/>
        </p:nvSpPr>
        <p:spPr>
          <a:xfrm>
            <a:off x="10084345" y="2055380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0×4+0×3 = 0+0 =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3219D8-6CB9-53DE-C29D-B08313E657F6}"/>
              </a:ext>
            </a:extLst>
          </p:cNvPr>
          <p:cNvSpPr txBox="1"/>
          <p:nvPr/>
        </p:nvSpPr>
        <p:spPr>
          <a:xfrm>
            <a:off x="10128766" y="2677022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0×1+0×0 = 0+0 =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D1905AA-C08A-755E-1DB4-EE42F4A5060B}"/>
              </a:ext>
            </a:extLst>
          </p:cNvPr>
          <p:cNvSpPr txBox="1"/>
          <p:nvPr/>
        </p:nvSpPr>
        <p:spPr>
          <a:xfrm>
            <a:off x="10161909" y="3851471"/>
            <a:ext cx="1574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0×8 + 0×14</a:t>
            </a:r>
          </a:p>
          <a:p>
            <a:r>
              <a:rPr lang="en-US" sz="1400" dirty="0"/>
              <a:t>= 0+0 = 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7DD68D-E771-61ED-9A66-187B1AE9DB69}"/>
              </a:ext>
            </a:extLst>
          </p:cNvPr>
          <p:cNvSpPr txBox="1"/>
          <p:nvPr/>
        </p:nvSpPr>
        <p:spPr>
          <a:xfrm>
            <a:off x="10161909" y="3334626"/>
            <a:ext cx="1574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0×0+0×1= 0+0 = 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0D3D3DD7-E976-3815-1A0F-E754489DA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932357"/>
              </p:ext>
            </p:extLst>
          </p:nvPr>
        </p:nvGraphicFramePr>
        <p:xfrm>
          <a:off x="356126" y="835812"/>
          <a:ext cx="17677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7745">
                  <a:extLst>
                    <a:ext uri="{9D8B030D-6E8A-4147-A177-3AD203B41FA5}">
                      <a16:colId xmlns:a16="http://schemas.microsoft.com/office/drawing/2014/main" val="6770601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Cj - Zj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19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45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10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66455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5B1218D0-CD5A-48E3-2F5C-36EDCB295027}"/>
              </a:ext>
            </a:extLst>
          </p:cNvPr>
          <p:cNvSpPr txBox="1"/>
          <p:nvPr/>
        </p:nvSpPr>
        <p:spPr>
          <a:xfrm>
            <a:off x="706446" y="125671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3 – 0 = 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B0E609F-C05F-14E7-3F74-9E7FEE1AFF96}"/>
              </a:ext>
            </a:extLst>
          </p:cNvPr>
          <p:cNvSpPr txBox="1"/>
          <p:nvPr/>
        </p:nvSpPr>
        <p:spPr>
          <a:xfrm>
            <a:off x="740934" y="1604487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9 – 0 = 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190F5C-B89E-026A-D302-EF3FB2C9FA77}"/>
              </a:ext>
            </a:extLst>
          </p:cNvPr>
          <p:cNvSpPr txBox="1"/>
          <p:nvPr/>
        </p:nvSpPr>
        <p:spPr>
          <a:xfrm>
            <a:off x="740934" y="197532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4D3180C-1EBF-DD97-9980-7AC3FDBA967C}"/>
              </a:ext>
            </a:extLst>
          </p:cNvPr>
          <p:cNvSpPr txBox="1"/>
          <p:nvPr/>
        </p:nvSpPr>
        <p:spPr>
          <a:xfrm>
            <a:off x="712754" y="2346168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ysClr val="windowText" lastClr="000000"/>
                </a:solidFill>
              </a:rPr>
              <a:t>0 – 0 =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69957-7A99-3F57-01D0-E10FC5173AA6}"/>
              </a:ext>
            </a:extLst>
          </p:cNvPr>
          <p:cNvSpPr txBox="1"/>
          <p:nvPr/>
        </p:nvSpPr>
        <p:spPr>
          <a:xfrm>
            <a:off x="2818493" y="3385795"/>
            <a:ext cx="6343648" cy="27905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pPr lvl="1"/>
            <a:r>
              <a:rPr lang="en-US" sz="2000" dirty="0"/>
              <a:t>Maximize </a:t>
            </a:r>
            <a:r>
              <a:rPr lang="en-US" sz="2000" b="1" dirty="0"/>
              <a:t>Z = 3x</a:t>
            </a:r>
            <a:r>
              <a:rPr lang="en-US" sz="2000" b="1" baseline="-25000" dirty="0"/>
              <a:t>1</a:t>
            </a:r>
            <a:r>
              <a:rPr lang="en-US" sz="2000" b="1" dirty="0"/>
              <a:t> + 9x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</a:t>
            </a:r>
            <a:r>
              <a:rPr lang="en-US" sz="2000" b="1" dirty="0"/>
              <a:t> + 0S</a:t>
            </a:r>
            <a:r>
              <a:rPr lang="en-US" sz="2000" b="1" baseline="-25000" dirty="0"/>
              <a:t>2</a:t>
            </a:r>
          </a:p>
          <a:p>
            <a:pPr lvl="1"/>
            <a:endParaRPr lang="en-US" sz="1600" baseline="-25000" dirty="0"/>
          </a:p>
          <a:p>
            <a:pPr lvl="1"/>
            <a:r>
              <a:rPr lang="en-US" sz="1600" dirty="0"/>
              <a:t>Subject to Constraints, </a:t>
            </a:r>
            <a:endParaRPr lang="en-US" sz="1600" baseline="-25000" dirty="0"/>
          </a:p>
          <a:p>
            <a:pPr lvl="1"/>
            <a:endParaRPr lang="en-US" sz="1600" baseline="-25000" dirty="0"/>
          </a:p>
          <a:p>
            <a:r>
              <a:rPr lang="en-US" sz="2000" b="1" dirty="0"/>
              <a:t>        1x</a:t>
            </a:r>
            <a:r>
              <a:rPr lang="en-US" sz="2000" b="1" baseline="-25000" dirty="0"/>
              <a:t>1</a:t>
            </a:r>
            <a:r>
              <a:rPr lang="en-US" sz="2000" b="1" dirty="0"/>
              <a:t> + 4x</a:t>
            </a:r>
            <a:r>
              <a:rPr lang="en-US" sz="2000" b="1" baseline="-25000" dirty="0"/>
              <a:t>2</a:t>
            </a:r>
            <a:r>
              <a:rPr lang="en-US" sz="2000" b="1" dirty="0"/>
              <a:t> + 1S</a:t>
            </a:r>
            <a:r>
              <a:rPr lang="en-US" sz="2000" b="1" baseline="-25000" dirty="0"/>
              <a:t>1 </a:t>
            </a:r>
            <a:r>
              <a:rPr lang="en-US" sz="2000" b="1" dirty="0"/>
              <a:t>+ 0S</a:t>
            </a:r>
            <a:r>
              <a:rPr lang="en-US" sz="2000" b="1" baseline="-25000" dirty="0"/>
              <a:t>2</a:t>
            </a:r>
            <a:r>
              <a:rPr lang="en-US" sz="2000" b="1" dirty="0"/>
              <a:t> =  8</a:t>
            </a:r>
            <a:endParaRPr lang="en-US" sz="2000" dirty="0"/>
          </a:p>
          <a:p>
            <a:r>
              <a:rPr lang="en-US" sz="2400" b="1" dirty="0"/>
              <a:t>       </a:t>
            </a:r>
            <a:r>
              <a:rPr lang="en-US" sz="2000" b="1" dirty="0"/>
              <a:t>2x</a:t>
            </a:r>
            <a:r>
              <a:rPr lang="en-US" sz="2000" b="1" baseline="-25000" dirty="0"/>
              <a:t>1</a:t>
            </a:r>
            <a:r>
              <a:rPr lang="en-US" sz="2000" b="1" dirty="0"/>
              <a:t> + 3x</a:t>
            </a:r>
            <a:r>
              <a:rPr lang="en-US" sz="2000" b="1" baseline="-25000" dirty="0"/>
              <a:t>2</a:t>
            </a:r>
            <a:r>
              <a:rPr lang="en-US" sz="2000" b="1" dirty="0"/>
              <a:t> + 0S</a:t>
            </a:r>
            <a:r>
              <a:rPr lang="en-US" sz="2000" b="1" baseline="-25000" dirty="0"/>
              <a:t>1 </a:t>
            </a:r>
            <a:r>
              <a:rPr lang="en-US" sz="2000" b="1" dirty="0"/>
              <a:t>+ 1S</a:t>
            </a:r>
            <a:r>
              <a:rPr lang="en-US" sz="2000" b="1" baseline="-25000" dirty="0"/>
              <a:t>2</a:t>
            </a:r>
            <a:r>
              <a:rPr lang="en-US" sz="2000" b="1" dirty="0"/>
              <a:t> =  14</a:t>
            </a:r>
            <a:endParaRPr lang="en-US" sz="2000" dirty="0"/>
          </a:p>
          <a:p>
            <a:pPr lvl="1"/>
            <a:endParaRPr lang="en-US" sz="1600" dirty="0"/>
          </a:p>
          <a:p>
            <a:pPr lvl="1"/>
            <a:r>
              <a:rPr lang="en-US" dirty="0"/>
              <a:t>where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 ≥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9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2" grpId="0"/>
      <p:bldP spid="33" grpId="0"/>
      <p:bldP spid="34" grpId="0"/>
      <p:bldP spid="35" grpId="0"/>
      <p:bldP spid="41" grpId="0"/>
      <p:bldP spid="42" grpId="0"/>
      <p:bldP spid="43" grpId="0"/>
      <p:bldP spid="44" grpId="0"/>
      <p:bldP spid="45" grpId="0"/>
      <p:bldP spid="48" grpId="0"/>
      <p:bldP spid="49" grpId="0"/>
      <p:bldP spid="50" grpId="0"/>
      <p:bldP spid="5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D0F4547-2601-228B-0935-B22D60205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213690"/>
              </p:ext>
            </p:extLst>
          </p:nvPr>
        </p:nvGraphicFramePr>
        <p:xfrm>
          <a:off x="2844269" y="1528398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42658" y="1193653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C17050-5604-C989-116E-1C589211550D}"/>
              </a:ext>
            </a:extLst>
          </p:cNvPr>
          <p:cNvSpPr txBox="1"/>
          <p:nvPr/>
        </p:nvSpPr>
        <p:spPr>
          <a:xfrm>
            <a:off x="2818493" y="3621771"/>
            <a:ext cx="633929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For Maximization Case, the Solution is reached if </a:t>
            </a:r>
            <a:r>
              <a:rPr lang="en-US" b="1" dirty="0"/>
              <a:t>All Cj-Zj ≤ 0.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CB53DC-4B27-CC04-3463-EAF243CB25D5}"/>
              </a:ext>
            </a:extLst>
          </p:cNvPr>
          <p:cNvSpPr txBox="1"/>
          <p:nvPr/>
        </p:nvSpPr>
        <p:spPr>
          <a:xfrm>
            <a:off x="2818493" y="4040267"/>
            <a:ext cx="6339292" cy="6463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All </a:t>
            </a:r>
            <a:r>
              <a:rPr lang="en-US" b="1" dirty="0"/>
              <a:t>Cj-Zj ≤ 0 is not true</a:t>
            </a:r>
            <a:r>
              <a:rPr lang="en-US" dirty="0"/>
              <a:t>, </a:t>
            </a:r>
          </a:p>
          <a:p>
            <a:r>
              <a:rPr lang="en-US" dirty="0"/>
              <a:t>The optimal solution has not been reached. </a:t>
            </a:r>
            <a:endParaRPr lang="en-US" b="1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F682CF-4E44-A18C-753D-C560BCC2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68193"/>
              </p:ext>
            </p:extLst>
          </p:nvPr>
        </p:nvGraphicFramePr>
        <p:xfrm>
          <a:off x="3656693" y="119365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A9081B-A30F-0DEB-4006-09A9F37F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56901"/>
              </p:ext>
            </p:extLst>
          </p:nvPr>
        </p:nvGraphicFramePr>
        <p:xfrm>
          <a:off x="3656693" y="804893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01B3315-00F2-5133-66EF-1A4341C5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9279"/>
              </p:ext>
            </p:extLst>
          </p:nvPr>
        </p:nvGraphicFramePr>
        <p:xfrm>
          <a:off x="2818493" y="804893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F2CE0E-521D-C309-EF36-DD132508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32807"/>
              </p:ext>
            </p:extLst>
          </p:nvPr>
        </p:nvGraphicFramePr>
        <p:xfrm>
          <a:off x="7511143" y="799953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9F1318B-E9A7-3F14-9BCA-8E966EB7BE1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A84CC-07BA-F53B-B547-39F520A3A26B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689AD-05A5-592A-C75A-72C69823A50B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FC270-CD87-E91A-D44D-7B2E8278B7B2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B0A0CC-F495-E3D6-FDA3-21020A09CF69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4743B4-2091-FA95-1780-42D80C81EAF7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80A47-60B9-62C6-8E12-A97A72DE85D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1B2F7-2755-B599-AE09-C815FC143A64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1D5E54-FA6B-119D-A557-17F43C494E36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D0A4A-2F23-418C-A9C7-DEF9AAEE1BFA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EC3C4-CEED-AD46-20DC-D5E5B1B10D24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A8F581-400B-4B15-E08B-9E377FE948F9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F2674F-833F-968F-7F5C-BBFFA893A898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270E8E-5520-3685-2444-64CFC2C0CDE8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D364E9-C571-BAA0-B1B7-8E260AD1C92B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3D192-044E-22BD-B5EC-CA2EC53BA6AD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B28DE2-9600-77E7-F89C-C8FB8A3C281F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E046D5-767D-D526-1CAF-442A7B0F3460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804E31-D543-01BF-BC20-A9A744481FA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757F99-0C47-62C4-DFBF-924E397C079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51E4C4-69F1-AEC2-DAD8-6754BF69EB00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18D41-3DC1-D6EF-0B8D-B6A287357666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E652B-9309-E812-4218-CF775C3037A2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8B1DE4-EC61-E6E2-E8AA-37B7338E6805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0D66A4-F6CF-FEEC-5F12-6565A1A33EEF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D088FC-B2C6-3AA6-C855-376A8D80CBE0}"/>
              </a:ext>
            </a:extLst>
          </p:cNvPr>
          <p:cNvSpPr txBox="1"/>
          <p:nvPr/>
        </p:nvSpPr>
        <p:spPr>
          <a:xfrm>
            <a:off x="8611729" y="160448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C448F8-14A3-53C6-E497-3C0C4E2B56F4}"/>
              </a:ext>
            </a:extLst>
          </p:cNvPr>
          <p:cNvSpPr txBox="1"/>
          <p:nvPr/>
        </p:nvSpPr>
        <p:spPr>
          <a:xfrm>
            <a:off x="8484972" y="1928086"/>
            <a:ext cx="60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14/3</a:t>
            </a:r>
          </a:p>
        </p:txBody>
      </p:sp>
    </p:spTree>
    <p:extLst>
      <p:ext uri="{BB962C8B-B14F-4D97-AF65-F5344CB8AC3E}">
        <p14:creationId xmlns:p14="http://schemas.microsoft.com/office/powerpoint/2010/main" val="289228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0" grpId="0" animBg="1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0D0F4547-2601-228B-0935-B22D602055FD}"/>
              </a:ext>
            </a:extLst>
          </p:cNvPr>
          <p:cNvGraphicFramePr>
            <a:graphicFrameLocks noGrp="1"/>
          </p:cNvGraphicFramePr>
          <p:nvPr/>
        </p:nvGraphicFramePr>
        <p:xfrm>
          <a:off x="2844269" y="1528398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2979DC6-2E44-3601-50B8-0FCA75F9984E}"/>
              </a:ext>
            </a:extLst>
          </p:cNvPr>
          <p:cNvSpPr/>
          <p:nvPr/>
        </p:nvSpPr>
        <p:spPr>
          <a:xfrm>
            <a:off x="5542658" y="1193653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6F682CF-4E44-A18C-753D-C560BCC25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313148"/>
              </p:ext>
            </p:extLst>
          </p:nvPr>
        </p:nvGraphicFramePr>
        <p:xfrm>
          <a:off x="3682819" y="115446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AA9081B-A30F-0DEB-4006-09A9F37F1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18367"/>
              </p:ext>
            </p:extLst>
          </p:nvPr>
        </p:nvGraphicFramePr>
        <p:xfrm>
          <a:off x="3682819" y="76570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01B3315-00F2-5133-66EF-1A4341C5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392"/>
              </p:ext>
            </p:extLst>
          </p:nvPr>
        </p:nvGraphicFramePr>
        <p:xfrm>
          <a:off x="2844619" y="765704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F1F2CE0E-521D-C309-EF36-DD1325080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824445"/>
              </p:ext>
            </p:extLst>
          </p:nvPr>
        </p:nvGraphicFramePr>
        <p:xfrm>
          <a:off x="7537269" y="760764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9F1318B-E9A7-3F14-9BCA-8E966EB7BE13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7A84CC-07BA-F53B-B547-39F520A3A26B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F689AD-05A5-592A-C75A-72C69823A50B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4FC270-CD87-E91A-D44D-7B2E8278B7B2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B0A0CC-F495-E3D6-FDA3-21020A09CF69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4743B4-2091-FA95-1780-42D80C81EAF7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80A47-60B9-62C6-8E12-A97A72DE85D7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41B2F7-2755-B599-AE09-C815FC143A64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1D5E54-FA6B-119D-A557-17F43C494E36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5D0A4A-2F23-418C-A9C7-DEF9AAEE1BFA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8EC3C4-CEED-AD46-20DC-D5E5B1B10D24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A8F581-400B-4B15-E08B-9E377FE948F9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F2674F-833F-968F-7F5C-BBFFA893A898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0270E8E-5520-3685-2444-64CFC2C0CDE8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D364E9-C571-BAA0-B1B7-8E260AD1C92B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2E3D192-044E-22BD-B5EC-CA2EC53BA6AD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B28DE2-9600-77E7-F89C-C8FB8A3C281F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E046D5-767D-D526-1CAF-442A7B0F3460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804E31-D543-01BF-BC20-A9A744481FA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F757F99-0C47-62C4-DFBF-924E397C079F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51E4C4-69F1-AEC2-DAD8-6754BF69EB00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418D41-3DC1-D6EF-0B8D-B6A287357666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6BE652B-9309-E812-4218-CF775C3037A2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8B1DE4-EC61-E6E2-E8AA-37B7338E6805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F0D66A4-F6CF-FEEC-5F12-6565A1A33EEF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2D088FC-B2C6-3AA6-C855-376A8D80CBE0}"/>
              </a:ext>
            </a:extLst>
          </p:cNvPr>
          <p:cNvSpPr txBox="1"/>
          <p:nvPr/>
        </p:nvSpPr>
        <p:spPr>
          <a:xfrm>
            <a:off x="8611729" y="160448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C448F8-14A3-53C6-E497-3C0C4E2B56F4}"/>
              </a:ext>
            </a:extLst>
          </p:cNvPr>
          <p:cNvSpPr txBox="1"/>
          <p:nvPr/>
        </p:nvSpPr>
        <p:spPr>
          <a:xfrm>
            <a:off x="8484972" y="1928086"/>
            <a:ext cx="60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14/3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DF185-4906-5642-6D97-EF8ECAE682B5}"/>
              </a:ext>
            </a:extLst>
          </p:cNvPr>
          <p:cNvSpPr/>
          <p:nvPr/>
        </p:nvSpPr>
        <p:spPr>
          <a:xfrm>
            <a:off x="3739230" y="1530657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A2F6B3-9CB5-B74C-E2E4-34E1D6C92B34}"/>
              </a:ext>
            </a:extLst>
          </p:cNvPr>
          <p:cNvGraphicFramePr>
            <a:graphicFrameLocks noGrp="1"/>
          </p:cNvGraphicFramePr>
          <p:nvPr/>
        </p:nvGraphicFramePr>
        <p:xfrm>
          <a:off x="2844269" y="1528398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316D7B-973A-E096-BB19-31F2D885E63E}"/>
              </a:ext>
            </a:extLst>
          </p:cNvPr>
          <p:cNvSpPr txBox="1"/>
          <p:nvPr/>
        </p:nvSpPr>
        <p:spPr>
          <a:xfrm>
            <a:off x="779803" y="3063734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CA6CF-2DEF-595F-BDD9-3704D1F63D99}"/>
              </a:ext>
            </a:extLst>
          </p:cNvPr>
          <p:cNvSpPr txBox="1"/>
          <p:nvPr/>
        </p:nvSpPr>
        <p:spPr>
          <a:xfrm>
            <a:off x="6986388" y="170435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501AAC-9537-5730-8FF5-DECE2B32F82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89501" y="339712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B88E3-E1C9-7FC3-578D-E1AE014E7F1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418103" y="1763952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3A644C3-92ED-E7B4-A558-00F06604CB64}"/>
              </a:ext>
            </a:extLst>
          </p:cNvPr>
          <p:cNvSpPr txBox="1"/>
          <p:nvPr/>
        </p:nvSpPr>
        <p:spPr>
          <a:xfrm>
            <a:off x="963353" y="4279153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Key Element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D7074B-EEED-5EA3-DD2F-A85BEA966CE0}"/>
              </a:ext>
            </a:extLst>
          </p:cNvPr>
          <p:cNvCxnSpPr>
            <a:cxnSpLocks/>
            <a:stCxn id="53" idx="3"/>
          </p:cNvCxnSpPr>
          <p:nvPr/>
        </p:nvCxnSpPr>
        <p:spPr>
          <a:xfrm flipV="1">
            <a:off x="2601653" y="1790779"/>
            <a:ext cx="3061676" cy="26576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7E87FE-AD75-1071-2CC6-28430C3597C7}"/>
              </a:ext>
            </a:extLst>
          </p:cNvPr>
          <p:cNvSpPr/>
          <p:nvPr/>
        </p:nvSpPr>
        <p:spPr>
          <a:xfrm>
            <a:off x="5542658" y="1193653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848E5B2-74C1-0962-FFC3-DDBFE0908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016638"/>
              </p:ext>
            </p:extLst>
          </p:nvPr>
        </p:nvGraphicFramePr>
        <p:xfrm>
          <a:off x="3682819" y="115446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0FB42B3-15F4-4374-FE12-890EEB99A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89682"/>
              </p:ext>
            </p:extLst>
          </p:nvPr>
        </p:nvGraphicFramePr>
        <p:xfrm>
          <a:off x="3682819" y="76570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6908B2F-7F7E-CA3F-2319-18D87F0C7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620"/>
              </p:ext>
            </p:extLst>
          </p:nvPr>
        </p:nvGraphicFramePr>
        <p:xfrm>
          <a:off x="2844619" y="765704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C936852-A958-1CA8-14FD-B8C0EDD3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676107"/>
              </p:ext>
            </p:extLst>
          </p:nvPr>
        </p:nvGraphicFramePr>
        <p:xfrm>
          <a:off x="7537269" y="760764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79C79FC-1BC9-D149-6486-BB9FE9606FF7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20820A-ED42-ED93-32A2-E3A0A06A055B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6B05E-86E5-B67E-FDCC-FC9830D2CFBF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495FC-A5EC-E129-3E04-57C6A61E247A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16AA95-B677-0F63-31E1-BC735E9E4B0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5ABA-94A7-7B87-2F61-8D1150C738E0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042E7F-E47F-FE1A-1358-31375B01EA48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7DCE6-6FEB-7B4A-BAED-1E42DE8E2836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095C6-A0AA-63F9-19A0-DCA9599134DF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7B00C3-362C-E5A3-D361-49FAE7920986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0F8DA8-3D2B-3C39-90CB-4A99F47E07FE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CDED9-D809-7782-0B22-492B0DEBE6EB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E41E9A-9361-8281-C0B2-ADECCDF9C475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6D79C4-E93D-D3A4-A87A-8C91AE3BBD64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212488-7E5E-6BB2-9562-723E71426CE5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3210CF-13A7-410A-B956-40AD2CA9CBC8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F53F8-8C31-D2A5-5888-BEFA98FEECFA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B230D0-6F6E-0B88-0AFB-E69A4308BCB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2EBBE6-05D7-1FAB-0D16-670B940D067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0F1CBA-ED86-1B9F-F67B-4695FD8CC498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139B8-F889-672E-3969-078B5D77F0E2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0949F5-C379-6825-D1C7-7E692935085F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CF15BC-9989-8BF7-5057-478E35D64393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5AAF17-6042-245A-DD9D-850B1218A68E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68E9A4-B22E-1C93-C02B-B8AF3D8499A1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2B92DB-321A-807A-564F-F71EC2DDE4A6}"/>
              </a:ext>
            </a:extLst>
          </p:cNvPr>
          <p:cNvSpPr txBox="1"/>
          <p:nvPr/>
        </p:nvSpPr>
        <p:spPr>
          <a:xfrm>
            <a:off x="8611729" y="160448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E111E0-CC85-5AD9-F96B-2196B9EE3031}"/>
              </a:ext>
            </a:extLst>
          </p:cNvPr>
          <p:cNvSpPr txBox="1"/>
          <p:nvPr/>
        </p:nvSpPr>
        <p:spPr>
          <a:xfrm>
            <a:off x="8484972" y="1928086"/>
            <a:ext cx="60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14/3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193E8E-61E8-CF6D-8001-75C80399F4F4}"/>
              </a:ext>
            </a:extLst>
          </p:cNvPr>
          <p:cNvSpPr/>
          <p:nvPr/>
        </p:nvSpPr>
        <p:spPr>
          <a:xfrm>
            <a:off x="3739230" y="1530657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9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1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A2F6B3-9CB5-B74C-E2E4-34E1D6C92B34}"/>
              </a:ext>
            </a:extLst>
          </p:cNvPr>
          <p:cNvGraphicFramePr>
            <a:graphicFrameLocks noGrp="1"/>
          </p:cNvGraphicFramePr>
          <p:nvPr/>
        </p:nvGraphicFramePr>
        <p:xfrm>
          <a:off x="2844269" y="1528398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0316D7B-973A-E096-BB19-31F2D885E63E}"/>
              </a:ext>
            </a:extLst>
          </p:cNvPr>
          <p:cNvSpPr txBox="1"/>
          <p:nvPr/>
        </p:nvSpPr>
        <p:spPr>
          <a:xfrm>
            <a:off x="779803" y="3063734"/>
            <a:ext cx="1638300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Leaving Variable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DCA6CF-2DEF-595F-BDD9-3704D1F63D99}"/>
              </a:ext>
            </a:extLst>
          </p:cNvPr>
          <p:cNvSpPr txBox="1"/>
          <p:nvPr/>
        </p:nvSpPr>
        <p:spPr>
          <a:xfrm>
            <a:off x="6986388" y="170435"/>
            <a:ext cx="1723609" cy="33855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Entering Variable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D501AAC-9537-5730-8FF5-DECE2B32F82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89501" y="339712"/>
            <a:ext cx="1196887" cy="942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E1B88E3-E1C9-7FC3-578D-E1AE014E7F1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418103" y="1763952"/>
            <a:ext cx="1605387" cy="146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7E87FE-AD75-1071-2CC6-28430C3597C7}"/>
              </a:ext>
            </a:extLst>
          </p:cNvPr>
          <p:cNvSpPr/>
          <p:nvPr/>
        </p:nvSpPr>
        <p:spPr>
          <a:xfrm>
            <a:off x="5542658" y="1193653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848E5B2-74C1-0962-FFC3-DDBFE090873B}"/>
              </a:ext>
            </a:extLst>
          </p:cNvPr>
          <p:cNvGraphicFramePr>
            <a:graphicFrameLocks noGrp="1"/>
          </p:cNvGraphicFramePr>
          <p:nvPr/>
        </p:nvGraphicFramePr>
        <p:xfrm>
          <a:off x="3682819" y="115446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40FB42B3-15F4-4374-FE12-890EEB99A576}"/>
              </a:ext>
            </a:extLst>
          </p:cNvPr>
          <p:cNvGraphicFramePr>
            <a:graphicFrameLocks noGrp="1"/>
          </p:cNvGraphicFramePr>
          <p:nvPr/>
        </p:nvGraphicFramePr>
        <p:xfrm>
          <a:off x="3682819" y="76570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6908B2F-7F7E-CA3F-2319-18D87F0C7A46}"/>
              </a:ext>
            </a:extLst>
          </p:cNvPr>
          <p:cNvGraphicFramePr>
            <a:graphicFrameLocks noGrp="1"/>
          </p:cNvGraphicFramePr>
          <p:nvPr/>
        </p:nvGraphicFramePr>
        <p:xfrm>
          <a:off x="2844619" y="765704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C936852-A958-1CA8-14FD-B8C0EDD31347}"/>
              </a:ext>
            </a:extLst>
          </p:cNvPr>
          <p:cNvGraphicFramePr>
            <a:graphicFrameLocks noGrp="1"/>
          </p:cNvGraphicFramePr>
          <p:nvPr/>
        </p:nvGraphicFramePr>
        <p:xfrm>
          <a:off x="7537269" y="760764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79C79FC-1BC9-D149-6486-BB9FE9606FF7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20820A-ED42-ED93-32A2-E3A0A06A055B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A6B05E-86E5-B67E-FDCC-FC9830D2CFBF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D495FC-A5EC-E129-3E04-57C6A61E247A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16AA95-B677-0F63-31E1-BC735E9E4B07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495ABA-94A7-7B87-2F61-8D1150C738E0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042E7F-E47F-FE1A-1358-31375B01EA48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67DCE6-6FEB-7B4A-BAED-1E42DE8E2836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D1095C6-A0AA-63F9-19A0-DCA9599134DF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7B00C3-362C-E5A3-D361-49FAE7920986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0F8DA8-3D2B-3C39-90CB-4A99F47E07FE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4CDED9-D809-7782-0B22-492B0DEBE6EB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8E41E9A-9361-8281-C0B2-ADECCDF9C475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26D79C4-E93D-D3A4-A87A-8C91AE3BBD64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1212488-7E5E-6BB2-9562-723E71426CE5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93210CF-13A7-410A-B956-40AD2CA9CBC8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0F53F8-8C31-D2A5-5888-BEFA98FEECFA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DB230D0-6F6E-0B88-0AFB-E69A4308BCB7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2EBBE6-05D7-1FAB-0D16-670B940D0672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C0F1CBA-ED86-1B9F-F67B-4695FD8CC498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139B8-F889-672E-3969-078B5D77F0E2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10949F5-C379-6825-D1C7-7E692935085F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CF15BC-9989-8BF7-5057-478E35D64393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B5AAF17-6042-245A-DD9D-850B1218A68E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68E9A4-B22E-1C93-C02B-B8AF3D8499A1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02B92DB-321A-807A-564F-F71EC2DDE4A6}"/>
              </a:ext>
            </a:extLst>
          </p:cNvPr>
          <p:cNvSpPr txBox="1"/>
          <p:nvPr/>
        </p:nvSpPr>
        <p:spPr>
          <a:xfrm>
            <a:off x="8611729" y="160448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E111E0-CC85-5AD9-F96B-2196B9EE3031}"/>
              </a:ext>
            </a:extLst>
          </p:cNvPr>
          <p:cNvSpPr txBox="1"/>
          <p:nvPr/>
        </p:nvSpPr>
        <p:spPr>
          <a:xfrm>
            <a:off x="8484972" y="1928086"/>
            <a:ext cx="60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14/3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0193E8E-61E8-CF6D-8001-75C80399F4F4}"/>
              </a:ext>
            </a:extLst>
          </p:cNvPr>
          <p:cNvSpPr/>
          <p:nvPr/>
        </p:nvSpPr>
        <p:spPr>
          <a:xfrm>
            <a:off x="3739230" y="1530657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B2A5DA-9977-7CFB-D192-DC54514F1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35997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A7992BB-DFAA-C5EC-73CB-C11B794AAE2B}"/>
              </a:ext>
            </a:extLst>
          </p:cNvPr>
          <p:cNvSpPr txBox="1"/>
          <p:nvPr/>
        </p:nvSpPr>
        <p:spPr>
          <a:xfrm>
            <a:off x="4004079" y="4519082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</a:t>
            </a:r>
            <a:r>
              <a:rPr lang="en-US" sz="1600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D98FE-BAB5-E03A-5EFB-5157072420C0}"/>
              </a:ext>
            </a:extLst>
          </p:cNvPr>
          <p:cNvSpPr txBox="1"/>
          <p:nvPr/>
        </p:nvSpPr>
        <p:spPr>
          <a:xfrm>
            <a:off x="3125355" y="456656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E7F95-120A-9153-E306-D02AF04CE318}"/>
              </a:ext>
            </a:extLst>
          </p:cNvPr>
          <p:cNvSpPr txBox="1"/>
          <p:nvPr/>
        </p:nvSpPr>
        <p:spPr>
          <a:xfrm>
            <a:off x="4004079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</a:t>
            </a:r>
            <a:r>
              <a:rPr lang="en-US" sz="1400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B941D-0CD3-FBC0-BD40-DCC1E3ED8A3F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9B2F5-CBB8-C0A5-F727-21B9B242BAA5}"/>
                  </a:ext>
                </a:extLst>
              </p:cNvPr>
              <p:cNvSpPr txBox="1"/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49B2F5-CBB8-C0A5-F727-21B9B242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4A3CEB9-E3BD-B8D7-F734-5CCA840A41F0}"/>
              </a:ext>
            </a:extLst>
          </p:cNvPr>
          <p:cNvSpPr txBox="1"/>
          <p:nvPr/>
        </p:nvSpPr>
        <p:spPr>
          <a:xfrm>
            <a:off x="557947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44947-2168-51C1-7EDF-BC4FD3293F30}"/>
                  </a:ext>
                </a:extLst>
              </p:cNvPr>
              <p:cNvSpPr txBox="1"/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644947-2168-51C1-7EDF-BC4FD3293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BE861E33-E8CD-E2EE-E2FE-07430C1648CF}"/>
              </a:ext>
            </a:extLst>
          </p:cNvPr>
          <p:cNvSpPr txBox="1"/>
          <p:nvPr/>
        </p:nvSpPr>
        <p:spPr>
          <a:xfrm>
            <a:off x="7795338" y="4178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3CC030-41ED-7E86-159B-376877A71AF7}"/>
              </a:ext>
            </a:extLst>
          </p:cNvPr>
          <p:cNvSpPr txBox="1"/>
          <p:nvPr/>
        </p:nvSpPr>
        <p:spPr>
          <a:xfrm>
            <a:off x="701151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3835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7" grpId="0"/>
      <p:bldP spid="29" grpId="0"/>
      <p:bldP spid="32" grpId="0"/>
      <p:bldP spid="33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E69894-2494-8797-405D-00A01DDC5675}"/>
              </a:ext>
            </a:extLst>
          </p:cNvPr>
          <p:cNvGraphicFramePr>
            <a:graphicFrameLocks noGrp="1"/>
          </p:cNvGraphicFramePr>
          <p:nvPr/>
        </p:nvGraphicFramePr>
        <p:xfrm>
          <a:off x="2844269" y="1528398"/>
          <a:ext cx="634364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107">
                  <a:extLst>
                    <a:ext uri="{9D8B030D-6E8A-4147-A177-3AD203B41FA5}">
                      <a16:colId xmlns:a16="http://schemas.microsoft.com/office/drawing/2014/main" val="3277270441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1651651387"/>
                    </a:ext>
                  </a:extLst>
                </a:gridCol>
                <a:gridCol w="718458">
                  <a:extLst>
                    <a:ext uri="{9D8B030D-6E8A-4147-A177-3AD203B41FA5}">
                      <a16:colId xmlns:a16="http://schemas.microsoft.com/office/drawing/2014/main" val="1784287402"/>
                    </a:ext>
                  </a:extLst>
                </a:gridCol>
                <a:gridCol w="725714">
                  <a:extLst>
                    <a:ext uri="{9D8B030D-6E8A-4147-A177-3AD203B41FA5}">
                      <a16:colId xmlns:a16="http://schemas.microsoft.com/office/drawing/2014/main" val="1326948750"/>
                    </a:ext>
                  </a:extLst>
                </a:gridCol>
                <a:gridCol w="701787">
                  <a:extLst>
                    <a:ext uri="{9D8B030D-6E8A-4147-A177-3AD203B41FA5}">
                      <a16:colId xmlns:a16="http://schemas.microsoft.com/office/drawing/2014/main" val="2899115002"/>
                    </a:ext>
                  </a:extLst>
                </a:gridCol>
                <a:gridCol w="727870">
                  <a:extLst>
                    <a:ext uri="{9D8B030D-6E8A-4147-A177-3AD203B41FA5}">
                      <a16:colId xmlns:a16="http://schemas.microsoft.com/office/drawing/2014/main" val="14960102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554240769"/>
                    </a:ext>
                  </a:extLst>
                </a:gridCol>
                <a:gridCol w="828038">
                  <a:extLst>
                    <a:ext uri="{9D8B030D-6E8A-4147-A177-3AD203B41FA5}">
                      <a16:colId xmlns:a16="http://schemas.microsoft.com/office/drawing/2014/main" val="40521289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677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75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31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588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A5FD00EE-79D3-444F-1F05-43A7EB5F8748}"/>
              </a:ext>
            </a:extLst>
          </p:cNvPr>
          <p:cNvSpPr/>
          <p:nvPr/>
        </p:nvSpPr>
        <p:spPr>
          <a:xfrm>
            <a:off x="5542658" y="1193653"/>
            <a:ext cx="389728" cy="2039358"/>
          </a:xfrm>
          <a:prstGeom prst="rect">
            <a:avLst/>
          </a:prstGeom>
          <a:solidFill>
            <a:srgbClr val="FF0000">
              <a:alpha val="37000"/>
            </a:srgbClr>
          </a:solidFill>
          <a:ln>
            <a:solidFill>
              <a:schemeClr val="accent1">
                <a:shade val="15000"/>
                <a:alpha val="3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25BC46-9466-658E-4CC4-51E3180D5178}"/>
              </a:ext>
            </a:extLst>
          </p:cNvPr>
          <p:cNvGraphicFramePr>
            <a:graphicFrameLocks noGrp="1"/>
          </p:cNvGraphicFramePr>
          <p:nvPr/>
        </p:nvGraphicFramePr>
        <p:xfrm>
          <a:off x="3682819" y="115446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B.V.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0280A7-915C-3043-A6E1-242E63ECC97E}"/>
              </a:ext>
            </a:extLst>
          </p:cNvPr>
          <p:cNvGraphicFramePr>
            <a:graphicFrameLocks noGrp="1"/>
          </p:cNvGraphicFramePr>
          <p:nvPr/>
        </p:nvGraphicFramePr>
        <p:xfrm>
          <a:off x="3682819" y="765704"/>
          <a:ext cx="38544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60291834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3281169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54752298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42045778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4449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1114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4CC49C-0CC1-C145-E121-AF8B93142722}"/>
              </a:ext>
            </a:extLst>
          </p:cNvPr>
          <p:cNvGraphicFramePr>
            <a:graphicFrameLocks noGrp="1"/>
          </p:cNvGraphicFramePr>
          <p:nvPr/>
        </p:nvGraphicFramePr>
        <p:xfrm>
          <a:off x="2844619" y="765704"/>
          <a:ext cx="838200" cy="75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4252869153"/>
                    </a:ext>
                  </a:extLst>
                </a:gridCol>
              </a:tblGrid>
              <a:tr h="7596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77113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F25D9E-42AD-B7E7-6C72-55C219A4020C}"/>
              </a:ext>
            </a:extLst>
          </p:cNvPr>
          <p:cNvGraphicFramePr>
            <a:graphicFrameLocks noGrp="1"/>
          </p:cNvGraphicFramePr>
          <p:nvPr/>
        </p:nvGraphicFramePr>
        <p:xfrm>
          <a:off x="7537269" y="760764"/>
          <a:ext cx="1651000" cy="76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134298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479305"/>
                    </a:ext>
                  </a:extLst>
                </a:gridCol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6480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C2F83A-EC2D-B38C-CC47-4939540985F5}"/>
              </a:ext>
            </a:extLst>
          </p:cNvPr>
          <p:cNvSpPr txBox="1"/>
          <p:nvPr/>
        </p:nvSpPr>
        <p:spPr>
          <a:xfrm>
            <a:off x="4846320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644B6-D5E4-3458-F4AC-F15A0117C10E}"/>
              </a:ext>
            </a:extLst>
          </p:cNvPr>
          <p:cNvSpPr txBox="1"/>
          <p:nvPr/>
        </p:nvSpPr>
        <p:spPr>
          <a:xfrm>
            <a:off x="5585369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79DB9-4697-0E6D-9BA1-67B4081635A6}"/>
              </a:ext>
            </a:extLst>
          </p:cNvPr>
          <p:cNvSpPr txBox="1"/>
          <p:nvPr/>
        </p:nvSpPr>
        <p:spPr>
          <a:xfrm>
            <a:off x="6287768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2350E1-AFF5-AE66-3C7D-E02955DBF26D}"/>
              </a:ext>
            </a:extLst>
          </p:cNvPr>
          <p:cNvSpPr txBox="1"/>
          <p:nvPr/>
        </p:nvSpPr>
        <p:spPr>
          <a:xfrm>
            <a:off x="6990167" y="160449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328650-040D-DE59-7846-8DAEE6A3B993}"/>
              </a:ext>
            </a:extLst>
          </p:cNvPr>
          <p:cNvSpPr txBox="1"/>
          <p:nvPr/>
        </p:nvSpPr>
        <p:spPr>
          <a:xfrm>
            <a:off x="7751120" y="160449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D3F421-193C-2832-EFBE-C7718FEA01E0}"/>
              </a:ext>
            </a:extLst>
          </p:cNvPr>
          <p:cNvSpPr txBox="1"/>
          <p:nvPr/>
        </p:nvSpPr>
        <p:spPr>
          <a:xfrm>
            <a:off x="4846320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B9B04-36A6-C204-5F13-250D3F629A42}"/>
              </a:ext>
            </a:extLst>
          </p:cNvPr>
          <p:cNvSpPr txBox="1"/>
          <p:nvPr/>
        </p:nvSpPr>
        <p:spPr>
          <a:xfrm>
            <a:off x="5585369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E70C3-2E32-0710-1C21-D914457C8026}"/>
              </a:ext>
            </a:extLst>
          </p:cNvPr>
          <p:cNvSpPr txBox="1"/>
          <p:nvPr/>
        </p:nvSpPr>
        <p:spPr>
          <a:xfrm>
            <a:off x="6287768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10E30-5FF3-423B-ACF2-B26A6AAEDF04}"/>
              </a:ext>
            </a:extLst>
          </p:cNvPr>
          <p:cNvSpPr txBox="1"/>
          <p:nvPr/>
        </p:nvSpPr>
        <p:spPr>
          <a:xfrm>
            <a:off x="6990167" y="197533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160D33-E528-151E-9F3C-24B4E51BDB5E}"/>
              </a:ext>
            </a:extLst>
          </p:cNvPr>
          <p:cNvSpPr txBox="1"/>
          <p:nvPr/>
        </p:nvSpPr>
        <p:spPr>
          <a:xfrm>
            <a:off x="7692566" y="196230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DAB9C8-CDC5-48EF-CB93-B41CE7C554FE}"/>
              </a:ext>
            </a:extLst>
          </p:cNvPr>
          <p:cNvSpPr txBox="1"/>
          <p:nvPr/>
        </p:nvSpPr>
        <p:spPr>
          <a:xfrm>
            <a:off x="3957131" y="16044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36F89-78C5-80F0-F313-8C673ED08151}"/>
              </a:ext>
            </a:extLst>
          </p:cNvPr>
          <p:cNvSpPr txBox="1"/>
          <p:nvPr/>
        </p:nvSpPr>
        <p:spPr>
          <a:xfrm>
            <a:off x="3956674" y="1966457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852CF3-EE31-91F9-D18A-CCF5C1CD7385}"/>
              </a:ext>
            </a:extLst>
          </p:cNvPr>
          <p:cNvSpPr txBox="1"/>
          <p:nvPr/>
        </p:nvSpPr>
        <p:spPr>
          <a:xfrm>
            <a:off x="3067776" y="161942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8A20FF-AF62-9972-FC85-35B5448F7717}"/>
              </a:ext>
            </a:extLst>
          </p:cNvPr>
          <p:cNvSpPr txBox="1"/>
          <p:nvPr/>
        </p:nvSpPr>
        <p:spPr>
          <a:xfrm>
            <a:off x="3067776" y="1967266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BCA41-41F2-E849-5052-43812FDA663C}"/>
              </a:ext>
            </a:extLst>
          </p:cNvPr>
          <p:cNvSpPr txBox="1"/>
          <p:nvPr/>
        </p:nvSpPr>
        <p:spPr>
          <a:xfrm>
            <a:off x="3956674" y="232409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644D6F-3287-7681-70A4-7156B7A6B596}"/>
              </a:ext>
            </a:extLst>
          </p:cNvPr>
          <p:cNvSpPr txBox="1"/>
          <p:nvPr/>
        </p:nvSpPr>
        <p:spPr>
          <a:xfrm>
            <a:off x="4846320" y="2346170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62B348-0E55-0944-4B68-FD04302E7226}"/>
              </a:ext>
            </a:extLst>
          </p:cNvPr>
          <p:cNvSpPr txBox="1"/>
          <p:nvPr/>
        </p:nvSpPr>
        <p:spPr>
          <a:xfrm>
            <a:off x="5585369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2E67CD-A68B-E715-AC39-71DA4E2DB503}"/>
              </a:ext>
            </a:extLst>
          </p:cNvPr>
          <p:cNvSpPr txBox="1"/>
          <p:nvPr/>
        </p:nvSpPr>
        <p:spPr>
          <a:xfrm>
            <a:off x="6287768" y="233644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BE9AFE-5BB7-0BDE-157F-F313356706F9}"/>
              </a:ext>
            </a:extLst>
          </p:cNvPr>
          <p:cNvSpPr txBox="1"/>
          <p:nvPr/>
        </p:nvSpPr>
        <p:spPr>
          <a:xfrm>
            <a:off x="6990167" y="234616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91AC80-45D4-78F5-ADFF-2365EE336026}"/>
              </a:ext>
            </a:extLst>
          </p:cNvPr>
          <p:cNvSpPr txBox="1"/>
          <p:nvPr/>
        </p:nvSpPr>
        <p:spPr>
          <a:xfrm>
            <a:off x="7783013" y="2357702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FD3218-A355-CB35-427D-8BFB482697E7}"/>
              </a:ext>
            </a:extLst>
          </p:cNvPr>
          <p:cNvSpPr txBox="1"/>
          <p:nvPr/>
        </p:nvSpPr>
        <p:spPr>
          <a:xfrm>
            <a:off x="3861760" y="2712853"/>
            <a:ext cx="594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j</a:t>
            </a:r>
            <a:r>
              <a:rPr lang="en-US" sz="1400" dirty="0"/>
              <a:t> -Z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145B67-FCA7-8034-B330-D71845713625}"/>
              </a:ext>
            </a:extLst>
          </p:cNvPr>
          <p:cNvSpPr txBox="1"/>
          <p:nvPr/>
        </p:nvSpPr>
        <p:spPr>
          <a:xfrm>
            <a:off x="4844595" y="2734930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F51EBB-1229-4B77-8B9F-DC0B35E626E4}"/>
              </a:ext>
            </a:extLst>
          </p:cNvPr>
          <p:cNvSpPr txBox="1"/>
          <p:nvPr/>
        </p:nvSpPr>
        <p:spPr>
          <a:xfrm>
            <a:off x="5585369" y="272520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47DE46-A163-A30C-D485-DF9384D073B9}"/>
              </a:ext>
            </a:extLst>
          </p:cNvPr>
          <p:cNvSpPr txBox="1"/>
          <p:nvPr/>
        </p:nvSpPr>
        <p:spPr>
          <a:xfrm>
            <a:off x="6311126" y="2725207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8B7168-102B-5323-4E7A-E2DFB626181E}"/>
              </a:ext>
            </a:extLst>
          </p:cNvPr>
          <p:cNvSpPr txBox="1"/>
          <p:nvPr/>
        </p:nvSpPr>
        <p:spPr>
          <a:xfrm>
            <a:off x="6997131" y="2710025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AFC03C-44F4-375C-774E-BC251458436B}"/>
              </a:ext>
            </a:extLst>
          </p:cNvPr>
          <p:cNvSpPr txBox="1"/>
          <p:nvPr/>
        </p:nvSpPr>
        <p:spPr>
          <a:xfrm>
            <a:off x="8611729" y="1604489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77B488-B95D-21A9-8287-98F1330AEF05}"/>
              </a:ext>
            </a:extLst>
          </p:cNvPr>
          <p:cNvSpPr txBox="1"/>
          <p:nvPr/>
        </p:nvSpPr>
        <p:spPr>
          <a:xfrm>
            <a:off x="8484972" y="1928086"/>
            <a:ext cx="60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14/3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F1734-9964-CD0E-673C-54E2FE7848D4}"/>
              </a:ext>
            </a:extLst>
          </p:cNvPr>
          <p:cNvSpPr/>
          <p:nvPr/>
        </p:nvSpPr>
        <p:spPr>
          <a:xfrm>
            <a:off x="3739230" y="1530657"/>
            <a:ext cx="5378922" cy="346534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542616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3965674" y="4133150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125355" y="456656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3965675" y="451908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124135" y="4202713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57947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795338" y="4178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01151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BACAA66C-5D14-608C-A68E-7DC6870B9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677254"/>
              </p:ext>
            </p:extLst>
          </p:nvPr>
        </p:nvGraphicFramePr>
        <p:xfrm>
          <a:off x="475956" y="760764"/>
          <a:ext cx="1908517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r>
                        <a:rPr lang="en-US" sz="1400" b="1" u="sng" dirty="0">
                          <a:solidFill>
                            <a:sysClr val="windowText" lastClr="000000"/>
                          </a:solidFill>
                        </a:rPr>
                        <a:t>Non-selected Row,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  <a:p>
                      <a:r>
                        <a:rPr lang="en-US" sz="1400" b="0" dirty="0">
                          <a:solidFill>
                            <a:sysClr val="windowText" lastClr="000000"/>
                          </a:solidFill>
                        </a:rPr>
                        <a:t>Element – (Corresponding key Column element × Corresponding key Row Element / Key Element)</a:t>
                      </a:r>
                    </a:p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5C46B1D1-E9FA-83F9-91EC-D338D8F89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2023"/>
              </p:ext>
            </p:extLst>
          </p:nvPr>
        </p:nvGraphicFramePr>
        <p:xfrm>
          <a:off x="469027" y="2786419"/>
          <a:ext cx="1908517" cy="2791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517">
                  <a:extLst>
                    <a:ext uri="{9D8B030D-6E8A-4147-A177-3AD203B41FA5}">
                      <a16:colId xmlns:a16="http://schemas.microsoft.com/office/drawing/2014/main" val="2399748811"/>
                    </a:ext>
                  </a:extLst>
                </a:gridCol>
              </a:tblGrid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957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569818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072226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368644"/>
                  </a:ext>
                </a:extLst>
              </a:tr>
              <a:tr h="558357">
                <a:tc>
                  <a:txBody>
                    <a:bodyPr/>
                    <a:lstStyle/>
                    <a:p>
                      <a:endParaRPr lang="en-US" sz="14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562568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94B15F4E-5269-1386-7443-8B1427AA8892}"/>
              </a:ext>
            </a:extLst>
          </p:cNvPr>
          <p:cNvSpPr txBox="1"/>
          <p:nvPr/>
        </p:nvSpPr>
        <p:spPr>
          <a:xfrm>
            <a:off x="464107" y="2913967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2 – (1*3/4) = 5/4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0000B6-E8FD-0501-E34B-07F79F5A1CF2}"/>
              </a:ext>
            </a:extLst>
          </p:cNvPr>
          <p:cNvSpPr txBox="1"/>
          <p:nvPr/>
        </p:nvSpPr>
        <p:spPr>
          <a:xfrm>
            <a:off x="464107" y="3429000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3 – (3*4/3) = 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45BB17C-45AA-0891-36C3-6047260C9352}"/>
              </a:ext>
            </a:extLst>
          </p:cNvPr>
          <p:cNvSpPr txBox="1"/>
          <p:nvPr/>
        </p:nvSpPr>
        <p:spPr>
          <a:xfrm>
            <a:off x="469026" y="4005966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0 – (1*3/4) = -3/4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3CAEE3-495E-9AE5-9AEF-A12331C61DA4}"/>
              </a:ext>
            </a:extLst>
          </p:cNvPr>
          <p:cNvSpPr txBox="1"/>
          <p:nvPr/>
        </p:nvSpPr>
        <p:spPr>
          <a:xfrm>
            <a:off x="464107" y="4582932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 – (0*3/4) =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3265004-F4E8-F5F6-6995-F6AF470F2E02}"/>
              </a:ext>
            </a:extLst>
          </p:cNvPr>
          <p:cNvSpPr txBox="1"/>
          <p:nvPr/>
        </p:nvSpPr>
        <p:spPr>
          <a:xfrm>
            <a:off x="475956" y="5159898"/>
            <a:ext cx="1908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ysClr val="windowText" lastClr="000000"/>
                </a:solidFill>
              </a:rPr>
              <a:t>14 – (8*3/4) =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593162" y="45287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024795" y="45436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795338" y="455162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79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6" grpId="0"/>
      <p:bldP spid="58" grpId="0"/>
      <p:bldP spid="59" grpId="0"/>
      <p:bldP spid="61" grpId="0"/>
      <p:bldP spid="62" grpId="0"/>
      <p:bldP spid="64" grpId="0"/>
      <p:bldP spid="65" grpId="0"/>
      <p:bldP spid="66" grpId="0"/>
      <p:bldP spid="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9DC414C-55F2-2FEE-31F5-B23B5129B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200564"/>
              </p:ext>
            </p:extLst>
          </p:nvPr>
        </p:nvGraphicFramePr>
        <p:xfrm>
          <a:off x="2818493" y="3406562"/>
          <a:ext cx="63392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07">
                  <a:extLst>
                    <a:ext uri="{9D8B030D-6E8A-4147-A177-3AD203B41FA5}">
                      <a16:colId xmlns:a16="http://schemas.microsoft.com/office/drawing/2014/main" val="812001303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75694629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342770059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79005371"/>
                    </a:ext>
                  </a:extLst>
                </a:gridCol>
                <a:gridCol w="684553">
                  <a:extLst>
                    <a:ext uri="{9D8B030D-6E8A-4147-A177-3AD203B41FA5}">
                      <a16:colId xmlns:a16="http://schemas.microsoft.com/office/drawing/2014/main" val="436416615"/>
                    </a:ext>
                  </a:extLst>
                </a:gridCol>
                <a:gridCol w="763247">
                  <a:extLst>
                    <a:ext uri="{9D8B030D-6E8A-4147-A177-3AD203B41FA5}">
                      <a16:colId xmlns:a16="http://schemas.microsoft.com/office/drawing/2014/main" val="1751262919"/>
                    </a:ext>
                  </a:extLst>
                </a:gridCol>
                <a:gridCol w="821577">
                  <a:extLst>
                    <a:ext uri="{9D8B030D-6E8A-4147-A177-3AD203B41FA5}">
                      <a16:colId xmlns:a16="http://schemas.microsoft.com/office/drawing/2014/main" val="1334443624"/>
                    </a:ext>
                  </a:extLst>
                </a:gridCol>
                <a:gridCol w="792412">
                  <a:extLst>
                    <a:ext uri="{9D8B030D-6E8A-4147-A177-3AD203B41FA5}">
                      <a16:colId xmlns:a16="http://schemas.microsoft.com/office/drawing/2014/main" val="11535425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CB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sz="1800" baseline="-25000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Ratio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755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B.V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145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54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91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33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717202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ABA4D6FF-A207-1592-ACC6-FDE1D8D86F68}"/>
              </a:ext>
            </a:extLst>
          </p:cNvPr>
          <p:cNvSpPr txBox="1"/>
          <p:nvPr/>
        </p:nvSpPr>
        <p:spPr>
          <a:xfrm>
            <a:off x="4002334" y="4139334"/>
            <a:ext cx="452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</a:t>
            </a:r>
            <a:r>
              <a:rPr lang="en-US" sz="1600" baseline="-25000" dirty="0"/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A1C65A-B39D-A80A-3216-8B2098D6E8C5}"/>
              </a:ext>
            </a:extLst>
          </p:cNvPr>
          <p:cNvSpPr txBox="1"/>
          <p:nvPr/>
        </p:nvSpPr>
        <p:spPr>
          <a:xfrm>
            <a:off x="3093981" y="416000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4A5A2-6575-5952-0028-C40F1DC5A5D1}"/>
              </a:ext>
            </a:extLst>
          </p:cNvPr>
          <p:cNvSpPr txBox="1"/>
          <p:nvPr/>
        </p:nvSpPr>
        <p:spPr>
          <a:xfrm>
            <a:off x="3995020" y="454368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</a:t>
            </a:r>
            <a:r>
              <a:rPr lang="en-US" sz="1400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D2ADCB-6401-7563-FEF5-1883C1AD3655}"/>
              </a:ext>
            </a:extLst>
          </p:cNvPr>
          <p:cNvSpPr txBox="1"/>
          <p:nvPr/>
        </p:nvSpPr>
        <p:spPr>
          <a:xfrm>
            <a:off x="3093981" y="4543688"/>
            <a:ext cx="3396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/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3EAA6E-51FE-3ACF-2AD2-3547D4701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25" y="4122012"/>
                <a:ext cx="339634" cy="41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CD62022-E95C-5156-EA90-809E6B2E172E}"/>
              </a:ext>
            </a:extLst>
          </p:cNvPr>
          <p:cNvSpPr txBox="1"/>
          <p:nvPr/>
        </p:nvSpPr>
        <p:spPr>
          <a:xfrm>
            <a:off x="557947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/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CDDD3D6-696E-6008-B7CC-1D1AB80B6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874" y="4108713"/>
                <a:ext cx="339634" cy="4103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6E10313-3324-3EC0-0D9C-936EF0F89552}"/>
              </a:ext>
            </a:extLst>
          </p:cNvPr>
          <p:cNvSpPr txBox="1"/>
          <p:nvPr/>
        </p:nvSpPr>
        <p:spPr>
          <a:xfrm>
            <a:off x="7795338" y="4178392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BA21B1-A9EC-0BB6-3211-2F56B03C4B62}"/>
              </a:ext>
            </a:extLst>
          </p:cNvPr>
          <p:cNvSpPr txBox="1"/>
          <p:nvPr/>
        </p:nvSpPr>
        <p:spPr>
          <a:xfrm>
            <a:off x="7011516" y="4170111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/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C7EDA22-A75A-E3D8-C1C6-C9F48AB00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44" y="4495794"/>
                <a:ext cx="339634" cy="423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8DD547B-4D52-A10A-2A46-C7CF21C1EE6A}"/>
              </a:ext>
            </a:extLst>
          </p:cNvPr>
          <p:cNvSpPr txBox="1"/>
          <p:nvPr/>
        </p:nvSpPr>
        <p:spPr>
          <a:xfrm>
            <a:off x="5593162" y="4528794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/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B6457F-F1AB-B791-3377-715674023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081" y="4508539"/>
                <a:ext cx="339634" cy="423834"/>
              </a:xfrm>
              <a:prstGeom prst="rect">
                <a:avLst/>
              </a:prstGeom>
              <a:blipFill>
                <a:blip r:embed="rId5"/>
                <a:stretch>
                  <a:fillRect r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B403D1F4-440F-B4CF-6502-FAE0D055C167}"/>
              </a:ext>
            </a:extLst>
          </p:cNvPr>
          <p:cNvSpPr txBox="1"/>
          <p:nvPr/>
        </p:nvSpPr>
        <p:spPr>
          <a:xfrm>
            <a:off x="7024795" y="4543689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CA205B3-9547-A357-19AB-16DDE59D75B1}"/>
              </a:ext>
            </a:extLst>
          </p:cNvPr>
          <p:cNvSpPr txBox="1"/>
          <p:nvPr/>
        </p:nvSpPr>
        <p:spPr>
          <a:xfrm>
            <a:off x="7795338" y="4551625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D55AAE-2252-EDEB-32DE-04CD430D6EB5}"/>
              </a:ext>
            </a:extLst>
          </p:cNvPr>
          <p:cNvSpPr txBox="1"/>
          <p:nvPr/>
        </p:nvSpPr>
        <p:spPr>
          <a:xfrm>
            <a:off x="3979221" y="4890043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Z</a:t>
            </a:r>
            <a:r>
              <a:rPr lang="en-US" sz="1600" baseline="-25000" dirty="0"/>
              <a:t>j</a:t>
            </a:r>
            <a:endParaRPr lang="en-US" sz="1400" baseline="-25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9921FB1-2362-D72A-7BF5-F6872880EDF5}"/>
              </a:ext>
            </a:extLst>
          </p:cNvPr>
          <p:cNvSpPr txBox="1"/>
          <p:nvPr/>
        </p:nvSpPr>
        <p:spPr>
          <a:xfrm>
            <a:off x="4793655" y="395003"/>
            <a:ext cx="274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9*(1/4)+0*(5/4)=9/4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93F451-702A-CBDB-8DB3-287333104E7A}"/>
              </a:ext>
            </a:extLst>
          </p:cNvPr>
          <p:cNvSpPr txBox="1"/>
          <p:nvPr/>
        </p:nvSpPr>
        <p:spPr>
          <a:xfrm>
            <a:off x="4771813" y="945032"/>
            <a:ext cx="318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9*1+0*5/4=9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9CDF47-24D3-5817-828F-9EB99C0FDCAA}"/>
              </a:ext>
            </a:extLst>
          </p:cNvPr>
          <p:cNvSpPr txBox="1"/>
          <p:nvPr/>
        </p:nvSpPr>
        <p:spPr>
          <a:xfrm>
            <a:off x="4793656" y="1479341"/>
            <a:ext cx="318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9*1/4 + 0*(-3/4) = 9/4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81A7490-F487-292B-ABC7-2163986794F2}"/>
              </a:ext>
            </a:extLst>
          </p:cNvPr>
          <p:cNvSpPr txBox="1"/>
          <p:nvPr/>
        </p:nvSpPr>
        <p:spPr>
          <a:xfrm>
            <a:off x="4793656" y="2031458"/>
            <a:ext cx="4364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9*0 + 0*1 =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27DFE7-DE92-629F-6A20-FAF4C8984DD2}"/>
              </a:ext>
            </a:extLst>
          </p:cNvPr>
          <p:cNvSpPr txBox="1"/>
          <p:nvPr/>
        </p:nvSpPr>
        <p:spPr>
          <a:xfrm>
            <a:off x="4764874" y="2520476"/>
            <a:ext cx="436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9*2 + 0*8 = 18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/>
              <p:nvPr/>
            </p:nvSpPr>
            <p:spPr>
              <a:xfrm>
                <a:off x="4873269" y="4865568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0B15B4F-BFCA-3871-762A-572321FB3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269" y="4865568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4A1CEDC0-5A30-DB16-7F2D-6636842A9AD8}"/>
              </a:ext>
            </a:extLst>
          </p:cNvPr>
          <p:cNvSpPr txBox="1"/>
          <p:nvPr/>
        </p:nvSpPr>
        <p:spPr>
          <a:xfrm>
            <a:off x="5613973" y="49196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/>
              <p:nvPr/>
            </p:nvSpPr>
            <p:spPr>
              <a:xfrm>
                <a:off x="6249183" y="4860063"/>
                <a:ext cx="339634" cy="423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1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sz="11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BB45BB1-FC87-C3E2-F406-2D6117121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183" y="4860063"/>
                <a:ext cx="339634" cy="423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C93C69CA-FE8F-A149-6DA3-D886C4467BB1}"/>
              </a:ext>
            </a:extLst>
          </p:cNvPr>
          <p:cNvSpPr txBox="1"/>
          <p:nvPr/>
        </p:nvSpPr>
        <p:spPr>
          <a:xfrm>
            <a:off x="7005059" y="4933756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B4B4B1F-0346-38AA-8242-6390AD28325A}"/>
              </a:ext>
            </a:extLst>
          </p:cNvPr>
          <p:cNvSpPr txBox="1"/>
          <p:nvPr/>
        </p:nvSpPr>
        <p:spPr>
          <a:xfrm>
            <a:off x="7731143" y="4919628"/>
            <a:ext cx="452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917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2" grpId="0"/>
      <p:bldP spid="53" grpId="0"/>
      <p:bldP spid="54" grpId="0"/>
      <p:bldP spid="55" grpId="0"/>
      <p:bldP spid="57" grpId="0"/>
      <p:bldP spid="60" grpId="0"/>
      <p:bldP spid="63" grpId="0"/>
      <p:bldP spid="6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1143</Words>
  <Application>Microsoft Office PowerPoint</Application>
  <PresentationFormat>Widescreen</PresentationFormat>
  <Paragraphs>664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Debindra Bhandario</dc:creator>
  <cp:lastModifiedBy>Debindra Bhandario</cp:lastModifiedBy>
  <cp:revision>83</cp:revision>
  <dcterms:created xsi:type="dcterms:W3CDTF">2024-09-03T04:45:19Z</dcterms:created>
  <dcterms:modified xsi:type="dcterms:W3CDTF">2024-09-03T16:52:28Z</dcterms:modified>
</cp:coreProperties>
</file>