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4" r:id="rId3"/>
    <p:sldId id="268" r:id="rId4"/>
    <p:sldId id="271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384300" y="792381"/>
            <a:ext cx="4160838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+ 7x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b="1" dirty="0"/>
              <a:t> - x</a:t>
            </a:r>
            <a:r>
              <a:rPr lang="en-US" sz="2000" b="1" baseline="-25000" dirty="0"/>
              <a:t>2</a:t>
            </a:r>
            <a:r>
              <a:rPr lang="en-US" sz="2000" b="1" dirty="0"/>
              <a:t> ≤ 12	</a:t>
            </a:r>
          </a:p>
          <a:p>
            <a:pPr lvl="1"/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b="1" dirty="0"/>
              <a:t> + 3x</a:t>
            </a:r>
            <a:r>
              <a:rPr lang="en-US" sz="2000" b="1" baseline="-25000" dirty="0"/>
              <a:t>2</a:t>
            </a:r>
            <a:r>
              <a:rPr lang="en-US" sz="2000" b="1" dirty="0"/>
              <a:t> ≤ 18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473D1-8B3F-054F-E3FD-12D41DC81086}"/>
              </a:ext>
            </a:extLst>
          </p:cNvPr>
          <p:cNvSpPr txBox="1"/>
          <p:nvPr/>
        </p:nvSpPr>
        <p:spPr>
          <a:xfrm>
            <a:off x="1384300" y="4704834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- x</a:t>
            </a:r>
            <a:r>
              <a:rPr lang="en-US" b="1" baseline="-25000" dirty="0"/>
              <a:t>2</a:t>
            </a:r>
            <a:r>
              <a:rPr lang="en-US" b="1" dirty="0"/>
              <a:t> ≤ 12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39160-1A6D-62EE-568B-B230AA1727CA}"/>
              </a:ext>
            </a:extLst>
          </p:cNvPr>
          <p:cNvSpPr txBox="1"/>
          <p:nvPr/>
        </p:nvSpPr>
        <p:spPr>
          <a:xfrm>
            <a:off x="3213100" y="4704834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- 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1</a:t>
            </a:r>
            <a:r>
              <a:rPr lang="en-US" b="1" dirty="0"/>
              <a:t> =  12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7E21B-22DC-31A4-93CA-8F91ECF10902}"/>
              </a:ext>
            </a:extLst>
          </p:cNvPr>
          <p:cNvSpPr txBox="1"/>
          <p:nvPr/>
        </p:nvSpPr>
        <p:spPr>
          <a:xfrm>
            <a:off x="1384300" y="5118973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x</a:t>
            </a:r>
            <a:r>
              <a:rPr lang="en-US" sz="1800" b="1" baseline="-25000" dirty="0"/>
              <a:t>1</a:t>
            </a:r>
            <a:r>
              <a:rPr lang="en-US" sz="1800" b="1" dirty="0"/>
              <a:t> + 3x</a:t>
            </a:r>
            <a:r>
              <a:rPr lang="en-US" sz="1800" b="1" baseline="-25000" dirty="0"/>
              <a:t>2</a:t>
            </a:r>
            <a:r>
              <a:rPr lang="en-US" sz="1800" b="1" dirty="0"/>
              <a:t> ≤ 18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0022-AE3C-EEED-9C3F-8E1C13E9FB54}"/>
              </a:ext>
            </a:extLst>
          </p:cNvPr>
          <p:cNvSpPr txBox="1"/>
          <p:nvPr/>
        </p:nvSpPr>
        <p:spPr>
          <a:xfrm>
            <a:off x="3213100" y="5118973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sz="1800" b="1" dirty="0"/>
              <a:t> + S</a:t>
            </a:r>
            <a:r>
              <a:rPr lang="en-US" sz="1800" b="1" baseline="-25000" dirty="0"/>
              <a:t>2</a:t>
            </a:r>
            <a:r>
              <a:rPr lang="en-US" sz="1800" b="1" dirty="0"/>
              <a:t> =  18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C7098-E3A2-D7E5-3221-4A767E5E1BA7}"/>
              </a:ext>
            </a:extLst>
          </p:cNvPr>
          <p:cNvSpPr txBox="1"/>
          <p:nvPr/>
        </p:nvSpPr>
        <p:spPr>
          <a:xfrm>
            <a:off x="1384300" y="3853339"/>
            <a:ext cx="41608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Maximize </a:t>
            </a:r>
            <a:r>
              <a:rPr lang="en-US" sz="1800" b="1" dirty="0"/>
              <a:t>Z = </a:t>
            </a:r>
            <a:r>
              <a:rPr lang="en-US" b="1" dirty="0"/>
              <a:t>6</a:t>
            </a:r>
            <a:r>
              <a:rPr lang="en-US" sz="1800" b="1" dirty="0"/>
              <a:t>x</a:t>
            </a:r>
            <a:r>
              <a:rPr lang="en-US" sz="1800" b="1" baseline="-25000" dirty="0"/>
              <a:t>1</a:t>
            </a:r>
            <a:r>
              <a:rPr lang="en-US" sz="1800" b="1" dirty="0"/>
              <a:t> + 7x</a:t>
            </a:r>
            <a:r>
              <a:rPr lang="en-US" sz="1800" b="1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39AD-DC68-E5A0-4265-887107F7B5AC}"/>
              </a:ext>
            </a:extLst>
          </p:cNvPr>
          <p:cNvSpPr txBox="1"/>
          <p:nvPr/>
        </p:nvSpPr>
        <p:spPr>
          <a:xfrm>
            <a:off x="3655219" y="3864789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1</a:t>
            </a:r>
            <a:r>
              <a:rPr lang="en-US" sz="1800" b="1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2E1CB-195C-30B7-D4EB-72ECE85DF61E}"/>
              </a:ext>
            </a:extLst>
          </p:cNvPr>
          <p:cNvSpPr txBox="1"/>
          <p:nvPr/>
        </p:nvSpPr>
        <p:spPr>
          <a:xfrm>
            <a:off x="4239419" y="3853339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ADD55-8B04-EE57-39EE-624A37248F90}"/>
              </a:ext>
            </a:extLst>
          </p:cNvPr>
          <p:cNvSpPr txBox="1"/>
          <p:nvPr/>
        </p:nvSpPr>
        <p:spPr>
          <a:xfrm>
            <a:off x="1384300" y="4256524"/>
            <a:ext cx="4160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Subject to Constraints, </a:t>
            </a:r>
            <a:endParaRPr lang="en-US" sz="1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892AE-3DBC-50AB-D9B3-9949E7C83927}"/>
              </a:ext>
            </a:extLst>
          </p:cNvPr>
          <p:cNvSpPr txBox="1"/>
          <p:nvPr/>
        </p:nvSpPr>
        <p:spPr>
          <a:xfrm>
            <a:off x="5914087" y="2851686"/>
            <a:ext cx="59944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+ 7x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- 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12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18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40116"/>
              </p:ext>
            </p:extLst>
          </p:nvPr>
        </p:nvGraphicFramePr>
        <p:xfrm>
          <a:off x="3708945" y="1291556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47543"/>
              </p:ext>
            </p:extLst>
          </p:nvPr>
        </p:nvGraphicFramePr>
        <p:xfrm>
          <a:off x="3708945" y="902796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38973"/>
              </p:ext>
            </p:extLst>
          </p:nvPr>
        </p:nvGraphicFramePr>
        <p:xfrm>
          <a:off x="2870745" y="902796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99062"/>
              </p:ext>
            </p:extLst>
          </p:nvPr>
        </p:nvGraphicFramePr>
        <p:xfrm>
          <a:off x="7563395" y="897856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68108"/>
              </p:ext>
            </p:extLst>
          </p:nvPr>
        </p:nvGraphicFramePr>
        <p:xfrm>
          <a:off x="2870745" y="1662396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4009383" y="170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4008926" y="20643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120028" y="166239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120028" y="2065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/>
              <p:nvPr/>
            </p:nvSpPr>
            <p:spPr>
              <a:xfrm>
                <a:off x="4847126" y="2055540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26" y="2055540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D9E2A9-425F-E5FC-6B3D-89B8C96C3C34}"/>
              </a:ext>
            </a:extLst>
          </p:cNvPr>
          <p:cNvSpPr txBox="1"/>
          <p:nvPr/>
        </p:nvSpPr>
        <p:spPr>
          <a:xfrm>
            <a:off x="5635713" y="208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781A2-8E8A-4EBF-1D07-1792BECAA446}"/>
              </a:ext>
            </a:extLst>
          </p:cNvPr>
          <p:cNvSpPr txBox="1"/>
          <p:nvPr/>
        </p:nvSpPr>
        <p:spPr>
          <a:xfrm>
            <a:off x="6343296" y="206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/>
              <p:nvPr/>
            </p:nvSpPr>
            <p:spPr>
              <a:xfrm>
                <a:off x="7030531" y="202441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31" y="202441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9645975-0F82-8B63-A320-BF3C9BC3CBA5}"/>
              </a:ext>
            </a:extLst>
          </p:cNvPr>
          <p:cNvSpPr txBox="1"/>
          <p:nvPr/>
        </p:nvSpPr>
        <p:spPr>
          <a:xfrm>
            <a:off x="7797616" y="20723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/>
              <p:nvPr/>
            </p:nvSpPr>
            <p:spPr>
              <a:xfrm>
                <a:off x="4847583" y="165014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83" y="1650141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465BA99-BBE5-0ED3-ACF8-D106F21A10A2}"/>
              </a:ext>
            </a:extLst>
          </p:cNvPr>
          <p:cNvSpPr txBox="1"/>
          <p:nvPr/>
        </p:nvSpPr>
        <p:spPr>
          <a:xfrm>
            <a:off x="5647587" y="172786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7DBE4-C492-F52C-FF3B-8ECD448E3552}"/>
              </a:ext>
            </a:extLst>
          </p:cNvPr>
          <p:cNvSpPr txBox="1"/>
          <p:nvPr/>
        </p:nvSpPr>
        <p:spPr>
          <a:xfrm>
            <a:off x="6343296" y="16867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/>
              <p:nvPr/>
            </p:nvSpPr>
            <p:spPr>
              <a:xfrm>
                <a:off x="7042405" y="165357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05" y="1653576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03A0608-6A58-B930-1A0A-A9F585445ED9}"/>
              </a:ext>
            </a:extLst>
          </p:cNvPr>
          <p:cNvSpPr txBox="1"/>
          <p:nvPr/>
        </p:nvSpPr>
        <p:spPr>
          <a:xfrm>
            <a:off x="7738114" y="16867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0EB14-34D8-6FC3-B0D5-B04023E6B72F}"/>
              </a:ext>
            </a:extLst>
          </p:cNvPr>
          <p:cNvSpPr txBox="1"/>
          <p:nvPr/>
        </p:nvSpPr>
        <p:spPr>
          <a:xfrm>
            <a:off x="4008926" y="24659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/>
              <p:nvPr/>
            </p:nvSpPr>
            <p:spPr>
              <a:xfrm>
                <a:off x="4847126" y="2390568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26" y="2390568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7A4BBF-50C8-3715-2934-D952359E632A}"/>
              </a:ext>
            </a:extLst>
          </p:cNvPr>
          <p:cNvSpPr txBox="1"/>
          <p:nvPr/>
        </p:nvSpPr>
        <p:spPr>
          <a:xfrm>
            <a:off x="5622566" y="246026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02234-51BD-F778-B673-357A07DDB891}"/>
              </a:ext>
            </a:extLst>
          </p:cNvPr>
          <p:cNvSpPr txBox="1"/>
          <p:nvPr/>
        </p:nvSpPr>
        <p:spPr>
          <a:xfrm>
            <a:off x="6304143" y="24651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/>
              <p:nvPr/>
            </p:nvSpPr>
            <p:spPr>
              <a:xfrm>
                <a:off x="7022485" y="238505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85" y="2385050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436065-5396-EAD5-229E-5639632B9C29}"/>
              </a:ext>
            </a:extLst>
          </p:cNvPr>
          <p:cNvSpPr txBox="1"/>
          <p:nvPr/>
        </p:nvSpPr>
        <p:spPr>
          <a:xfrm>
            <a:off x="7749449" y="24269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FFAE-234B-6243-2B63-2A04B90879F4}"/>
              </a:ext>
            </a:extLst>
          </p:cNvPr>
          <p:cNvSpPr txBox="1"/>
          <p:nvPr/>
        </p:nvSpPr>
        <p:spPr>
          <a:xfrm>
            <a:off x="3865124" y="2782506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/>
              <p:nvPr/>
            </p:nvSpPr>
            <p:spPr>
              <a:xfrm>
                <a:off x="4845643" y="2768043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43" y="2768043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28942E-D889-2CF0-078B-7BFBFAD8C11E}"/>
              </a:ext>
            </a:extLst>
          </p:cNvPr>
          <p:cNvSpPr txBox="1"/>
          <p:nvPr/>
        </p:nvSpPr>
        <p:spPr>
          <a:xfrm>
            <a:off x="5632136" y="281477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7180A-1E33-6979-274B-BB008A6A9DAC}"/>
              </a:ext>
            </a:extLst>
          </p:cNvPr>
          <p:cNvSpPr txBox="1"/>
          <p:nvPr/>
        </p:nvSpPr>
        <p:spPr>
          <a:xfrm>
            <a:off x="6297875" y="28085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/>
              <p:nvPr/>
            </p:nvSpPr>
            <p:spPr>
              <a:xfrm>
                <a:off x="7009338" y="2734713"/>
                <a:ext cx="339634" cy="39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38" y="2734713"/>
                <a:ext cx="339634" cy="396904"/>
              </a:xfrm>
              <a:prstGeom prst="rect">
                <a:avLst/>
              </a:prstGeom>
              <a:blipFill>
                <a:blip r:embed="rId7"/>
                <a:stretch>
                  <a:fillRect l="-535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3FD1506-591E-ABA2-3471-53D4E570F733}"/>
              </a:ext>
            </a:extLst>
          </p:cNvPr>
          <p:cNvSpPr/>
          <p:nvPr/>
        </p:nvSpPr>
        <p:spPr>
          <a:xfrm>
            <a:off x="4826328" y="1273636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/>
              <p:nvPr/>
            </p:nvSpPr>
            <p:spPr>
              <a:xfrm>
                <a:off x="8531070" y="1708746"/>
                <a:ext cx="339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70" y="1708746"/>
                <a:ext cx="339634" cy="276999"/>
              </a:xfrm>
              <a:prstGeom prst="rect">
                <a:avLst/>
              </a:prstGeom>
              <a:blipFill>
                <a:blip r:embed="rId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F520C5-6DC4-56B0-B052-BEA3A50CAF45}"/>
              </a:ext>
            </a:extLst>
          </p:cNvPr>
          <p:cNvSpPr txBox="1"/>
          <p:nvPr/>
        </p:nvSpPr>
        <p:spPr>
          <a:xfrm>
            <a:off x="8550283" y="20535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A8BE8-6CE5-AC6B-866A-0653C7DD12CB}"/>
              </a:ext>
            </a:extLst>
          </p:cNvPr>
          <p:cNvSpPr/>
          <p:nvPr/>
        </p:nvSpPr>
        <p:spPr>
          <a:xfrm>
            <a:off x="3708945" y="1673440"/>
            <a:ext cx="5395868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62D4C-0433-1F20-884F-EA520B5E7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977687"/>
              </p:ext>
            </p:extLst>
          </p:nvPr>
        </p:nvGraphicFramePr>
        <p:xfrm>
          <a:off x="3722007" y="40043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B0EDF1-384A-9BFE-B85F-092DAB843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944697"/>
              </p:ext>
            </p:extLst>
          </p:nvPr>
        </p:nvGraphicFramePr>
        <p:xfrm>
          <a:off x="3722007" y="36155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5640E2D-D15C-19E9-BCA7-8ED513BED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749046"/>
              </p:ext>
            </p:extLst>
          </p:nvPr>
        </p:nvGraphicFramePr>
        <p:xfrm>
          <a:off x="2883807" y="36155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FDCB519-E0C5-EB31-6707-99245BC5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568877"/>
              </p:ext>
            </p:extLst>
          </p:nvPr>
        </p:nvGraphicFramePr>
        <p:xfrm>
          <a:off x="7576457" y="36106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D19E49D-EC3A-02C6-F6A0-19D37F464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13002"/>
              </p:ext>
            </p:extLst>
          </p:nvPr>
        </p:nvGraphicFramePr>
        <p:xfrm>
          <a:off x="2883807" y="43751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041A0CA-669D-61A3-A2B4-1C9DD26DFBBD}"/>
              </a:ext>
            </a:extLst>
          </p:cNvPr>
          <p:cNvSpPr txBox="1"/>
          <p:nvPr/>
        </p:nvSpPr>
        <p:spPr>
          <a:xfrm>
            <a:off x="4022445" y="44151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63140D-C015-CDA9-92D5-A59C51C68773}"/>
              </a:ext>
            </a:extLst>
          </p:cNvPr>
          <p:cNvSpPr txBox="1"/>
          <p:nvPr/>
        </p:nvSpPr>
        <p:spPr>
          <a:xfrm>
            <a:off x="4021988" y="47771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A4C43B-21C3-A500-8703-6E47EBEBD9CF}"/>
              </a:ext>
            </a:extLst>
          </p:cNvPr>
          <p:cNvSpPr txBox="1"/>
          <p:nvPr/>
        </p:nvSpPr>
        <p:spPr>
          <a:xfrm>
            <a:off x="3133090" y="43751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B47670-B651-57DC-6F3D-9D9E9DC6BE15}"/>
              </a:ext>
            </a:extLst>
          </p:cNvPr>
          <p:cNvSpPr txBox="1"/>
          <p:nvPr/>
        </p:nvSpPr>
        <p:spPr>
          <a:xfrm>
            <a:off x="3133090" y="47779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759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/>
        </p:nvGraphicFramePr>
        <p:xfrm>
          <a:off x="3708945" y="1291556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/>
        </p:nvGraphicFramePr>
        <p:xfrm>
          <a:off x="3708945" y="902796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/>
        </p:nvGraphicFramePr>
        <p:xfrm>
          <a:off x="2870745" y="902796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/>
        </p:nvGraphicFramePr>
        <p:xfrm>
          <a:off x="7563395" y="897856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/>
        </p:nvGraphicFramePr>
        <p:xfrm>
          <a:off x="2870745" y="1662396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4009383" y="1702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4008926" y="206436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120028" y="166239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120028" y="2065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/>
              <p:nvPr/>
            </p:nvSpPr>
            <p:spPr>
              <a:xfrm>
                <a:off x="4847126" y="2055540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26" y="2055540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D9E2A9-425F-E5FC-6B3D-89B8C96C3C34}"/>
              </a:ext>
            </a:extLst>
          </p:cNvPr>
          <p:cNvSpPr txBox="1"/>
          <p:nvPr/>
        </p:nvSpPr>
        <p:spPr>
          <a:xfrm>
            <a:off x="5635713" y="20894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781A2-8E8A-4EBF-1D07-1792BECAA446}"/>
              </a:ext>
            </a:extLst>
          </p:cNvPr>
          <p:cNvSpPr txBox="1"/>
          <p:nvPr/>
        </p:nvSpPr>
        <p:spPr>
          <a:xfrm>
            <a:off x="6343296" y="206504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/>
              <p:nvPr/>
            </p:nvSpPr>
            <p:spPr>
              <a:xfrm>
                <a:off x="7030531" y="202441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31" y="202441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9645975-0F82-8B63-A320-BF3C9BC3CBA5}"/>
              </a:ext>
            </a:extLst>
          </p:cNvPr>
          <p:cNvSpPr txBox="1"/>
          <p:nvPr/>
        </p:nvSpPr>
        <p:spPr>
          <a:xfrm>
            <a:off x="7797616" y="207235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/>
              <p:nvPr/>
            </p:nvSpPr>
            <p:spPr>
              <a:xfrm>
                <a:off x="4847583" y="1650141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583" y="1650141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465BA99-BBE5-0ED3-ACF8-D106F21A10A2}"/>
              </a:ext>
            </a:extLst>
          </p:cNvPr>
          <p:cNvSpPr txBox="1"/>
          <p:nvPr/>
        </p:nvSpPr>
        <p:spPr>
          <a:xfrm>
            <a:off x="5647587" y="172786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7DBE4-C492-F52C-FF3B-8ECD448E3552}"/>
              </a:ext>
            </a:extLst>
          </p:cNvPr>
          <p:cNvSpPr txBox="1"/>
          <p:nvPr/>
        </p:nvSpPr>
        <p:spPr>
          <a:xfrm>
            <a:off x="6343296" y="16867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/>
              <p:nvPr/>
            </p:nvSpPr>
            <p:spPr>
              <a:xfrm>
                <a:off x="7042405" y="165357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405" y="1653576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03A0608-6A58-B930-1A0A-A9F585445ED9}"/>
              </a:ext>
            </a:extLst>
          </p:cNvPr>
          <p:cNvSpPr txBox="1"/>
          <p:nvPr/>
        </p:nvSpPr>
        <p:spPr>
          <a:xfrm>
            <a:off x="7738114" y="168677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0EB14-34D8-6FC3-B0D5-B04023E6B72F}"/>
              </a:ext>
            </a:extLst>
          </p:cNvPr>
          <p:cNvSpPr txBox="1"/>
          <p:nvPr/>
        </p:nvSpPr>
        <p:spPr>
          <a:xfrm>
            <a:off x="4008926" y="24659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/>
              <p:nvPr/>
            </p:nvSpPr>
            <p:spPr>
              <a:xfrm>
                <a:off x="4847126" y="2390568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26" y="2390568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7A4BBF-50C8-3715-2934-D952359E632A}"/>
              </a:ext>
            </a:extLst>
          </p:cNvPr>
          <p:cNvSpPr txBox="1"/>
          <p:nvPr/>
        </p:nvSpPr>
        <p:spPr>
          <a:xfrm>
            <a:off x="5622566" y="246026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02234-51BD-F778-B673-357A07DDB891}"/>
              </a:ext>
            </a:extLst>
          </p:cNvPr>
          <p:cNvSpPr txBox="1"/>
          <p:nvPr/>
        </p:nvSpPr>
        <p:spPr>
          <a:xfrm>
            <a:off x="6304143" y="24651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/>
              <p:nvPr/>
            </p:nvSpPr>
            <p:spPr>
              <a:xfrm>
                <a:off x="7022485" y="238505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85" y="2385050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436065-5396-EAD5-229E-5639632B9C29}"/>
              </a:ext>
            </a:extLst>
          </p:cNvPr>
          <p:cNvSpPr txBox="1"/>
          <p:nvPr/>
        </p:nvSpPr>
        <p:spPr>
          <a:xfrm>
            <a:off x="7749449" y="242693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FFAE-234B-6243-2B63-2A04B90879F4}"/>
              </a:ext>
            </a:extLst>
          </p:cNvPr>
          <p:cNvSpPr txBox="1"/>
          <p:nvPr/>
        </p:nvSpPr>
        <p:spPr>
          <a:xfrm>
            <a:off x="3865124" y="2782506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/>
              <p:nvPr/>
            </p:nvSpPr>
            <p:spPr>
              <a:xfrm>
                <a:off x="4845643" y="2768043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643" y="2768043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28942E-D889-2CF0-078B-7BFBFAD8C11E}"/>
              </a:ext>
            </a:extLst>
          </p:cNvPr>
          <p:cNvSpPr txBox="1"/>
          <p:nvPr/>
        </p:nvSpPr>
        <p:spPr>
          <a:xfrm>
            <a:off x="5632136" y="281477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7180A-1E33-6979-274B-BB008A6A9DAC}"/>
              </a:ext>
            </a:extLst>
          </p:cNvPr>
          <p:cNvSpPr txBox="1"/>
          <p:nvPr/>
        </p:nvSpPr>
        <p:spPr>
          <a:xfrm>
            <a:off x="6297875" y="28085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/>
              <p:nvPr/>
            </p:nvSpPr>
            <p:spPr>
              <a:xfrm>
                <a:off x="7009338" y="2734713"/>
                <a:ext cx="339634" cy="39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38" y="2734713"/>
                <a:ext cx="339634" cy="396904"/>
              </a:xfrm>
              <a:prstGeom prst="rect">
                <a:avLst/>
              </a:prstGeom>
              <a:blipFill>
                <a:blip r:embed="rId7"/>
                <a:stretch>
                  <a:fillRect l="-535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3FD1506-591E-ABA2-3471-53D4E570F733}"/>
              </a:ext>
            </a:extLst>
          </p:cNvPr>
          <p:cNvSpPr/>
          <p:nvPr/>
        </p:nvSpPr>
        <p:spPr>
          <a:xfrm>
            <a:off x="4826328" y="1273636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/>
              <p:nvPr/>
            </p:nvSpPr>
            <p:spPr>
              <a:xfrm>
                <a:off x="8531070" y="1708746"/>
                <a:ext cx="339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070" y="1708746"/>
                <a:ext cx="339634" cy="276999"/>
              </a:xfrm>
              <a:prstGeom prst="rect">
                <a:avLst/>
              </a:prstGeom>
              <a:blipFill>
                <a:blip r:embed="rId8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F520C5-6DC4-56B0-B052-BEA3A50CAF45}"/>
              </a:ext>
            </a:extLst>
          </p:cNvPr>
          <p:cNvSpPr txBox="1"/>
          <p:nvPr/>
        </p:nvSpPr>
        <p:spPr>
          <a:xfrm>
            <a:off x="8550283" y="205350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A8BE8-6CE5-AC6B-866A-0653C7DD12CB}"/>
              </a:ext>
            </a:extLst>
          </p:cNvPr>
          <p:cNvSpPr/>
          <p:nvPr/>
        </p:nvSpPr>
        <p:spPr>
          <a:xfrm>
            <a:off x="3708945" y="1673440"/>
            <a:ext cx="5395868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5114297-F64E-8576-0EAB-EE93A007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99721"/>
              </p:ext>
            </p:extLst>
          </p:nvPr>
        </p:nvGraphicFramePr>
        <p:xfrm>
          <a:off x="881290" y="3530295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(4/3) / (4/3)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/ (4/3)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(4/3)</a:t>
                      </a:r>
                    </a:p>
                    <a:p>
                      <a:r>
                        <a:rPr lang="en-US" dirty="0"/>
                        <a:t>= 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(1/3)  / (4/3)</a:t>
                      </a:r>
                    </a:p>
                    <a:p>
                      <a:r>
                        <a:rPr lang="en-US" dirty="0"/>
                        <a:t>= 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/ (4/3)</a:t>
                      </a:r>
                    </a:p>
                    <a:p>
                      <a:r>
                        <a:rPr lang="en-US" dirty="0"/>
                        <a:t>= 27/2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– ((1/3) * (4/3) /(4/3))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 * (1/3)/(4/3))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(1*(1/3)/4/3)</a:t>
                      </a:r>
                    </a:p>
                    <a:p>
                      <a:r>
                        <a:rPr lang="en-US" dirty="0"/>
                        <a:t>= 0 – ¼</a:t>
                      </a:r>
                    </a:p>
                    <a:p>
                      <a:r>
                        <a:rPr lang="en-US" dirty="0"/>
                        <a:t>= -1/4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– ((1/3)* (1/3)/(4/3))</a:t>
                      </a:r>
                    </a:p>
                    <a:p>
                      <a:r>
                        <a:rPr lang="en-US" dirty="0"/>
                        <a:t>= 1/3 -1/12</a:t>
                      </a:r>
                    </a:p>
                    <a:p>
                      <a:r>
                        <a:rPr lang="en-US" dirty="0"/>
                        <a:t>= (4 – 1)/12</a:t>
                      </a:r>
                    </a:p>
                    <a:p>
                      <a:r>
                        <a:rPr lang="en-US" dirty="0"/>
                        <a:t>= 3/12</a:t>
                      </a:r>
                    </a:p>
                    <a:p>
                      <a:r>
                        <a:rPr lang="en-US" dirty="0"/>
                        <a:t>=1/4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(18*(1/3)/(4/3)</a:t>
                      </a:r>
                    </a:p>
                    <a:p>
                      <a:r>
                        <a:rPr lang="en-US" dirty="0"/>
                        <a:t>=6 – 9/2</a:t>
                      </a:r>
                    </a:p>
                    <a:p>
                      <a:r>
                        <a:rPr lang="en-US" dirty="0"/>
                        <a:t>= 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7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4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5114297-F64E-8576-0EAB-EE93A0075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627729"/>
              </p:ext>
            </p:extLst>
          </p:nvPr>
        </p:nvGraphicFramePr>
        <p:xfrm>
          <a:off x="724535" y="238455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(4/3) / (4/3)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/ (4/3)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/ (4/3)</a:t>
                      </a:r>
                    </a:p>
                    <a:p>
                      <a:r>
                        <a:rPr lang="en-US" dirty="0"/>
                        <a:t>= 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(1/3)  / (4/3)</a:t>
                      </a:r>
                    </a:p>
                    <a:p>
                      <a:r>
                        <a:rPr lang="en-US" dirty="0"/>
                        <a:t>= 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/ (4/3)</a:t>
                      </a:r>
                    </a:p>
                    <a:p>
                      <a:r>
                        <a:rPr lang="en-US" dirty="0"/>
                        <a:t>= 27/2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– ((1/3) * (4/3) /(4/3))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 * (1/3)/(4/3))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(1*(1/3)/4/3)</a:t>
                      </a:r>
                    </a:p>
                    <a:p>
                      <a:r>
                        <a:rPr lang="en-US" dirty="0"/>
                        <a:t>= 0 – ¼</a:t>
                      </a:r>
                    </a:p>
                    <a:p>
                      <a:r>
                        <a:rPr lang="en-US" dirty="0"/>
                        <a:t>= -1/4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– ((1/3)* (1/3)/(4/3))</a:t>
                      </a:r>
                    </a:p>
                    <a:p>
                      <a:r>
                        <a:rPr lang="en-US" dirty="0"/>
                        <a:t>= 1/3 -1/12</a:t>
                      </a:r>
                    </a:p>
                    <a:p>
                      <a:r>
                        <a:rPr lang="en-US" dirty="0"/>
                        <a:t>= (4 – 1)/12</a:t>
                      </a:r>
                    </a:p>
                    <a:p>
                      <a:r>
                        <a:rPr lang="en-US" dirty="0"/>
                        <a:t>= 3/12</a:t>
                      </a:r>
                    </a:p>
                    <a:p>
                      <a:r>
                        <a:rPr lang="en-US" dirty="0"/>
                        <a:t>=1/4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– (18*(1/3)/(4/3)</a:t>
                      </a:r>
                    </a:p>
                    <a:p>
                      <a:r>
                        <a:rPr lang="en-US" dirty="0"/>
                        <a:t>=6 – 9/2</a:t>
                      </a:r>
                    </a:p>
                    <a:p>
                      <a:r>
                        <a:rPr lang="en-US" dirty="0"/>
                        <a:t>= 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765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F2474-90D7-1177-755B-667AD3888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23322"/>
              </p:ext>
            </p:extLst>
          </p:nvPr>
        </p:nvGraphicFramePr>
        <p:xfrm>
          <a:off x="3722007" y="40043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D7DF7A8-3463-5CB6-ADDC-C687B433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503074"/>
              </p:ext>
            </p:extLst>
          </p:nvPr>
        </p:nvGraphicFramePr>
        <p:xfrm>
          <a:off x="3722007" y="36155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257811-E381-9092-8F33-43584431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51444"/>
              </p:ext>
            </p:extLst>
          </p:nvPr>
        </p:nvGraphicFramePr>
        <p:xfrm>
          <a:off x="2883807" y="36155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3823836-2233-6A3A-1240-33F7087D5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266714"/>
              </p:ext>
            </p:extLst>
          </p:nvPr>
        </p:nvGraphicFramePr>
        <p:xfrm>
          <a:off x="7576457" y="36106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235B8A-90F7-943D-E3BA-DB200CFB7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39580"/>
              </p:ext>
            </p:extLst>
          </p:nvPr>
        </p:nvGraphicFramePr>
        <p:xfrm>
          <a:off x="2883807" y="43751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18B3AC-1877-0D9E-2520-D2353C1FF205}"/>
              </a:ext>
            </a:extLst>
          </p:cNvPr>
          <p:cNvSpPr txBox="1"/>
          <p:nvPr/>
        </p:nvSpPr>
        <p:spPr>
          <a:xfrm>
            <a:off x="4022445" y="44151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3B003-3CA8-C1F8-6BE7-97331B237F0D}"/>
              </a:ext>
            </a:extLst>
          </p:cNvPr>
          <p:cNvSpPr txBox="1"/>
          <p:nvPr/>
        </p:nvSpPr>
        <p:spPr>
          <a:xfrm>
            <a:off x="4021988" y="47771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45276-3D98-235B-0C9E-D7E840935390}"/>
              </a:ext>
            </a:extLst>
          </p:cNvPr>
          <p:cNvSpPr txBox="1"/>
          <p:nvPr/>
        </p:nvSpPr>
        <p:spPr>
          <a:xfrm>
            <a:off x="3133090" y="43751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012D6-A029-1591-42F1-351F65BAB44D}"/>
              </a:ext>
            </a:extLst>
          </p:cNvPr>
          <p:cNvSpPr txBox="1"/>
          <p:nvPr/>
        </p:nvSpPr>
        <p:spPr>
          <a:xfrm>
            <a:off x="3133090" y="47779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9FD0D-8B15-C619-8A69-572A477E0F20}"/>
              </a:ext>
            </a:extLst>
          </p:cNvPr>
          <p:cNvSpPr txBox="1"/>
          <p:nvPr/>
        </p:nvSpPr>
        <p:spPr>
          <a:xfrm>
            <a:off x="4893206" y="441514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A81D7-2C9F-15D5-B25C-15352FB47B86}"/>
              </a:ext>
            </a:extLst>
          </p:cNvPr>
          <p:cNvSpPr txBox="1"/>
          <p:nvPr/>
        </p:nvSpPr>
        <p:spPr>
          <a:xfrm>
            <a:off x="5649232" y="44382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A83C1-4531-41B5-2980-343E1F141580}"/>
              </a:ext>
            </a:extLst>
          </p:cNvPr>
          <p:cNvSpPr txBox="1"/>
          <p:nvPr/>
        </p:nvSpPr>
        <p:spPr>
          <a:xfrm>
            <a:off x="6334279" y="44086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D6376-36A4-690D-D8F7-9E663881FE5E}"/>
              </a:ext>
            </a:extLst>
          </p:cNvPr>
          <p:cNvSpPr txBox="1"/>
          <p:nvPr/>
        </p:nvSpPr>
        <p:spPr>
          <a:xfrm>
            <a:off x="6974780" y="441514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C5656-886D-CED5-40B0-EF6EF5197DCF}"/>
              </a:ext>
            </a:extLst>
          </p:cNvPr>
          <p:cNvSpPr txBox="1"/>
          <p:nvPr/>
        </p:nvSpPr>
        <p:spPr>
          <a:xfrm>
            <a:off x="7734889" y="4408683"/>
            <a:ext cx="66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27/2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FDCDD-E098-095B-A8E0-127CC82CBCD3}"/>
              </a:ext>
            </a:extLst>
          </p:cNvPr>
          <p:cNvSpPr txBox="1"/>
          <p:nvPr/>
        </p:nvSpPr>
        <p:spPr>
          <a:xfrm>
            <a:off x="4897752" y="478598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13C4B8-B1D8-09E7-D784-618F732035DB}"/>
              </a:ext>
            </a:extLst>
          </p:cNvPr>
          <p:cNvSpPr txBox="1"/>
          <p:nvPr/>
        </p:nvSpPr>
        <p:spPr>
          <a:xfrm>
            <a:off x="5649231" y="48090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02A019-8CA2-7225-25BF-39E23E291A43}"/>
              </a:ext>
            </a:extLst>
          </p:cNvPr>
          <p:cNvSpPr txBox="1"/>
          <p:nvPr/>
        </p:nvSpPr>
        <p:spPr>
          <a:xfrm>
            <a:off x="6304199" y="4777108"/>
            <a:ext cx="54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D6F31D-7C5A-F548-584E-C1D34E1D2E18}"/>
              </a:ext>
            </a:extLst>
          </p:cNvPr>
          <p:cNvSpPr txBox="1"/>
          <p:nvPr/>
        </p:nvSpPr>
        <p:spPr>
          <a:xfrm>
            <a:off x="6993420" y="478598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78BB98-AD16-199A-AF05-A2AB2FCA3C78}"/>
              </a:ext>
            </a:extLst>
          </p:cNvPr>
          <p:cNvSpPr txBox="1"/>
          <p:nvPr/>
        </p:nvSpPr>
        <p:spPr>
          <a:xfrm>
            <a:off x="7717661" y="4761947"/>
            <a:ext cx="66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852C10-FC95-7C2B-A219-4F2948E0D6E6}"/>
              </a:ext>
            </a:extLst>
          </p:cNvPr>
          <p:cNvSpPr txBox="1"/>
          <p:nvPr/>
        </p:nvSpPr>
        <p:spPr>
          <a:xfrm>
            <a:off x="4021987" y="51413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2CD42-69EF-04DF-7B17-5E5D0397EB09}"/>
              </a:ext>
            </a:extLst>
          </p:cNvPr>
          <p:cNvSpPr txBox="1"/>
          <p:nvPr/>
        </p:nvSpPr>
        <p:spPr>
          <a:xfrm>
            <a:off x="3879668" y="551222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176057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52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AF2474-90D7-1177-755B-667AD388833A}"/>
              </a:ext>
            </a:extLst>
          </p:cNvPr>
          <p:cNvGraphicFramePr>
            <a:graphicFrameLocks noGrp="1"/>
          </p:cNvGraphicFramePr>
          <p:nvPr/>
        </p:nvGraphicFramePr>
        <p:xfrm>
          <a:off x="3722007" y="40043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D7DF7A8-3463-5CB6-ADDC-C687B43365FE}"/>
              </a:ext>
            </a:extLst>
          </p:cNvPr>
          <p:cNvGraphicFramePr>
            <a:graphicFrameLocks noGrp="1"/>
          </p:cNvGraphicFramePr>
          <p:nvPr/>
        </p:nvGraphicFramePr>
        <p:xfrm>
          <a:off x="3722007" y="36155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7257811-E381-9092-8F33-43584431D8B8}"/>
              </a:ext>
            </a:extLst>
          </p:cNvPr>
          <p:cNvGraphicFramePr>
            <a:graphicFrameLocks noGrp="1"/>
          </p:cNvGraphicFramePr>
          <p:nvPr/>
        </p:nvGraphicFramePr>
        <p:xfrm>
          <a:off x="2883807" y="36155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3823836-2233-6A3A-1240-33F7087D53FD}"/>
              </a:ext>
            </a:extLst>
          </p:cNvPr>
          <p:cNvGraphicFramePr>
            <a:graphicFrameLocks noGrp="1"/>
          </p:cNvGraphicFramePr>
          <p:nvPr/>
        </p:nvGraphicFramePr>
        <p:xfrm>
          <a:off x="7576457" y="36106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235B8A-90F7-943D-E3BA-DB200CFB7FC7}"/>
              </a:ext>
            </a:extLst>
          </p:cNvPr>
          <p:cNvGraphicFramePr>
            <a:graphicFrameLocks noGrp="1"/>
          </p:cNvGraphicFramePr>
          <p:nvPr/>
        </p:nvGraphicFramePr>
        <p:xfrm>
          <a:off x="2883807" y="43751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18B3AC-1877-0D9E-2520-D2353C1FF205}"/>
              </a:ext>
            </a:extLst>
          </p:cNvPr>
          <p:cNvSpPr txBox="1"/>
          <p:nvPr/>
        </p:nvSpPr>
        <p:spPr>
          <a:xfrm>
            <a:off x="4022445" y="44151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3B003-3CA8-C1F8-6BE7-97331B237F0D}"/>
              </a:ext>
            </a:extLst>
          </p:cNvPr>
          <p:cNvSpPr txBox="1"/>
          <p:nvPr/>
        </p:nvSpPr>
        <p:spPr>
          <a:xfrm>
            <a:off x="4021988" y="47771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645276-3D98-235B-0C9E-D7E840935390}"/>
              </a:ext>
            </a:extLst>
          </p:cNvPr>
          <p:cNvSpPr txBox="1"/>
          <p:nvPr/>
        </p:nvSpPr>
        <p:spPr>
          <a:xfrm>
            <a:off x="3133090" y="43751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4012D6-A029-1591-42F1-351F65BAB44D}"/>
              </a:ext>
            </a:extLst>
          </p:cNvPr>
          <p:cNvSpPr txBox="1"/>
          <p:nvPr/>
        </p:nvSpPr>
        <p:spPr>
          <a:xfrm>
            <a:off x="3133090" y="47779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19FD0D-8B15-C619-8A69-572A477E0F20}"/>
              </a:ext>
            </a:extLst>
          </p:cNvPr>
          <p:cNvSpPr txBox="1"/>
          <p:nvPr/>
        </p:nvSpPr>
        <p:spPr>
          <a:xfrm>
            <a:off x="4893206" y="441514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8A81D7-2C9F-15D5-B25C-15352FB47B86}"/>
              </a:ext>
            </a:extLst>
          </p:cNvPr>
          <p:cNvSpPr txBox="1"/>
          <p:nvPr/>
        </p:nvSpPr>
        <p:spPr>
          <a:xfrm>
            <a:off x="5649232" y="44382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5A83C1-4531-41B5-2980-343E1F141580}"/>
              </a:ext>
            </a:extLst>
          </p:cNvPr>
          <p:cNvSpPr txBox="1"/>
          <p:nvPr/>
        </p:nvSpPr>
        <p:spPr>
          <a:xfrm>
            <a:off x="6334279" y="44086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6D6376-36A4-690D-D8F7-9E663881FE5E}"/>
              </a:ext>
            </a:extLst>
          </p:cNvPr>
          <p:cNvSpPr txBox="1"/>
          <p:nvPr/>
        </p:nvSpPr>
        <p:spPr>
          <a:xfrm>
            <a:off x="6974780" y="441514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C5656-886D-CED5-40B0-EF6EF5197DCF}"/>
              </a:ext>
            </a:extLst>
          </p:cNvPr>
          <p:cNvSpPr txBox="1"/>
          <p:nvPr/>
        </p:nvSpPr>
        <p:spPr>
          <a:xfrm>
            <a:off x="7734889" y="4408683"/>
            <a:ext cx="66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27/2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FDCDD-E098-095B-A8E0-127CC82CBCD3}"/>
              </a:ext>
            </a:extLst>
          </p:cNvPr>
          <p:cNvSpPr txBox="1"/>
          <p:nvPr/>
        </p:nvSpPr>
        <p:spPr>
          <a:xfrm>
            <a:off x="4897752" y="478598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13C4B8-B1D8-09E7-D784-618F732035DB}"/>
              </a:ext>
            </a:extLst>
          </p:cNvPr>
          <p:cNvSpPr txBox="1"/>
          <p:nvPr/>
        </p:nvSpPr>
        <p:spPr>
          <a:xfrm>
            <a:off x="5649231" y="480904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02A019-8CA2-7225-25BF-39E23E291A43}"/>
              </a:ext>
            </a:extLst>
          </p:cNvPr>
          <p:cNvSpPr txBox="1"/>
          <p:nvPr/>
        </p:nvSpPr>
        <p:spPr>
          <a:xfrm>
            <a:off x="6304199" y="4777108"/>
            <a:ext cx="54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-1/4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D6F31D-7C5A-F548-584E-C1D34E1D2E18}"/>
              </a:ext>
            </a:extLst>
          </p:cNvPr>
          <p:cNvSpPr txBox="1"/>
          <p:nvPr/>
        </p:nvSpPr>
        <p:spPr>
          <a:xfrm>
            <a:off x="6993420" y="478598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1/4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78BB98-AD16-199A-AF05-A2AB2FCA3C78}"/>
              </a:ext>
            </a:extLst>
          </p:cNvPr>
          <p:cNvSpPr txBox="1"/>
          <p:nvPr/>
        </p:nvSpPr>
        <p:spPr>
          <a:xfrm>
            <a:off x="7717661" y="4761947"/>
            <a:ext cx="664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3/2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852C10-FC95-7C2B-A219-4F2948E0D6E6}"/>
              </a:ext>
            </a:extLst>
          </p:cNvPr>
          <p:cNvSpPr txBox="1"/>
          <p:nvPr/>
        </p:nvSpPr>
        <p:spPr>
          <a:xfrm>
            <a:off x="4021987" y="514138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2CD42-69EF-04DF-7B17-5E5D0397EB09}"/>
              </a:ext>
            </a:extLst>
          </p:cNvPr>
          <p:cNvSpPr txBox="1"/>
          <p:nvPr/>
        </p:nvSpPr>
        <p:spPr>
          <a:xfrm>
            <a:off x="3879668" y="551222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63E5BF-5E07-9750-B22D-D1E3404CA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861070"/>
              </p:ext>
            </p:extLst>
          </p:nvPr>
        </p:nvGraphicFramePr>
        <p:xfrm>
          <a:off x="765455" y="715255"/>
          <a:ext cx="11051178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6*1+7*0</a:t>
                      </a:r>
                    </a:p>
                    <a:p>
                      <a:r>
                        <a:rPr lang="en-US" dirty="0"/>
                        <a:t>= 6+0</a:t>
                      </a:r>
                    </a:p>
                    <a:p>
                      <a:r>
                        <a:rPr lang="en-US" dirty="0"/>
                        <a:t>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6*0 + 7*1</a:t>
                      </a:r>
                    </a:p>
                    <a:p>
                      <a:r>
                        <a:rPr lang="en-US" dirty="0"/>
                        <a:t>= 0 + 7</a:t>
                      </a:r>
                    </a:p>
                    <a:p>
                      <a:r>
                        <a:rPr lang="en-US" dirty="0"/>
                        <a:t>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6*3/4 + 7*(-1/4)</a:t>
                      </a:r>
                    </a:p>
                    <a:p>
                      <a:r>
                        <a:rPr lang="en-US" dirty="0"/>
                        <a:t>= 18/4 – 7/4</a:t>
                      </a:r>
                    </a:p>
                    <a:p>
                      <a:r>
                        <a:rPr lang="en-US" dirty="0"/>
                        <a:t>= 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6*1/4 + 7 *1/4</a:t>
                      </a:r>
                    </a:p>
                    <a:p>
                      <a:r>
                        <a:rPr lang="en-US" dirty="0"/>
                        <a:t>= 3/2 + 7/4</a:t>
                      </a:r>
                    </a:p>
                    <a:p>
                      <a:r>
                        <a:rPr lang="en-US" dirty="0"/>
                        <a:t>= (6+7)/4</a:t>
                      </a:r>
                    </a:p>
                    <a:p>
                      <a:r>
                        <a:rPr lang="en-US" dirty="0"/>
                        <a:t>= 13/4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6*27/2 + 7*3/2</a:t>
                      </a:r>
                    </a:p>
                    <a:p>
                      <a:r>
                        <a:rPr lang="en-US" dirty="0"/>
                        <a:t>= 81 + 21/2</a:t>
                      </a:r>
                    </a:p>
                    <a:p>
                      <a:r>
                        <a:rPr lang="en-US" dirty="0"/>
                        <a:t>= (162+21)/2</a:t>
                      </a:r>
                    </a:p>
                    <a:p>
                      <a:r>
                        <a:rPr lang="en-US" dirty="0"/>
                        <a:t>= 183/2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4CA14E-4790-2824-3DAC-7D70923A2F6E}"/>
              </a:ext>
            </a:extLst>
          </p:cNvPr>
          <p:cNvSpPr txBox="1"/>
          <p:nvPr/>
        </p:nvSpPr>
        <p:spPr>
          <a:xfrm>
            <a:off x="4893205" y="51563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61361-1D09-11B7-CE0B-AE51CA27422E}"/>
              </a:ext>
            </a:extLst>
          </p:cNvPr>
          <p:cNvSpPr txBox="1"/>
          <p:nvPr/>
        </p:nvSpPr>
        <p:spPr>
          <a:xfrm>
            <a:off x="5665143" y="515365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30F6D1-790C-E7F1-0A9C-039DB4233442}"/>
              </a:ext>
            </a:extLst>
          </p:cNvPr>
          <p:cNvSpPr txBox="1"/>
          <p:nvPr/>
        </p:nvSpPr>
        <p:spPr>
          <a:xfrm>
            <a:off x="6238149" y="5134745"/>
            <a:ext cx="54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11/4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557DC-CFBF-0AA3-6AC3-F9C7DB85A86C}"/>
              </a:ext>
            </a:extLst>
          </p:cNvPr>
          <p:cNvSpPr txBox="1"/>
          <p:nvPr/>
        </p:nvSpPr>
        <p:spPr>
          <a:xfrm>
            <a:off x="6926714" y="5141383"/>
            <a:ext cx="548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13/4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1BF3B-39D2-F2E3-5AC2-7A2522318299}"/>
              </a:ext>
            </a:extLst>
          </p:cNvPr>
          <p:cNvSpPr txBox="1"/>
          <p:nvPr/>
        </p:nvSpPr>
        <p:spPr>
          <a:xfrm>
            <a:off x="7687228" y="5120228"/>
            <a:ext cx="712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183/2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5B784A-3B28-0598-B328-095D3E51E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29750"/>
              </p:ext>
            </p:extLst>
          </p:nvPr>
        </p:nvGraphicFramePr>
        <p:xfrm>
          <a:off x="765455" y="2095447"/>
          <a:ext cx="9209315" cy="1227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Cj - 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6-6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7-7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11/4</a:t>
                      </a:r>
                    </a:p>
                    <a:p>
                      <a:r>
                        <a:rPr lang="en-US" dirty="0"/>
                        <a:t>= -11/4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13/4</a:t>
                      </a:r>
                    </a:p>
                    <a:p>
                      <a:r>
                        <a:rPr lang="en-US" dirty="0"/>
                        <a:t>= -13/4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0DCFC6-3329-25C3-BB72-C575702CD022}"/>
              </a:ext>
            </a:extLst>
          </p:cNvPr>
          <p:cNvSpPr txBox="1"/>
          <p:nvPr/>
        </p:nvSpPr>
        <p:spPr>
          <a:xfrm>
            <a:off x="4917759" y="551542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DB92C2-7CB7-A500-592D-EDD0A8862618}"/>
              </a:ext>
            </a:extLst>
          </p:cNvPr>
          <p:cNvSpPr txBox="1"/>
          <p:nvPr/>
        </p:nvSpPr>
        <p:spPr>
          <a:xfrm>
            <a:off x="5643647" y="554241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F2CAA-9FD7-F8EC-AE37-424081600D57}"/>
              </a:ext>
            </a:extLst>
          </p:cNvPr>
          <p:cNvSpPr txBox="1"/>
          <p:nvPr/>
        </p:nvSpPr>
        <p:spPr>
          <a:xfrm>
            <a:off x="6238149" y="5522551"/>
            <a:ext cx="5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-11/4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D44883-7742-8684-647E-C1254B9423EC}"/>
              </a:ext>
            </a:extLst>
          </p:cNvPr>
          <p:cNvSpPr txBox="1"/>
          <p:nvPr/>
        </p:nvSpPr>
        <p:spPr>
          <a:xfrm>
            <a:off x="6891456" y="5530143"/>
            <a:ext cx="58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-13/4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B02C4-4F98-06B6-A307-324E71876BAE}"/>
              </a:ext>
            </a:extLst>
          </p:cNvPr>
          <p:cNvSpPr txBox="1"/>
          <p:nvPr/>
        </p:nvSpPr>
        <p:spPr>
          <a:xfrm>
            <a:off x="2932995" y="6051736"/>
            <a:ext cx="6339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27/2 = 13.5,  x</a:t>
            </a:r>
            <a:r>
              <a:rPr lang="en-US" baseline="-25000" dirty="0"/>
              <a:t>2</a:t>
            </a:r>
            <a:r>
              <a:rPr lang="en-US" dirty="0"/>
              <a:t> = 3/2 = 1.5, Z</a:t>
            </a:r>
            <a:r>
              <a:rPr lang="en-US" baseline="-25000" dirty="0"/>
              <a:t>j</a:t>
            </a:r>
            <a:r>
              <a:rPr lang="en-US" dirty="0"/>
              <a:t> = 183 / 2 = 91.5</a:t>
            </a:r>
          </a:p>
        </p:txBody>
      </p:sp>
    </p:spTree>
    <p:extLst>
      <p:ext uri="{BB962C8B-B14F-4D97-AF65-F5344CB8AC3E}">
        <p14:creationId xmlns:p14="http://schemas.microsoft.com/office/powerpoint/2010/main" val="127811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DA941-85DA-78B5-995A-A1CC568FC7DC}"/>
              </a:ext>
            </a:extLst>
          </p:cNvPr>
          <p:cNvSpPr txBox="1"/>
          <p:nvPr/>
        </p:nvSpPr>
        <p:spPr>
          <a:xfrm>
            <a:off x="6007100" y="1963311"/>
            <a:ext cx="4411013" cy="2636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+ 7x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- 1x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12</a:t>
            </a:r>
            <a:endParaRPr lang="en-US" sz="2000" dirty="0"/>
          </a:p>
          <a:p>
            <a:r>
              <a:rPr lang="en-US" sz="2000" b="1" dirty="0"/>
              <a:t>        1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18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051E0-8DED-E1C1-8AB0-DB7858E9AF9D}"/>
              </a:ext>
            </a:extLst>
          </p:cNvPr>
          <p:cNvSpPr txBox="1"/>
          <p:nvPr/>
        </p:nvSpPr>
        <p:spPr>
          <a:xfrm>
            <a:off x="1735787" y="1963310"/>
            <a:ext cx="4271313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+ 7x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- 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12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18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20970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0×1+0×1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4" y="2055380"/>
            <a:ext cx="175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0×(-1)+0×3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0×12 + 0×18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6 – 0 = 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7 – 0 = 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DB4E5-78AC-7FC2-3832-806975ACAF1B}"/>
              </a:ext>
            </a:extLst>
          </p:cNvPr>
          <p:cNvSpPr txBox="1"/>
          <p:nvPr/>
        </p:nvSpPr>
        <p:spPr>
          <a:xfrm>
            <a:off x="2810630" y="3472453"/>
            <a:ext cx="6343648" cy="2636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6x</a:t>
            </a:r>
            <a:r>
              <a:rPr lang="en-US" b="1" baseline="-25000" dirty="0"/>
              <a:t>1</a:t>
            </a:r>
            <a:r>
              <a:rPr lang="en-US" b="1" dirty="0"/>
              <a:t> + 7x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- 1x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12</a:t>
            </a:r>
            <a:endParaRPr lang="en-US" sz="2000" dirty="0"/>
          </a:p>
          <a:p>
            <a:r>
              <a:rPr lang="en-US" sz="2000" b="1" dirty="0"/>
              <a:t>        1</a:t>
            </a:r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18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17050-5604-C989-116E-1C589211550D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B53DC-4B27-CC04-3463-EAF243CB25D5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52F08-F311-01AA-49F0-6C6389FC5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604530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FC6F85-FBEB-AD80-E907-558BAC17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0947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EB8A0-BC36-1E49-FBAF-DE77A875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75279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0665F1-FB0F-3FF1-85B2-93F8332E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29571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E2867-7BE1-BBC0-0798-C77D59A8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53062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953DC3-6CF5-8B21-C7EB-2F2C50602617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6D409-D74A-6C3C-B138-29EBBD6967AA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29CEB-C420-5C63-8CE3-0085A380C7D1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AB2EA-9D9E-30CA-C68C-822A700709FD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F349F-F1D9-C975-FEA4-189642083ECC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45177-0DEF-5AD5-3538-20624D1CEEEE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9F7A5-5F0C-760C-F78A-B08DB2D69FF0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0B65D-58A0-CCFF-26DD-F34A507B495B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C751F-0C19-558A-518E-0E2BF797EB42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E1A1D-B786-19BA-DCD5-ECC452C9D7EA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B4750-EBA7-D66F-E4A4-BBA51F96B26C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F37-E8BB-5263-F8AF-06174AE15BA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8044C-B08D-5D93-DCDE-40B30D0E6593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04304-2080-8202-147A-6625DDF2E6F5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B741A-883A-EFE5-1A6B-7C67B8300E04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471EB-3FF3-B04C-424B-10ECEBB4BB5D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D743D-9DCC-4514-79DC-FB6ABC223BD5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F4586-CA38-C01F-E58B-633149E0EC0F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7D493-5BD2-8858-DBFA-D1CDD7AC61C6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3560B-FEF6-DE92-AB94-4A5B349EC899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67A93-9AC7-68A7-85B4-32CCA2121E3A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B765D-3760-ABAC-4685-7BCB42B2E9AE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A99607-506C-BC15-7523-1603B90C7FD9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34951-3753-8414-0832-08A244C564F8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26A7-9A93-1D9D-F89E-9291AEC89E4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DEDF-689E-7C56-182F-0E7581B3FA55}"/>
              </a:ext>
            </a:extLst>
          </p:cNvPr>
          <p:cNvSpPr txBox="1"/>
          <p:nvPr/>
        </p:nvSpPr>
        <p:spPr>
          <a:xfrm>
            <a:off x="8512073" y="16044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B08E7-A8D1-5181-9012-9BFF4C3BC766}"/>
              </a:ext>
            </a:extLst>
          </p:cNvPr>
          <p:cNvSpPr txBox="1"/>
          <p:nvPr/>
        </p:nvSpPr>
        <p:spPr>
          <a:xfrm>
            <a:off x="8587413" y="1967470"/>
            <a:ext cx="37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4194B-5D44-11B7-A0B8-3E74352B9AD9}"/>
              </a:ext>
            </a:extLst>
          </p:cNvPr>
          <p:cNvSpPr/>
          <p:nvPr/>
        </p:nvSpPr>
        <p:spPr>
          <a:xfrm>
            <a:off x="3696604" y="1940262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564875-CA65-1848-5536-F1ABA6634116}"/>
              </a:ext>
            </a:extLst>
          </p:cNvPr>
          <p:cNvSpPr txBox="1"/>
          <p:nvPr/>
        </p:nvSpPr>
        <p:spPr>
          <a:xfrm>
            <a:off x="795220" y="3452286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874CB9-87AA-AAAA-7A53-5FA648998B24}"/>
              </a:ext>
            </a:extLst>
          </p:cNvPr>
          <p:cNvSpPr txBox="1"/>
          <p:nvPr/>
        </p:nvSpPr>
        <p:spPr>
          <a:xfrm>
            <a:off x="6986388" y="170435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B5045F-8CFF-D3D1-2CD8-FBBF46D9E5DE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5789501" y="339712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BB0365-EFFA-7328-359A-9F55EE450A7D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433520" y="2152504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DFBD0EC-BDA6-7955-1C2C-625896D3DCC9}"/>
              </a:ext>
            </a:extLst>
          </p:cNvPr>
          <p:cNvSpPr txBox="1"/>
          <p:nvPr/>
        </p:nvSpPr>
        <p:spPr>
          <a:xfrm>
            <a:off x="956395" y="4624847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0AA3DF-6BCF-06F3-58A7-4B846667173D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2594695" y="2136473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2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/>
      <p:bldP spid="69" grpId="0" animBg="1"/>
      <p:bldP spid="70" grpId="0" animBg="1"/>
      <p:bldP spid="71" grpId="0" animBg="1"/>
      <p:bldP spid="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52F08-F311-01AA-49F0-6C6389FC58F0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FC6F85-FBEB-AD80-E907-558BAC1744A0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EB8A0-BC36-1E49-FBAF-DE77A875CFE2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0665F1-FB0F-3FF1-85B2-93F8332EA9D8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E2867-7BE1-BBC0-0798-C77D59A81E06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953DC3-6CF5-8B21-C7EB-2F2C50602617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6D409-D74A-6C3C-B138-29EBBD6967AA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29CEB-C420-5C63-8CE3-0085A380C7D1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AB2EA-9D9E-30CA-C68C-822A700709FD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F349F-F1D9-C975-FEA4-189642083ECC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45177-0DEF-5AD5-3538-20624D1CEEEE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9F7A5-5F0C-760C-F78A-B08DB2D69FF0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0B65D-58A0-CCFF-26DD-F34A507B495B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C751F-0C19-558A-518E-0E2BF797EB42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E1A1D-B786-19BA-DCD5-ECC452C9D7EA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B4750-EBA7-D66F-E4A4-BBA51F96B26C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F37-E8BB-5263-F8AF-06174AE15BA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8044C-B08D-5D93-DCDE-40B30D0E6593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04304-2080-8202-147A-6625DDF2E6F5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B741A-883A-EFE5-1A6B-7C67B8300E04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471EB-3FF3-B04C-424B-10ECEBB4BB5D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D743D-9DCC-4514-79DC-FB6ABC223BD5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F4586-CA38-C01F-E58B-633149E0EC0F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7D493-5BD2-8858-DBFA-D1CDD7AC61C6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3560B-FEF6-DE92-AB94-4A5B349EC899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67A93-9AC7-68A7-85B4-32CCA2121E3A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B765D-3760-ABAC-4685-7BCB42B2E9AE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A99607-506C-BC15-7523-1603B90C7FD9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34951-3753-8414-0832-08A244C564F8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26A7-9A93-1D9D-F89E-9291AEC89E4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DEDF-689E-7C56-182F-0E7581B3FA55}"/>
              </a:ext>
            </a:extLst>
          </p:cNvPr>
          <p:cNvSpPr txBox="1"/>
          <p:nvPr/>
        </p:nvSpPr>
        <p:spPr>
          <a:xfrm>
            <a:off x="8512073" y="16044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B08E7-A8D1-5181-9012-9BFF4C3BC766}"/>
              </a:ext>
            </a:extLst>
          </p:cNvPr>
          <p:cNvSpPr txBox="1"/>
          <p:nvPr/>
        </p:nvSpPr>
        <p:spPr>
          <a:xfrm>
            <a:off x="8587413" y="1967470"/>
            <a:ext cx="37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4194B-5D44-11B7-A0B8-3E74352B9AD9}"/>
              </a:ext>
            </a:extLst>
          </p:cNvPr>
          <p:cNvSpPr/>
          <p:nvPr/>
        </p:nvSpPr>
        <p:spPr>
          <a:xfrm>
            <a:off x="3696604" y="1940262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43197"/>
              </p:ext>
            </p:extLst>
          </p:nvPr>
        </p:nvGraphicFramePr>
        <p:xfrm>
          <a:off x="3656693" y="39825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188964"/>
              </p:ext>
            </p:extLst>
          </p:nvPr>
        </p:nvGraphicFramePr>
        <p:xfrm>
          <a:off x="3656693" y="35937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90663"/>
              </p:ext>
            </p:extLst>
          </p:nvPr>
        </p:nvGraphicFramePr>
        <p:xfrm>
          <a:off x="2818493" y="35937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470488"/>
              </p:ext>
            </p:extLst>
          </p:nvPr>
        </p:nvGraphicFramePr>
        <p:xfrm>
          <a:off x="7511143" y="35888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557277"/>
              </p:ext>
            </p:extLst>
          </p:nvPr>
        </p:nvGraphicFramePr>
        <p:xfrm>
          <a:off x="2818493" y="43533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3957131" y="43933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3956674" y="47553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067776" y="43533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067776" y="47561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2423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30745" y="1224897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3B52F08-F311-01AA-49F0-6C6389FC5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50638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FC6F85-FBEB-AD80-E907-558BAC174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86822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5EB8A0-BC36-1E49-FBAF-DE77A875C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907608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A0665F1-FB0F-3FF1-85B2-93F8332EA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13892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5E2867-7BE1-BBC0-0798-C77D59A81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015410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953DC3-6CF5-8B21-C7EB-2F2C50602617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C6D409-D74A-6C3C-B138-29EBBD6967AA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29CEB-C420-5C63-8CE3-0085A380C7D1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AB2EA-9D9E-30CA-C68C-822A700709FD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F349F-F1D9-C975-FEA4-189642083ECC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45177-0DEF-5AD5-3538-20624D1CEEEE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39F7A5-5F0C-760C-F78A-B08DB2D69FF0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70B65D-58A0-CCFF-26DD-F34A507B495B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C751F-0C19-558A-518E-0E2BF797EB42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7E1A1D-B786-19BA-DCD5-ECC452C9D7EA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AB4750-EBA7-D66F-E4A4-BBA51F96B26C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B67F37-E8BB-5263-F8AF-06174AE15BA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58044C-B08D-5D93-DCDE-40B30D0E6593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04304-2080-8202-147A-6625DDF2E6F5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2B741A-883A-EFE5-1A6B-7C67B8300E04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4471EB-3FF3-B04C-424B-10ECEBB4BB5D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D743D-9DCC-4514-79DC-FB6ABC223BD5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4F4586-CA38-C01F-E58B-633149E0EC0F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37D493-5BD2-8858-DBFA-D1CDD7AC61C6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F3560B-FEF6-DE92-AB94-4A5B349EC899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267A93-9AC7-68A7-85B4-32CCA2121E3A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EB765D-3760-ABAC-4685-7BCB42B2E9AE}"/>
              </a:ext>
            </a:extLst>
          </p:cNvPr>
          <p:cNvSpPr txBox="1"/>
          <p:nvPr/>
        </p:nvSpPr>
        <p:spPr>
          <a:xfrm>
            <a:off x="4857252" y="270770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A99607-506C-BC15-7523-1603B90C7FD9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E34951-3753-8414-0832-08A244C564F8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8126A7-9A93-1D9D-F89E-9291AEC89E4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A7DEDF-689E-7C56-182F-0E7581B3FA55}"/>
              </a:ext>
            </a:extLst>
          </p:cNvPr>
          <p:cNvSpPr txBox="1"/>
          <p:nvPr/>
        </p:nvSpPr>
        <p:spPr>
          <a:xfrm>
            <a:off x="8512073" y="16044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B08E7-A8D1-5181-9012-9BFF4C3BC766}"/>
              </a:ext>
            </a:extLst>
          </p:cNvPr>
          <p:cNvSpPr txBox="1"/>
          <p:nvPr/>
        </p:nvSpPr>
        <p:spPr>
          <a:xfrm>
            <a:off x="8587413" y="1967470"/>
            <a:ext cx="377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34194B-5D44-11B7-A0B8-3E74352B9AD9}"/>
              </a:ext>
            </a:extLst>
          </p:cNvPr>
          <p:cNvSpPr/>
          <p:nvPr/>
        </p:nvSpPr>
        <p:spPr>
          <a:xfrm>
            <a:off x="3696604" y="1940262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2669D23-C6C5-717B-BA79-813E5A7B2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300244"/>
              </p:ext>
            </p:extLst>
          </p:nvPr>
        </p:nvGraphicFramePr>
        <p:xfrm>
          <a:off x="955354" y="3725460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1-(1*(-1)/3)</a:t>
                      </a:r>
                    </a:p>
                    <a:p>
                      <a:r>
                        <a:rPr lang="en-US" dirty="0"/>
                        <a:t>= 1 + 1/3</a:t>
                      </a:r>
                    </a:p>
                    <a:p>
                      <a:r>
                        <a:rPr lang="en-US" dirty="0"/>
                        <a:t>= 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– (-1 * 3 / 3)</a:t>
                      </a:r>
                    </a:p>
                    <a:p>
                      <a:r>
                        <a:rPr lang="en-US" dirty="0"/>
                        <a:t>= -1 + 1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(0*-1/3)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(1*-1/3)</a:t>
                      </a:r>
                    </a:p>
                    <a:p>
                      <a:r>
                        <a:rPr lang="en-US" dirty="0"/>
                        <a:t>= 0 + 1/3</a:t>
                      </a:r>
                    </a:p>
                    <a:p>
                      <a:r>
                        <a:rPr lang="en-US" dirty="0"/>
                        <a:t>=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– (18*-1/3)</a:t>
                      </a:r>
                    </a:p>
                    <a:p>
                      <a:r>
                        <a:rPr lang="en-US" dirty="0"/>
                        <a:t>= 12 – (-6)</a:t>
                      </a:r>
                    </a:p>
                    <a:p>
                      <a:r>
                        <a:rPr lang="en-US" dirty="0"/>
                        <a:t>= 12 + 6</a:t>
                      </a:r>
                    </a:p>
                    <a:p>
                      <a:r>
                        <a:rPr lang="en-US" dirty="0"/>
                        <a:t>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0/3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18/3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7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9825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5937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5937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35888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43533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3957131" y="43933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3956674" y="47553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067776" y="43533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067776" y="47561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9FD1F-75CC-63E9-8B93-2FB98B99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886844"/>
              </p:ext>
            </p:extLst>
          </p:nvPr>
        </p:nvGraphicFramePr>
        <p:xfrm>
          <a:off x="905870" y="219314"/>
          <a:ext cx="11051178" cy="3026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Non-Selected Row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Element – (Corresponding Key Row Element * Corresponding Key Column Element / Key Element)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1-(1*(-1)/3)</a:t>
                      </a:r>
                    </a:p>
                    <a:p>
                      <a:r>
                        <a:rPr lang="en-US" dirty="0"/>
                        <a:t>= 1 + 1/3</a:t>
                      </a:r>
                    </a:p>
                    <a:p>
                      <a:r>
                        <a:rPr lang="en-US" dirty="0"/>
                        <a:t>= 4/3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– (-1 * 3 / 3)</a:t>
                      </a:r>
                    </a:p>
                    <a:p>
                      <a:r>
                        <a:rPr lang="en-US" dirty="0"/>
                        <a:t>= -1 + 1</a:t>
                      </a:r>
                    </a:p>
                    <a:p>
                      <a:r>
                        <a:rPr lang="en-US" dirty="0"/>
                        <a:t>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– (0*-1/3)</a:t>
                      </a:r>
                    </a:p>
                    <a:p>
                      <a:r>
                        <a:rPr lang="en-US" dirty="0"/>
                        <a:t>= 1 – 0</a:t>
                      </a:r>
                    </a:p>
                    <a:p>
                      <a:r>
                        <a:rPr lang="en-US" dirty="0"/>
                        <a:t>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(1*-1/3)</a:t>
                      </a:r>
                    </a:p>
                    <a:p>
                      <a:r>
                        <a:rPr lang="en-US" dirty="0"/>
                        <a:t>= 0 + 1/3</a:t>
                      </a:r>
                    </a:p>
                    <a:p>
                      <a:r>
                        <a:rPr lang="en-US" dirty="0"/>
                        <a:t>=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– (18*-1/3)</a:t>
                      </a:r>
                    </a:p>
                    <a:p>
                      <a:r>
                        <a:rPr lang="en-US" dirty="0"/>
                        <a:t>= 12 – (-6)</a:t>
                      </a:r>
                    </a:p>
                    <a:p>
                      <a:r>
                        <a:rPr lang="en-US" dirty="0"/>
                        <a:t>= 12 + 6</a:t>
                      </a:r>
                    </a:p>
                    <a:p>
                      <a:r>
                        <a:rPr lang="en-US" dirty="0"/>
                        <a:t>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600" b="1" u="sng" dirty="0"/>
                        <a:t>Selected Row</a:t>
                      </a:r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Element / Key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0/3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18/3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65257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/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D9E2A9-425F-E5FC-6B3D-89B8C96C3C34}"/>
              </a:ext>
            </a:extLst>
          </p:cNvPr>
          <p:cNvSpPr txBox="1"/>
          <p:nvPr/>
        </p:nvSpPr>
        <p:spPr>
          <a:xfrm>
            <a:off x="5583461" y="47803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781A2-8E8A-4EBF-1D07-1792BECAA446}"/>
              </a:ext>
            </a:extLst>
          </p:cNvPr>
          <p:cNvSpPr txBox="1"/>
          <p:nvPr/>
        </p:nvSpPr>
        <p:spPr>
          <a:xfrm>
            <a:off x="6296252" y="47948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/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9645975-0F82-8B63-A320-BF3C9BC3CBA5}"/>
              </a:ext>
            </a:extLst>
          </p:cNvPr>
          <p:cNvSpPr txBox="1"/>
          <p:nvPr/>
        </p:nvSpPr>
        <p:spPr>
          <a:xfrm>
            <a:off x="7745364" y="47632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/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465BA99-BBE5-0ED3-ACF8-D106F21A10A2}"/>
              </a:ext>
            </a:extLst>
          </p:cNvPr>
          <p:cNvSpPr txBox="1"/>
          <p:nvPr/>
        </p:nvSpPr>
        <p:spPr>
          <a:xfrm>
            <a:off x="5595335" y="441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7DBE4-C492-F52C-FF3B-8ECD448E3552}"/>
              </a:ext>
            </a:extLst>
          </p:cNvPr>
          <p:cNvSpPr txBox="1"/>
          <p:nvPr/>
        </p:nvSpPr>
        <p:spPr>
          <a:xfrm>
            <a:off x="6291044" y="43777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/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03A0608-6A58-B930-1A0A-A9F585445ED9}"/>
              </a:ext>
            </a:extLst>
          </p:cNvPr>
          <p:cNvSpPr txBox="1"/>
          <p:nvPr/>
        </p:nvSpPr>
        <p:spPr>
          <a:xfrm>
            <a:off x="7685862" y="43777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0EB14-34D8-6FC3-B0D5-B04023E6B72F}"/>
              </a:ext>
            </a:extLst>
          </p:cNvPr>
          <p:cNvSpPr txBox="1"/>
          <p:nvPr/>
        </p:nvSpPr>
        <p:spPr>
          <a:xfrm>
            <a:off x="3956674" y="515685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</p:spTree>
    <p:extLst>
      <p:ext uri="{BB962C8B-B14F-4D97-AF65-F5344CB8AC3E}">
        <p14:creationId xmlns:p14="http://schemas.microsoft.com/office/powerpoint/2010/main" val="75748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0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9825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5937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5937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35888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43533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3957131" y="43933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3956674" y="47553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067776" y="43533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067776" y="47561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9FD1F-75CC-63E9-8B93-2FB98B997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414669"/>
              </p:ext>
            </p:extLst>
          </p:nvPr>
        </p:nvGraphicFramePr>
        <p:xfrm>
          <a:off x="765455" y="715255"/>
          <a:ext cx="11051178" cy="2455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1863">
                  <a:extLst>
                    <a:ext uri="{9D8B030D-6E8A-4147-A177-3AD203B41FA5}">
                      <a16:colId xmlns:a16="http://schemas.microsoft.com/office/drawing/2014/main" val="593624767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344950146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78894318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110717451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1287976342"/>
                    </a:ext>
                  </a:extLst>
                </a:gridCol>
                <a:gridCol w="1841863">
                  <a:extLst>
                    <a:ext uri="{9D8B030D-6E8A-4147-A177-3AD203B41FA5}">
                      <a16:colId xmlns:a16="http://schemas.microsoft.com/office/drawing/2014/main" val="2985533690"/>
                    </a:ext>
                  </a:extLst>
                </a:gridCol>
              </a:tblGrid>
              <a:tr h="1227908">
                <a:tc>
                  <a:txBody>
                    <a:bodyPr/>
                    <a:lstStyle/>
                    <a:p>
                      <a:r>
                        <a:rPr lang="en-US" sz="1400" b="1" u="sng" dirty="0"/>
                        <a:t>Zj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0*4/3+7*1/3</a:t>
                      </a:r>
                    </a:p>
                    <a:p>
                      <a:r>
                        <a:rPr lang="en-US" dirty="0"/>
                        <a:t>=0 + 7/3</a:t>
                      </a:r>
                    </a:p>
                    <a:p>
                      <a:r>
                        <a:rPr lang="en-US" dirty="0"/>
                        <a:t>= 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0*0 + 7*1</a:t>
                      </a:r>
                    </a:p>
                    <a:p>
                      <a:r>
                        <a:rPr lang="en-US" dirty="0"/>
                        <a:t>=0 + 7</a:t>
                      </a:r>
                    </a:p>
                    <a:p>
                      <a:r>
                        <a:rPr lang="en-US" dirty="0"/>
                        <a:t>=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0*1+7*0</a:t>
                      </a:r>
                    </a:p>
                    <a:p>
                      <a:r>
                        <a:rPr lang="en-US" dirty="0"/>
                        <a:t>=0+0</a:t>
                      </a:r>
                    </a:p>
                    <a:p>
                      <a:r>
                        <a:rPr lang="en-US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0*1/3+7*1/3</a:t>
                      </a:r>
                    </a:p>
                    <a:p>
                      <a:r>
                        <a:rPr lang="en-US" dirty="0"/>
                        <a:t>=0 + 7/3</a:t>
                      </a:r>
                    </a:p>
                    <a:p>
                      <a:r>
                        <a:rPr lang="en-US" dirty="0"/>
                        <a:t>=7/3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0*18+7*6 </a:t>
                      </a:r>
                    </a:p>
                    <a:p>
                      <a:r>
                        <a:rPr lang="en-US" dirty="0"/>
                        <a:t>= 0 + 42</a:t>
                      </a:r>
                    </a:p>
                    <a:p>
                      <a:r>
                        <a:rPr lang="en-US" dirty="0"/>
                        <a:t>= 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381430"/>
                  </a:ext>
                </a:extLst>
              </a:tr>
              <a:tr h="1227908">
                <a:tc>
                  <a:txBody>
                    <a:bodyPr/>
                    <a:lstStyle/>
                    <a:p>
                      <a:r>
                        <a:rPr lang="en-US" sz="1400" dirty="0"/>
                        <a:t>Cj-Zj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6-7/3</a:t>
                      </a:r>
                    </a:p>
                    <a:p>
                      <a:r>
                        <a:rPr lang="en-US" dirty="0"/>
                        <a:t>= (18-7)/3</a:t>
                      </a:r>
                    </a:p>
                    <a:p>
                      <a:r>
                        <a:rPr lang="en-US" dirty="0"/>
                        <a:t>=11/3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– 7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0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– 7/3 = -7/3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534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/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D9E2A9-425F-E5FC-6B3D-89B8C96C3C34}"/>
              </a:ext>
            </a:extLst>
          </p:cNvPr>
          <p:cNvSpPr txBox="1"/>
          <p:nvPr/>
        </p:nvSpPr>
        <p:spPr>
          <a:xfrm>
            <a:off x="5583461" y="47803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781A2-8E8A-4EBF-1D07-1792BECAA446}"/>
              </a:ext>
            </a:extLst>
          </p:cNvPr>
          <p:cNvSpPr txBox="1"/>
          <p:nvPr/>
        </p:nvSpPr>
        <p:spPr>
          <a:xfrm>
            <a:off x="6291044" y="47559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/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9645975-0F82-8B63-A320-BF3C9BC3CBA5}"/>
              </a:ext>
            </a:extLst>
          </p:cNvPr>
          <p:cNvSpPr txBox="1"/>
          <p:nvPr/>
        </p:nvSpPr>
        <p:spPr>
          <a:xfrm>
            <a:off x="7745364" y="47632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/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465BA99-BBE5-0ED3-ACF8-D106F21A10A2}"/>
              </a:ext>
            </a:extLst>
          </p:cNvPr>
          <p:cNvSpPr txBox="1"/>
          <p:nvPr/>
        </p:nvSpPr>
        <p:spPr>
          <a:xfrm>
            <a:off x="5595335" y="441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7DBE4-C492-F52C-FF3B-8ECD448E3552}"/>
              </a:ext>
            </a:extLst>
          </p:cNvPr>
          <p:cNvSpPr txBox="1"/>
          <p:nvPr/>
        </p:nvSpPr>
        <p:spPr>
          <a:xfrm>
            <a:off x="6291044" y="43777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/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03A0608-6A58-B930-1A0A-A9F585445ED9}"/>
              </a:ext>
            </a:extLst>
          </p:cNvPr>
          <p:cNvSpPr txBox="1"/>
          <p:nvPr/>
        </p:nvSpPr>
        <p:spPr>
          <a:xfrm>
            <a:off x="7685862" y="43777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0EB14-34D8-6FC3-B0D5-B04023E6B72F}"/>
              </a:ext>
            </a:extLst>
          </p:cNvPr>
          <p:cNvSpPr txBox="1"/>
          <p:nvPr/>
        </p:nvSpPr>
        <p:spPr>
          <a:xfrm>
            <a:off x="3956674" y="515685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/>
              <p:nvPr/>
            </p:nvSpPr>
            <p:spPr>
              <a:xfrm>
                <a:off x="4794874" y="508151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74" y="5081517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7A4BBF-50C8-3715-2934-D952359E632A}"/>
              </a:ext>
            </a:extLst>
          </p:cNvPr>
          <p:cNvSpPr txBox="1"/>
          <p:nvPr/>
        </p:nvSpPr>
        <p:spPr>
          <a:xfrm>
            <a:off x="5570314" y="515121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02234-51BD-F778-B673-357A07DDB891}"/>
              </a:ext>
            </a:extLst>
          </p:cNvPr>
          <p:cNvSpPr txBox="1"/>
          <p:nvPr/>
        </p:nvSpPr>
        <p:spPr>
          <a:xfrm>
            <a:off x="6251891" y="51560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/>
              <p:nvPr/>
            </p:nvSpPr>
            <p:spPr>
              <a:xfrm>
                <a:off x="6970233" y="5075999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33" y="5075999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436065-5396-EAD5-229E-5639632B9C29}"/>
              </a:ext>
            </a:extLst>
          </p:cNvPr>
          <p:cNvSpPr txBox="1"/>
          <p:nvPr/>
        </p:nvSpPr>
        <p:spPr>
          <a:xfrm>
            <a:off x="7697197" y="511788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FFAE-234B-6243-2B63-2A04B90879F4}"/>
              </a:ext>
            </a:extLst>
          </p:cNvPr>
          <p:cNvSpPr txBox="1"/>
          <p:nvPr/>
        </p:nvSpPr>
        <p:spPr>
          <a:xfrm>
            <a:off x="3812872" y="5473455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/>
              <p:nvPr/>
            </p:nvSpPr>
            <p:spPr>
              <a:xfrm>
                <a:off x="4793391" y="5458992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91" y="5458992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28942E-D889-2CF0-078B-7BFBFAD8C11E}"/>
              </a:ext>
            </a:extLst>
          </p:cNvPr>
          <p:cNvSpPr txBox="1"/>
          <p:nvPr/>
        </p:nvSpPr>
        <p:spPr>
          <a:xfrm>
            <a:off x="5579884" y="55057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7180A-1E33-6979-274B-BB008A6A9DAC}"/>
              </a:ext>
            </a:extLst>
          </p:cNvPr>
          <p:cNvSpPr txBox="1"/>
          <p:nvPr/>
        </p:nvSpPr>
        <p:spPr>
          <a:xfrm>
            <a:off x="6245623" y="54994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/>
              <p:nvPr/>
            </p:nvSpPr>
            <p:spPr>
              <a:xfrm>
                <a:off x="6957086" y="5425662"/>
                <a:ext cx="339634" cy="39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86" y="5425662"/>
                <a:ext cx="339634" cy="396904"/>
              </a:xfrm>
              <a:prstGeom prst="rect">
                <a:avLst/>
              </a:prstGeom>
              <a:blipFill>
                <a:blip r:embed="rId7"/>
                <a:stretch>
                  <a:fillRect l="-535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91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E305BF6-A383-E426-7793-50DEEEEE2285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98250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CCDB423-7EA9-70F7-0900-7B940697ED94}"/>
              </a:ext>
            </a:extLst>
          </p:cNvPr>
          <p:cNvGraphicFramePr>
            <a:graphicFrameLocks noGrp="1"/>
          </p:cNvGraphicFramePr>
          <p:nvPr/>
        </p:nvGraphicFramePr>
        <p:xfrm>
          <a:off x="3656693" y="3593745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6D4DC85-6E79-F28E-3991-8B447E5557A3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593745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E7C753EC-49DB-7DB0-04DC-6E73E3A9907F}"/>
              </a:ext>
            </a:extLst>
          </p:cNvPr>
          <p:cNvGraphicFramePr>
            <a:graphicFrameLocks noGrp="1"/>
          </p:cNvGraphicFramePr>
          <p:nvPr/>
        </p:nvGraphicFramePr>
        <p:xfrm>
          <a:off x="7511143" y="3588805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EB93291-C17A-A932-19D7-256A73EB265D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4353345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C6302EC5-597B-5DF7-CE5A-FF092459798A}"/>
              </a:ext>
            </a:extLst>
          </p:cNvPr>
          <p:cNvSpPr txBox="1"/>
          <p:nvPr/>
        </p:nvSpPr>
        <p:spPr>
          <a:xfrm>
            <a:off x="3957131" y="439334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CC2058-D7C1-681D-BB97-844ED79F2943}"/>
              </a:ext>
            </a:extLst>
          </p:cNvPr>
          <p:cNvSpPr txBox="1"/>
          <p:nvPr/>
        </p:nvSpPr>
        <p:spPr>
          <a:xfrm>
            <a:off x="3956674" y="475530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88CDEE-0FB1-252D-CE9D-75EBB95534E7}"/>
              </a:ext>
            </a:extLst>
          </p:cNvPr>
          <p:cNvSpPr txBox="1"/>
          <p:nvPr/>
        </p:nvSpPr>
        <p:spPr>
          <a:xfrm>
            <a:off x="3067776" y="435334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201098-12EB-A919-6C97-15607CF68BC0}"/>
              </a:ext>
            </a:extLst>
          </p:cNvPr>
          <p:cNvSpPr txBox="1"/>
          <p:nvPr/>
        </p:nvSpPr>
        <p:spPr>
          <a:xfrm>
            <a:off x="3067776" y="475611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/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E1E887-3522-6AA7-2633-1FA3D5EF0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74" y="4746489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CD9E2A9-425F-E5FC-6B3D-89B8C96C3C34}"/>
              </a:ext>
            </a:extLst>
          </p:cNvPr>
          <p:cNvSpPr txBox="1"/>
          <p:nvPr/>
        </p:nvSpPr>
        <p:spPr>
          <a:xfrm>
            <a:off x="5583461" y="47803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C4781A2-8E8A-4EBF-1D07-1792BECAA446}"/>
              </a:ext>
            </a:extLst>
          </p:cNvPr>
          <p:cNvSpPr txBox="1"/>
          <p:nvPr/>
        </p:nvSpPr>
        <p:spPr>
          <a:xfrm>
            <a:off x="6291044" y="475599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/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DBFEAE7-B5D7-7032-AC5D-AFBD89CF7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79" y="471536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9645975-0F82-8B63-A320-BF3C9BC3CBA5}"/>
              </a:ext>
            </a:extLst>
          </p:cNvPr>
          <p:cNvSpPr txBox="1"/>
          <p:nvPr/>
        </p:nvSpPr>
        <p:spPr>
          <a:xfrm>
            <a:off x="7745364" y="476329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/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4BBE3A1-CD03-9659-698B-0719FAA0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331" y="4341090"/>
                <a:ext cx="339634" cy="424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465BA99-BBE5-0ED3-ACF8-D106F21A10A2}"/>
              </a:ext>
            </a:extLst>
          </p:cNvPr>
          <p:cNvSpPr txBox="1"/>
          <p:nvPr/>
        </p:nvSpPr>
        <p:spPr>
          <a:xfrm>
            <a:off x="5595335" y="441881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D7DBE4-C492-F52C-FF3B-8ECD448E3552}"/>
              </a:ext>
            </a:extLst>
          </p:cNvPr>
          <p:cNvSpPr txBox="1"/>
          <p:nvPr/>
        </p:nvSpPr>
        <p:spPr>
          <a:xfrm>
            <a:off x="6291044" y="437772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/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795249-BBD8-9758-FFFA-8B521FB8F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153" y="434452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03A0608-6A58-B930-1A0A-A9F585445ED9}"/>
              </a:ext>
            </a:extLst>
          </p:cNvPr>
          <p:cNvSpPr txBox="1"/>
          <p:nvPr/>
        </p:nvSpPr>
        <p:spPr>
          <a:xfrm>
            <a:off x="7685862" y="43777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C0EB14-34D8-6FC3-B0D5-B04023E6B72F}"/>
              </a:ext>
            </a:extLst>
          </p:cNvPr>
          <p:cNvSpPr txBox="1"/>
          <p:nvPr/>
        </p:nvSpPr>
        <p:spPr>
          <a:xfrm>
            <a:off x="3956674" y="515685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/>
              <p:nvPr/>
            </p:nvSpPr>
            <p:spPr>
              <a:xfrm>
                <a:off x="4794874" y="5081517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2461B9-9C7B-75F0-DF41-C37F27919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874" y="5081517"/>
                <a:ext cx="339634" cy="424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77A4BBF-50C8-3715-2934-D952359E632A}"/>
              </a:ext>
            </a:extLst>
          </p:cNvPr>
          <p:cNvSpPr txBox="1"/>
          <p:nvPr/>
        </p:nvSpPr>
        <p:spPr>
          <a:xfrm>
            <a:off x="5570314" y="515121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02234-51BD-F778-B673-357A07DDB891}"/>
              </a:ext>
            </a:extLst>
          </p:cNvPr>
          <p:cNvSpPr txBox="1"/>
          <p:nvPr/>
        </p:nvSpPr>
        <p:spPr>
          <a:xfrm>
            <a:off x="6251891" y="51560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/>
              <p:nvPr/>
            </p:nvSpPr>
            <p:spPr>
              <a:xfrm>
                <a:off x="6970233" y="5075999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21BD5-E2B6-D180-F28E-E708CA15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33" y="5075999"/>
                <a:ext cx="339634" cy="424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436065-5396-EAD5-229E-5639632B9C29}"/>
              </a:ext>
            </a:extLst>
          </p:cNvPr>
          <p:cNvSpPr txBox="1"/>
          <p:nvPr/>
        </p:nvSpPr>
        <p:spPr>
          <a:xfrm>
            <a:off x="7697197" y="511788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DFFAE-234B-6243-2B63-2A04B90879F4}"/>
              </a:ext>
            </a:extLst>
          </p:cNvPr>
          <p:cNvSpPr txBox="1"/>
          <p:nvPr/>
        </p:nvSpPr>
        <p:spPr>
          <a:xfrm>
            <a:off x="3812872" y="5473455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/>
              <p:nvPr/>
            </p:nvSpPr>
            <p:spPr>
              <a:xfrm>
                <a:off x="4793391" y="5458992"/>
                <a:ext cx="339634" cy="424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2E3F1C-88AD-7E43-B8CE-F316C9FFE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91" y="5458992"/>
                <a:ext cx="339634" cy="4249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328942E-D889-2CF0-078B-7BFBFAD8C11E}"/>
              </a:ext>
            </a:extLst>
          </p:cNvPr>
          <p:cNvSpPr txBox="1"/>
          <p:nvPr/>
        </p:nvSpPr>
        <p:spPr>
          <a:xfrm>
            <a:off x="5579884" y="55057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7180A-1E33-6979-274B-BB008A6A9DAC}"/>
              </a:ext>
            </a:extLst>
          </p:cNvPr>
          <p:cNvSpPr txBox="1"/>
          <p:nvPr/>
        </p:nvSpPr>
        <p:spPr>
          <a:xfrm>
            <a:off x="6245623" y="54994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/>
              <p:nvPr/>
            </p:nvSpPr>
            <p:spPr>
              <a:xfrm>
                <a:off x="6957086" y="5425662"/>
                <a:ext cx="339634" cy="396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ACF9AD-21C4-5A25-012D-2BCC3C672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086" y="5425662"/>
                <a:ext cx="339634" cy="396904"/>
              </a:xfrm>
              <a:prstGeom prst="rect">
                <a:avLst/>
              </a:prstGeom>
              <a:blipFill>
                <a:blip r:embed="rId7"/>
                <a:stretch>
                  <a:fillRect l="-5357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3FD1506-591E-ABA2-3471-53D4E570F733}"/>
              </a:ext>
            </a:extLst>
          </p:cNvPr>
          <p:cNvSpPr/>
          <p:nvPr/>
        </p:nvSpPr>
        <p:spPr>
          <a:xfrm>
            <a:off x="4774076" y="3964585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/>
              <p:nvPr/>
            </p:nvSpPr>
            <p:spPr>
              <a:xfrm>
                <a:off x="8478818" y="4399695"/>
                <a:ext cx="3396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3.5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D5DC01-8F75-B868-A821-74252AB3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818" y="4399695"/>
                <a:ext cx="339634" cy="276999"/>
              </a:xfrm>
              <a:prstGeom prst="rect">
                <a:avLst/>
              </a:prstGeom>
              <a:blipFill>
                <a:blip r:embed="rId8"/>
                <a:stretch>
                  <a:fillRect r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EF520C5-6DC4-56B0-B052-BEA3A50CAF45}"/>
              </a:ext>
            </a:extLst>
          </p:cNvPr>
          <p:cNvSpPr txBox="1"/>
          <p:nvPr/>
        </p:nvSpPr>
        <p:spPr>
          <a:xfrm>
            <a:off x="8498031" y="474445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EA8BE8-6CE5-AC6B-866A-0653C7DD12CB}"/>
              </a:ext>
            </a:extLst>
          </p:cNvPr>
          <p:cNvSpPr/>
          <p:nvPr/>
        </p:nvSpPr>
        <p:spPr>
          <a:xfrm>
            <a:off x="3656693" y="4364389"/>
            <a:ext cx="5395868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7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1510</Words>
  <Application>Microsoft Office PowerPoint</Application>
  <PresentationFormat>Widescreen</PresentationFormat>
  <Paragraphs>683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89</cp:revision>
  <dcterms:created xsi:type="dcterms:W3CDTF">2024-09-03T04:45:19Z</dcterms:created>
  <dcterms:modified xsi:type="dcterms:W3CDTF">2024-09-04T04:33:12Z</dcterms:modified>
</cp:coreProperties>
</file>