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13" r:id="rId3"/>
    <p:sldId id="268" r:id="rId4"/>
    <p:sldId id="314" r:id="rId5"/>
    <p:sldId id="315" r:id="rId6"/>
    <p:sldId id="316" r:id="rId7"/>
    <p:sldId id="317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1384300" y="792381"/>
            <a:ext cx="4160838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4x</a:t>
            </a:r>
            <a:r>
              <a:rPr lang="en-US" b="1" baseline="-25000" dirty="0"/>
              <a:t>1</a:t>
            </a:r>
            <a:r>
              <a:rPr lang="en-US" b="1" dirty="0"/>
              <a:t> + 8x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≤ 5	</a:t>
            </a:r>
          </a:p>
          <a:p>
            <a:pPr lvl="1"/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b="1" dirty="0"/>
              <a:t> + x</a:t>
            </a:r>
            <a:r>
              <a:rPr lang="en-US" sz="2000" b="1" baseline="-25000" dirty="0"/>
              <a:t>2</a:t>
            </a:r>
            <a:r>
              <a:rPr lang="en-US" sz="2000" b="1" dirty="0"/>
              <a:t> ≤ 4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473D1-8B3F-054F-E3FD-12D41DC81086}"/>
              </a:ext>
            </a:extLst>
          </p:cNvPr>
          <p:cNvSpPr txBox="1"/>
          <p:nvPr/>
        </p:nvSpPr>
        <p:spPr>
          <a:xfrm>
            <a:off x="1384300" y="4704834"/>
            <a:ext cx="17859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+ 2x</a:t>
            </a:r>
            <a:r>
              <a:rPr lang="en-US" b="1" baseline="-25000" dirty="0"/>
              <a:t>2</a:t>
            </a:r>
            <a:r>
              <a:rPr lang="en-US" b="1" dirty="0"/>
              <a:t> ≤ 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39160-1A6D-62EE-568B-B230AA1727CA}"/>
              </a:ext>
            </a:extLst>
          </p:cNvPr>
          <p:cNvSpPr txBox="1"/>
          <p:nvPr/>
        </p:nvSpPr>
        <p:spPr>
          <a:xfrm>
            <a:off x="3213100" y="4704834"/>
            <a:ext cx="23320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+ 2x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1</a:t>
            </a:r>
            <a:r>
              <a:rPr lang="en-US" b="1" dirty="0"/>
              <a:t> =  5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7E21B-22DC-31A4-93CA-8F91ECF10902}"/>
              </a:ext>
            </a:extLst>
          </p:cNvPr>
          <p:cNvSpPr txBox="1"/>
          <p:nvPr/>
        </p:nvSpPr>
        <p:spPr>
          <a:xfrm>
            <a:off x="1384300" y="5118973"/>
            <a:ext cx="17859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r>
              <a:rPr lang="en-US" sz="1800" b="1" baseline="-25000" dirty="0"/>
              <a:t>1</a:t>
            </a:r>
            <a:r>
              <a:rPr lang="en-US" sz="1800" b="1" dirty="0"/>
              <a:t> + x</a:t>
            </a:r>
            <a:r>
              <a:rPr lang="en-US" sz="1800" b="1" baseline="-25000" dirty="0"/>
              <a:t>2</a:t>
            </a:r>
            <a:r>
              <a:rPr lang="en-US" sz="1800" b="1" dirty="0"/>
              <a:t> ≤ </a:t>
            </a:r>
            <a:r>
              <a:rPr lang="en-US" b="1" dirty="0"/>
              <a:t>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80022-AE3C-EEED-9C3F-8E1C13E9FB54}"/>
              </a:ext>
            </a:extLst>
          </p:cNvPr>
          <p:cNvSpPr txBox="1"/>
          <p:nvPr/>
        </p:nvSpPr>
        <p:spPr>
          <a:xfrm>
            <a:off x="3213100" y="5118973"/>
            <a:ext cx="23320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x</a:t>
            </a:r>
            <a:r>
              <a:rPr lang="en-US" b="1" baseline="-25000" dirty="0"/>
              <a:t>2</a:t>
            </a:r>
            <a:r>
              <a:rPr lang="en-US" sz="1800" b="1" dirty="0"/>
              <a:t> + S</a:t>
            </a:r>
            <a:r>
              <a:rPr lang="en-US" sz="1800" b="1" baseline="-25000" dirty="0"/>
              <a:t>2</a:t>
            </a:r>
            <a:r>
              <a:rPr lang="en-US" sz="1800" b="1" dirty="0"/>
              <a:t> =  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C7098-E3A2-D7E5-3221-4A767E5E1BA7}"/>
              </a:ext>
            </a:extLst>
          </p:cNvPr>
          <p:cNvSpPr txBox="1"/>
          <p:nvPr/>
        </p:nvSpPr>
        <p:spPr>
          <a:xfrm>
            <a:off x="1384300" y="3853339"/>
            <a:ext cx="41608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Maximize </a:t>
            </a:r>
            <a:r>
              <a:rPr lang="en-US" sz="1800" b="1" dirty="0"/>
              <a:t>Z = </a:t>
            </a:r>
            <a:r>
              <a:rPr lang="en-US" b="1" dirty="0"/>
              <a:t>4</a:t>
            </a:r>
            <a:r>
              <a:rPr lang="en-US" sz="1800" b="1" dirty="0"/>
              <a:t>x</a:t>
            </a:r>
            <a:r>
              <a:rPr lang="en-US" sz="1800" b="1" baseline="-25000" dirty="0"/>
              <a:t>1</a:t>
            </a:r>
            <a:r>
              <a:rPr lang="en-US" sz="1800" b="1" dirty="0"/>
              <a:t> + 8x</a:t>
            </a:r>
            <a:r>
              <a:rPr lang="en-US" sz="1800" b="1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39AD-DC68-E5A0-4265-887107F7B5AC}"/>
              </a:ext>
            </a:extLst>
          </p:cNvPr>
          <p:cNvSpPr txBox="1"/>
          <p:nvPr/>
        </p:nvSpPr>
        <p:spPr>
          <a:xfrm>
            <a:off x="3655219" y="3864789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+ 0S</a:t>
            </a:r>
            <a:r>
              <a:rPr lang="en-US" sz="1800" b="1" baseline="-25000" dirty="0"/>
              <a:t>1</a:t>
            </a:r>
            <a:r>
              <a:rPr lang="en-US" sz="1800" b="1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2E1CB-195C-30B7-D4EB-72ECE85DF61E}"/>
              </a:ext>
            </a:extLst>
          </p:cNvPr>
          <p:cNvSpPr txBox="1"/>
          <p:nvPr/>
        </p:nvSpPr>
        <p:spPr>
          <a:xfrm>
            <a:off x="4239419" y="3853339"/>
            <a:ext cx="81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+ 0S</a:t>
            </a:r>
            <a:r>
              <a:rPr lang="en-US" sz="1800" b="1" baseline="-25000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ADD55-8B04-EE57-39EE-624A37248F90}"/>
              </a:ext>
            </a:extLst>
          </p:cNvPr>
          <p:cNvSpPr txBox="1"/>
          <p:nvPr/>
        </p:nvSpPr>
        <p:spPr>
          <a:xfrm>
            <a:off x="1384300" y="4256524"/>
            <a:ext cx="41608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Subject to Constraints, </a:t>
            </a:r>
            <a:endParaRPr lang="en-US" sz="1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892AE-3DBC-50AB-D9B3-9949E7C83927}"/>
              </a:ext>
            </a:extLst>
          </p:cNvPr>
          <p:cNvSpPr txBox="1"/>
          <p:nvPr/>
        </p:nvSpPr>
        <p:spPr>
          <a:xfrm>
            <a:off x="5914087" y="2851686"/>
            <a:ext cx="5994400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4x</a:t>
            </a:r>
            <a:r>
              <a:rPr lang="en-US" b="1" baseline="-25000" dirty="0"/>
              <a:t>1</a:t>
            </a:r>
            <a:r>
              <a:rPr lang="en-US" b="1" dirty="0"/>
              <a:t> + 8x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x</a:t>
            </a:r>
            <a:r>
              <a:rPr lang="en-US" sz="2000" b="1" baseline="-25000" dirty="0"/>
              <a:t>1</a:t>
            </a:r>
            <a:r>
              <a:rPr lang="en-US" sz="2000" b="1" dirty="0"/>
              <a:t> +  2x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 5</a:t>
            </a:r>
            <a:endParaRPr lang="en-US" sz="2000" dirty="0"/>
          </a:p>
          <a:p>
            <a:r>
              <a:rPr lang="en-US" sz="2000" b="1" dirty="0"/>
              <a:t>       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2</a:t>
            </a:r>
            <a:r>
              <a:rPr lang="en-US" b="1" dirty="0"/>
              <a:t> =  4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3892AE-3DBC-50AB-D9B3-9949E7C83927}"/>
              </a:ext>
            </a:extLst>
          </p:cNvPr>
          <p:cNvSpPr txBox="1"/>
          <p:nvPr/>
        </p:nvSpPr>
        <p:spPr>
          <a:xfrm>
            <a:off x="2102513" y="1662966"/>
            <a:ext cx="4411013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4x</a:t>
            </a:r>
            <a:r>
              <a:rPr lang="en-US" b="1" baseline="-25000" dirty="0"/>
              <a:t>1</a:t>
            </a:r>
            <a:r>
              <a:rPr lang="en-US" b="1" dirty="0"/>
              <a:t> + 8x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x</a:t>
            </a:r>
            <a:r>
              <a:rPr lang="en-US" sz="2000" b="1" baseline="-25000" dirty="0"/>
              <a:t>1</a:t>
            </a:r>
            <a:r>
              <a:rPr lang="en-US" sz="2000" b="1" dirty="0"/>
              <a:t> +  2x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 5</a:t>
            </a:r>
            <a:endParaRPr lang="en-US" sz="2000" dirty="0"/>
          </a:p>
          <a:p>
            <a:r>
              <a:rPr lang="en-US" sz="2000" b="1" dirty="0"/>
              <a:t>       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2</a:t>
            </a:r>
            <a:r>
              <a:rPr lang="en-US" b="1" dirty="0"/>
              <a:t> =  4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1FD67-74C6-0B3A-2233-305A5996591D}"/>
              </a:ext>
            </a:extLst>
          </p:cNvPr>
          <p:cNvSpPr txBox="1"/>
          <p:nvPr/>
        </p:nvSpPr>
        <p:spPr>
          <a:xfrm>
            <a:off x="6513526" y="1662966"/>
            <a:ext cx="4411013" cy="2636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4x</a:t>
            </a:r>
            <a:r>
              <a:rPr lang="en-US" b="1" baseline="-25000" dirty="0"/>
              <a:t>1</a:t>
            </a:r>
            <a:r>
              <a:rPr lang="en-US" b="1" dirty="0"/>
              <a:t> + 8x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1x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 </a:t>
            </a:r>
            <a:r>
              <a:rPr lang="en-US" sz="2000" b="1" dirty="0"/>
              <a:t>+ 0S</a:t>
            </a:r>
            <a:r>
              <a:rPr lang="en-US" sz="2000" b="1" baseline="-25000" dirty="0"/>
              <a:t>2</a:t>
            </a:r>
            <a:r>
              <a:rPr lang="en-US" sz="2000" b="1" dirty="0"/>
              <a:t> = 5</a:t>
            </a:r>
            <a:endParaRPr lang="en-US" sz="2000" dirty="0"/>
          </a:p>
          <a:p>
            <a:r>
              <a:rPr lang="en-US" sz="2000" b="1" dirty="0"/>
              <a:t>        1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+ 1x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+ 1S</a:t>
            </a:r>
            <a:r>
              <a:rPr lang="en-US" b="1" baseline="-25000" dirty="0"/>
              <a:t>2</a:t>
            </a:r>
            <a:r>
              <a:rPr lang="en-US" b="1" dirty="0"/>
              <a:t> =  4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9085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82166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40217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01049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441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2500" y="197532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57252" y="27077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943"/>
              </p:ext>
            </p:extLst>
          </p:nvPr>
        </p:nvGraphicFramePr>
        <p:xfrm>
          <a:off x="10029590" y="871007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10084345" y="1410604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0×1+0×1 = 0+0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10084344" y="2055380"/>
            <a:ext cx="175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0×2+0×1 = 0+0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10128766" y="2677022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0×1+0×0 = 0+0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10161909" y="3851471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0×5 + 0×4</a:t>
            </a:r>
          </a:p>
          <a:p>
            <a:r>
              <a:rPr lang="en-US" sz="1400" dirty="0"/>
              <a:t>= 0+0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10161909" y="3334626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0×0+0×1= 0+0 = 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2357"/>
              </p:ext>
            </p:extLst>
          </p:nvPr>
        </p:nvGraphicFramePr>
        <p:xfrm>
          <a:off x="356126" y="83581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706446" y="12567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4 – 0 = 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740934" y="160448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8 – 0 = 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740934" y="197532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712754" y="234616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AFDAD8-CFC5-06EF-9849-7D9D9B3ECFFF}"/>
              </a:ext>
            </a:extLst>
          </p:cNvPr>
          <p:cNvSpPr txBox="1"/>
          <p:nvPr/>
        </p:nvSpPr>
        <p:spPr>
          <a:xfrm>
            <a:off x="2810630" y="3463237"/>
            <a:ext cx="6351511" cy="2636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4x</a:t>
            </a:r>
            <a:r>
              <a:rPr lang="en-US" b="1" baseline="-25000" dirty="0"/>
              <a:t>1</a:t>
            </a:r>
            <a:r>
              <a:rPr lang="en-US" b="1" dirty="0"/>
              <a:t> + 8x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1x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 </a:t>
            </a:r>
            <a:r>
              <a:rPr lang="en-US" sz="2000" b="1" dirty="0"/>
              <a:t>+ 0S</a:t>
            </a:r>
            <a:r>
              <a:rPr lang="en-US" sz="2000" b="1" baseline="-25000" dirty="0"/>
              <a:t>2</a:t>
            </a:r>
            <a:r>
              <a:rPr lang="en-US" sz="2000" b="1" dirty="0"/>
              <a:t> = 5</a:t>
            </a:r>
            <a:endParaRPr lang="en-US" sz="2000" dirty="0"/>
          </a:p>
          <a:p>
            <a:r>
              <a:rPr lang="en-US" sz="2000" b="1" dirty="0"/>
              <a:t>        1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+ 1x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+ 1S</a:t>
            </a:r>
            <a:r>
              <a:rPr lang="en-US" b="1" baseline="-25000" dirty="0"/>
              <a:t>2</a:t>
            </a:r>
            <a:r>
              <a:rPr lang="en-US" b="1" dirty="0"/>
              <a:t> =  4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2500" y="197532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57252" y="27077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204BF-9440-FF65-53D5-3A9D0E4F79A9}"/>
              </a:ext>
            </a:extLst>
          </p:cNvPr>
          <p:cNvSpPr/>
          <p:nvPr/>
        </p:nvSpPr>
        <p:spPr>
          <a:xfrm>
            <a:off x="5530745" y="122489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ED5C6-BF68-2A0C-19B3-1B48283C291D}"/>
              </a:ext>
            </a:extLst>
          </p:cNvPr>
          <p:cNvSpPr/>
          <p:nvPr/>
        </p:nvSpPr>
        <p:spPr>
          <a:xfrm>
            <a:off x="3768124" y="1576646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2C7DF-66F8-EDD7-AD82-4E8132F47FCE}"/>
              </a:ext>
            </a:extLst>
          </p:cNvPr>
          <p:cNvSpPr txBox="1"/>
          <p:nvPr/>
        </p:nvSpPr>
        <p:spPr>
          <a:xfrm>
            <a:off x="8552849" y="159849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540933-2A4F-1349-454C-B32A0A3B5CF0}"/>
              </a:ext>
            </a:extLst>
          </p:cNvPr>
          <p:cNvSpPr txBox="1"/>
          <p:nvPr/>
        </p:nvSpPr>
        <p:spPr>
          <a:xfrm>
            <a:off x="8589587" y="19866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C90B19-CC3B-3B5A-E7C9-4252647033A9}"/>
              </a:ext>
            </a:extLst>
          </p:cNvPr>
          <p:cNvSpPr txBox="1"/>
          <p:nvPr/>
        </p:nvSpPr>
        <p:spPr>
          <a:xfrm>
            <a:off x="808449" y="3124159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C4037-B2FD-DB06-E51F-8F2084CB16F9}"/>
              </a:ext>
            </a:extLst>
          </p:cNvPr>
          <p:cNvSpPr txBox="1"/>
          <p:nvPr/>
        </p:nvSpPr>
        <p:spPr>
          <a:xfrm>
            <a:off x="6986388" y="170435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1E7F8A-DE86-A76C-5F8C-D75795D9EB07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89501" y="339712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94CCA5-9321-C412-5755-5998211A988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446749" y="1824377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E83060-CA07-2732-6B78-53361A759B2D}"/>
              </a:ext>
            </a:extLst>
          </p:cNvPr>
          <p:cNvSpPr txBox="1"/>
          <p:nvPr/>
        </p:nvSpPr>
        <p:spPr>
          <a:xfrm>
            <a:off x="962602" y="4285338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Key Element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8BE63F-8D6F-22E6-B192-6AA316BF89A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600902" y="1796964"/>
            <a:ext cx="3061676" cy="2657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31" grpId="0"/>
      <p:bldP spid="36" grpId="0"/>
      <p:bldP spid="37" grpId="0" animBg="1"/>
      <p:bldP spid="38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2500" y="197532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57252" y="27077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204BF-9440-FF65-53D5-3A9D0E4F79A9}"/>
              </a:ext>
            </a:extLst>
          </p:cNvPr>
          <p:cNvSpPr/>
          <p:nvPr/>
        </p:nvSpPr>
        <p:spPr>
          <a:xfrm>
            <a:off x="5530745" y="122489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ED5C6-BF68-2A0C-19B3-1B48283C291D}"/>
              </a:ext>
            </a:extLst>
          </p:cNvPr>
          <p:cNvSpPr/>
          <p:nvPr/>
        </p:nvSpPr>
        <p:spPr>
          <a:xfrm>
            <a:off x="3768124" y="1576646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2C7DF-66F8-EDD7-AD82-4E8132F47FCE}"/>
              </a:ext>
            </a:extLst>
          </p:cNvPr>
          <p:cNvSpPr txBox="1"/>
          <p:nvPr/>
        </p:nvSpPr>
        <p:spPr>
          <a:xfrm>
            <a:off x="8552849" y="159849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540933-2A4F-1349-454C-B32A0A3B5CF0}"/>
              </a:ext>
            </a:extLst>
          </p:cNvPr>
          <p:cNvSpPr txBox="1"/>
          <p:nvPr/>
        </p:nvSpPr>
        <p:spPr>
          <a:xfrm>
            <a:off x="8589587" y="19866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C90B19-CC3B-3B5A-E7C9-4252647033A9}"/>
              </a:ext>
            </a:extLst>
          </p:cNvPr>
          <p:cNvSpPr txBox="1"/>
          <p:nvPr/>
        </p:nvSpPr>
        <p:spPr>
          <a:xfrm>
            <a:off x="808449" y="3124159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C4037-B2FD-DB06-E51F-8F2084CB16F9}"/>
              </a:ext>
            </a:extLst>
          </p:cNvPr>
          <p:cNvSpPr txBox="1"/>
          <p:nvPr/>
        </p:nvSpPr>
        <p:spPr>
          <a:xfrm>
            <a:off x="6986388" y="170435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1E7F8A-DE86-A76C-5F8C-D75795D9EB07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89501" y="339712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94CCA5-9321-C412-5755-5998211A988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446749" y="1824377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C9C8F50-4B7C-6215-0A01-0A1DB1CA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04751"/>
              </p:ext>
            </p:extLst>
          </p:nvPr>
        </p:nvGraphicFramePr>
        <p:xfrm>
          <a:off x="3656693" y="3934867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FE1BA6B-307B-D9AE-1E26-29F988923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53544"/>
              </p:ext>
            </p:extLst>
          </p:nvPr>
        </p:nvGraphicFramePr>
        <p:xfrm>
          <a:off x="3656693" y="3546107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6225CD7-F839-DF53-A777-5D09451C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56408"/>
              </p:ext>
            </p:extLst>
          </p:nvPr>
        </p:nvGraphicFramePr>
        <p:xfrm>
          <a:off x="2818493" y="3546107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FD5CBB6-F215-647A-9C11-0146D271F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74930"/>
              </p:ext>
            </p:extLst>
          </p:nvPr>
        </p:nvGraphicFramePr>
        <p:xfrm>
          <a:off x="7511143" y="3541167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24A0525-6BE5-78E5-E128-C46BCCD53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29168"/>
              </p:ext>
            </p:extLst>
          </p:nvPr>
        </p:nvGraphicFramePr>
        <p:xfrm>
          <a:off x="2818493" y="4305707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5FD4A44-FAD3-3040-ECA9-939968D07C04}"/>
              </a:ext>
            </a:extLst>
          </p:cNvPr>
          <p:cNvSpPr txBox="1"/>
          <p:nvPr/>
        </p:nvSpPr>
        <p:spPr>
          <a:xfrm>
            <a:off x="3957131" y="43457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F9ACF4-7CA9-2C64-8FC2-2208062C24F3}"/>
              </a:ext>
            </a:extLst>
          </p:cNvPr>
          <p:cNvSpPr txBox="1"/>
          <p:nvPr/>
        </p:nvSpPr>
        <p:spPr>
          <a:xfrm>
            <a:off x="3956674" y="47076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E4C38-1A98-92E5-7B74-4B50939BD53B}"/>
              </a:ext>
            </a:extLst>
          </p:cNvPr>
          <p:cNvSpPr txBox="1"/>
          <p:nvPr/>
        </p:nvSpPr>
        <p:spPr>
          <a:xfrm>
            <a:off x="3067776" y="436064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5FFA7E-0CA7-35E9-6055-29B0C59BB79F}"/>
              </a:ext>
            </a:extLst>
          </p:cNvPr>
          <p:cNvSpPr txBox="1"/>
          <p:nvPr/>
        </p:nvSpPr>
        <p:spPr>
          <a:xfrm>
            <a:off x="3067776" y="47084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4855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2500" y="197532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57252" y="27077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204BF-9440-FF65-53D5-3A9D0E4F79A9}"/>
              </a:ext>
            </a:extLst>
          </p:cNvPr>
          <p:cNvSpPr/>
          <p:nvPr/>
        </p:nvSpPr>
        <p:spPr>
          <a:xfrm>
            <a:off x="5530745" y="122489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ED5C6-BF68-2A0C-19B3-1B48283C291D}"/>
              </a:ext>
            </a:extLst>
          </p:cNvPr>
          <p:cNvSpPr/>
          <p:nvPr/>
        </p:nvSpPr>
        <p:spPr>
          <a:xfrm>
            <a:off x="3768124" y="1576646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2C7DF-66F8-EDD7-AD82-4E8132F47FCE}"/>
              </a:ext>
            </a:extLst>
          </p:cNvPr>
          <p:cNvSpPr txBox="1"/>
          <p:nvPr/>
        </p:nvSpPr>
        <p:spPr>
          <a:xfrm>
            <a:off x="8552849" y="159849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540933-2A4F-1349-454C-B32A0A3B5CF0}"/>
              </a:ext>
            </a:extLst>
          </p:cNvPr>
          <p:cNvSpPr txBox="1"/>
          <p:nvPr/>
        </p:nvSpPr>
        <p:spPr>
          <a:xfrm>
            <a:off x="8589587" y="19866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8072728-5B22-585A-D790-934EFBD82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09058"/>
              </p:ext>
            </p:extLst>
          </p:nvPr>
        </p:nvGraphicFramePr>
        <p:xfrm>
          <a:off x="955354" y="3725460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2571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1-(1*1/2)</a:t>
                      </a:r>
                    </a:p>
                    <a:p>
                      <a:r>
                        <a:rPr lang="en-US" dirty="0"/>
                        <a:t>=1-1/2</a:t>
                      </a:r>
                    </a:p>
                    <a:p>
                      <a:r>
                        <a:rPr lang="en-US" dirty="0"/>
                        <a:t>=1/2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1-1*2/2</a:t>
                      </a:r>
                    </a:p>
                    <a:p>
                      <a:r>
                        <a:rPr lang="en-US" dirty="0"/>
                        <a:t>=1-1</a:t>
                      </a:r>
                    </a:p>
                    <a:p>
                      <a:r>
                        <a:rPr lang="en-US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0-(1*1/2)</a:t>
                      </a:r>
                    </a:p>
                    <a:p>
                      <a:r>
                        <a:rPr lang="en-US" dirty="0"/>
                        <a:t>=-1/2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1-(0*1/2)</a:t>
                      </a:r>
                    </a:p>
                    <a:p>
                      <a:r>
                        <a:rPr lang="en-US" dirty="0"/>
                        <a:t>=1-0</a:t>
                      </a:r>
                    </a:p>
                    <a:p>
                      <a:r>
                        <a:rPr lang="en-US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4-(5*1/2)</a:t>
                      </a:r>
                    </a:p>
                    <a:p>
                      <a:r>
                        <a:rPr lang="en-US" dirty="0"/>
                        <a:t>=4 – 5/2</a:t>
                      </a:r>
                    </a:p>
                    <a:p>
                      <a:r>
                        <a:rPr lang="en-US" dirty="0"/>
                        <a:t>= (8-5)/2</a:t>
                      </a:r>
                    </a:p>
                    <a:p>
                      <a:r>
                        <a:rPr lang="en-US" dirty="0"/>
                        <a:t>= 3/2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8F7ED8-0950-8DFA-EE96-BA8DC7FE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15592"/>
              </p:ext>
            </p:extLst>
          </p:nvPr>
        </p:nvGraphicFramePr>
        <p:xfrm>
          <a:off x="3656693" y="3934867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089D39-787A-9350-C55D-E6BFB326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34158"/>
              </p:ext>
            </p:extLst>
          </p:nvPr>
        </p:nvGraphicFramePr>
        <p:xfrm>
          <a:off x="3656693" y="3546107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1A8DE-6414-CAB2-726B-DC2B61455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65381"/>
              </p:ext>
            </p:extLst>
          </p:nvPr>
        </p:nvGraphicFramePr>
        <p:xfrm>
          <a:off x="2818493" y="3546107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54BB24-97E8-651D-E556-9866CDCAA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64852"/>
              </p:ext>
            </p:extLst>
          </p:nvPr>
        </p:nvGraphicFramePr>
        <p:xfrm>
          <a:off x="7511143" y="3541167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CD6F5A-F01E-81EB-DE0D-CB9C1A283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60159"/>
              </p:ext>
            </p:extLst>
          </p:nvPr>
        </p:nvGraphicFramePr>
        <p:xfrm>
          <a:off x="2818493" y="4305707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F5A34-61CF-3C84-7016-226C0745E4AF}"/>
              </a:ext>
            </a:extLst>
          </p:cNvPr>
          <p:cNvSpPr txBox="1"/>
          <p:nvPr/>
        </p:nvSpPr>
        <p:spPr>
          <a:xfrm>
            <a:off x="3957131" y="43457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456D7-E53E-38ED-02A9-AF950EDD5D00}"/>
              </a:ext>
            </a:extLst>
          </p:cNvPr>
          <p:cNvSpPr txBox="1"/>
          <p:nvPr/>
        </p:nvSpPr>
        <p:spPr>
          <a:xfrm>
            <a:off x="3956674" y="47076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C433C-241A-E85B-D88D-FC0FD306EB67}"/>
              </a:ext>
            </a:extLst>
          </p:cNvPr>
          <p:cNvSpPr txBox="1"/>
          <p:nvPr/>
        </p:nvSpPr>
        <p:spPr>
          <a:xfrm>
            <a:off x="3067776" y="436064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F17BE-CB45-6148-1DF5-54CF97BB37B6}"/>
              </a:ext>
            </a:extLst>
          </p:cNvPr>
          <p:cNvSpPr txBox="1"/>
          <p:nvPr/>
        </p:nvSpPr>
        <p:spPr>
          <a:xfrm>
            <a:off x="3067776" y="47084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094A2F-4E06-F4C9-85CB-5FDCAA1A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81319"/>
              </p:ext>
            </p:extLst>
          </p:nvPr>
        </p:nvGraphicFramePr>
        <p:xfrm>
          <a:off x="811662" y="285665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2571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1-(1*1/2)</a:t>
                      </a:r>
                    </a:p>
                    <a:p>
                      <a:r>
                        <a:rPr lang="en-US" dirty="0"/>
                        <a:t>=1-1/2</a:t>
                      </a:r>
                    </a:p>
                    <a:p>
                      <a:r>
                        <a:rPr lang="en-US" dirty="0"/>
                        <a:t>=1/2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1-1*2/2</a:t>
                      </a:r>
                    </a:p>
                    <a:p>
                      <a:r>
                        <a:rPr lang="en-US" dirty="0"/>
                        <a:t>=1-1</a:t>
                      </a:r>
                    </a:p>
                    <a:p>
                      <a:r>
                        <a:rPr lang="en-US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0-(1*1/2)</a:t>
                      </a:r>
                    </a:p>
                    <a:p>
                      <a:r>
                        <a:rPr lang="en-US" dirty="0"/>
                        <a:t>=-1/2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1-(0*1/2)</a:t>
                      </a:r>
                    </a:p>
                    <a:p>
                      <a:r>
                        <a:rPr lang="en-US" dirty="0"/>
                        <a:t>=1-0</a:t>
                      </a:r>
                    </a:p>
                    <a:p>
                      <a:r>
                        <a:rPr lang="en-US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4-(5*1/2)</a:t>
                      </a:r>
                    </a:p>
                    <a:p>
                      <a:r>
                        <a:rPr lang="en-US" dirty="0"/>
                        <a:t>=4 – 5/2</a:t>
                      </a:r>
                    </a:p>
                    <a:p>
                      <a:r>
                        <a:rPr lang="en-US" dirty="0"/>
                        <a:t>= (8-5)/2</a:t>
                      </a:r>
                    </a:p>
                    <a:p>
                      <a:r>
                        <a:rPr lang="en-US" dirty="0"/>
                        <a:t>= 3/2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3A794-247F-7A05-949D-7BF633ACD91E}"/>
                  </a:ext>
                </a:extLst>
              </p:cNvPr>
              <p:cNvSpPr txBox="1"/>
              <p:nvPr/>
            </p:nvSpPr>
            <p:spPr>
              <a:xfrm>
                <a:off x="4789388" y="4284098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3A794-247F-7A05-949D-7BF633AC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88" y="4284098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3AECDDD-904A-2B22-BDE5-CCA5409075D0}"/>
              </a:ext>
            </a:extLst>
          </p:cNvPr>
          <p:cNvSpPr txBox="1"/>
          <p:nvPr/>
        </p:nvSpPr>
        <p:spPr>
          <a:xfrm>
            <a:off x="5583918" y="43457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2C03B7-A0D5-34FD-B30D-7CE31EF7F943}"/>
                  </a:ext>
                </a:extLst>
              </p:cNvPr>
              <p:cNvSpPr txBox="1"/>
              <p:nvPr/>
            </p:nvSpPr>
            <p:spPr>
              <a:xfrm>
                <a:off x="6255769" y="429440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2C03B7-A0D5-34FD-B30D-7CE31EF7F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69" y="4294406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D44BC16-0493-5CB8-2196-82712CFF0EE6}"/>
              </a:ext>
            </a:extLst>
          </p:cNvPr>
          <p:cNvSpPr txBox="1"/>
          <p:nvPr/>
        </p:nvSpPr>
        <p:spPr>
          <a:xfrm>
            <a:off x="6975764" y="432362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2B9278-F3C3-5F16-E668-43365043A59C}"/>
                  </a:ext>
                </a:extLst>
              </p:cNvPr>
              <p:cNvSpPr txBox="1"/>
              <p:nvPr/>
            </p:nvSpPr>
            <p:spPr>
              <a:xfrm>
                <a:off x="7701852" y="4264324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2B9278-F3C3-5F16-E668-43365043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52" y="4264324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18AC9-57FE-85AD-E730-001ABAEA8A46}"/>
                  </a:ext>
                </a:extLst>
              </p:cNvPr>
              <p:cNvSpPr txBox="1"/>
              <p:nvPr/>
            </p:nvSpPr>
            <p:spPr>
              <a:xfrm>
                <a:off x="4847019" y="4672858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18AC9-57FE-85AD-E730-001ABAEA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19" y="4672858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A665AE2-30C7-3A01-E826-DF87AA6899F6}"/>
              </a:ext>
            </a:extLst>
          </p:cNvPr>
          <p:cNvSpPr txBox="1"/>
          <p:nvPr/>
        </p:nvSpPr>
        <p:spPr>
          <a:xfrm>
            <a:off x="5583917" y="472415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880E09-0EE9-2C0B-5565-E104C561EF38}"/>
                  </a:ext>
                </a:extLst>
              </p:cNvPr>
              <p:cNvSpPr txBox="1"/>
              <p:nvPr/>
            </p:nvSpPr>
            <p:spPr>
              <a:xfrm>
                <a:off x="6254612" y="4656374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880E09-0EE9-2C0B-5565-E104C561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612" y="4656374"/>
                <a:ext cx="339634" cy="410369"/>
              </a:xfrm>
              <a:prstGeom prst="rect">
                <a:avLst/>
              </a:prstGeom>
              <a:blipFill>
                <a:blip r:embed="rId6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02C0571-0CEE-41CD-E9A4-0253B13957B5}"/>
              </a:ext>
            </a:extLst>
          </p:cNvPr>
          <p:cNvSpPr txBox="1"/>
          <p:nvPr/>
        </p:nvSpPr>
        <p:spPr>
          <a:xfrm>
            <a:off x="6989002" y="47047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DD7B74-5C4D-EA3A-B20F-CF52A22F0532}"/>
                  </a:ext>
                </a:extLst>
              </p:cNvPr>
              <p:cNvSpPr txBox="1"/>
              <p:nvPr/>
            </p:nvSpPr>
            <p:spPr>
              <a:xfrm>
                <a:off x="7707798" y="4666124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DD7B74-5C4D-EA3A-B20F-CF52A22F0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798" y="4666124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8F7ED8-0950-8DFA-EE96-BA8DC7FE9A67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3934867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089D39-787A-9350-C55D-E6BFB3264B22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3546107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1A8DE-6414-CAB2-726B-DC2B61455424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546107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54BB24-97E8-651D-E556-9866CDCAABD9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3541167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CD6F5A-F01E-81EB-DE0D-CB9C1A283AD7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4305707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F5A34-61CF-3C84-7016-226C0745E4AF}"/>
              </a:ext>
            </a:extLst>
          </p:cNvPr>
          <p:cNvSpPr txBox="1"/>
          <p:nvPr/>
        </p:nvSpPr>
        <p:spPr>
          <a:xfrm>
            <a:off x="3957131" y="43457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456D7-E53E-38ED-02A9-AF950EDD5D00}"/>
              </a:ext>
            </a:extLst>
          </p:cNvPr>
          <p:cNvSpPr txBox="1"/>
          <p:nvPr/>
        </p:nvSpPr>
        <p:spPr>
          <a:xfrm>
            <a:off x="3956674" y="47076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C433C-241A-E85B-D88D-FC0FD306EB67}"/>
              </a:ext>
            </a:extLst>
          </p:cNvPr>
          <p:cNvSpPr txBox="1"/>
          <p:nvPr/>
        </p:nvSpPr>
        <p:spPr>
          <a:xfrm>
            <a:off x="3067776" y="436064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F17BE-CB45-6148-1DF5-54CF97BB37B6}"/>
              </a:ext>
            </a:extLst>
          </p:cNvPr>
          <p:cNvSpPr txBox="1"/>
          <p:nvPr/>
        </p:nvSpPr>
        <p:spPr>
          <a:xfrm>
            <a:off x="3067776" y="47084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3A794-247F-7A05-949D-7BF633ACD91E}"/>
                  </a:ext>
                </a:extLst>
              </p:cNvPr>
              <p:cNvSpPr txBox="1"/>
              <p:nvPr/>
            </p:nvSpPr>
            <p:spPr>
              <a:xfrm>
                <a:off x="4789388" y="4284098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3A794-247F-7A05-949D-7BF633AC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88" y="4284098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3AECDDD-904A-2B22-BDE5-CCA5409075D0}"/>
              </a:ext>
            </a:extLst>
          </p:cNvPr>
          <p:cNvSpPr txBox="1"/>
          <p:nvPr/>
        </p:nvSpPr>
        <p:spPr>
          <a:xfrm>
            <a:off x="5583918" y="43457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2C03B7-A0D5-34FD-B30D-7CE31EF7F943}"/>
                  </a:ext>
                </a:extLst>
              </p:cNvPr>
              <p:cNvSpPr txBox="1"/>
              <p:nvPr/>
            </p:nvSpPr>
            <p:spPr>
              <a:xfrm>
                <a:off x="6255769" y="429440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2C03B7-A0D5-34FD-B30D-7CE31EF7F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69" y="4294406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D44BC16-0493-5CB8-2196-82712CFF0EE6}"/>
              </a:ext>
            </a:extLst>
          </p:cNvPr>
          <p:cNvSpPr txBox="1"/>
          <p:nvPr/>
        </p:nvSpPr>
        <p:spPr>
          <a:xfrm>
            <a:off x="6975764" y="432362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2B9278-F3C3-5F16-E668-43365043A59C}"/>
                  </a:ext>
                </a:extLst>
              </p:cNvPr>
              <p:cNvSpPr txBox="1"/>
              <p:nvPr/>
            </p:nvSpPr>
            <p:spPr>
              <a:xfrm>
                <a:off x="7701852" y="4264324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2B9278-F3C3-5F16-E668-43365043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52" y="4264324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18AC9-57FE-85AD-E730-001ABAEA8A46}"/>
                  </a:ext>
                </a:extLst>
              </p:cNvPr>
              <p:cNvSpPr txBox="1"/>
              <p:nvPr/>
            </p:nvSpPr>
            <p:spPr>
              <a:xfrm>
                <a:off x="4847019" y="4672858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18AC9-57FE-85AD-E730-001ABAEA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19" y="4672858"/>
                <a:ext cx="339634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A665AE2-30C7-3A01-E826-DF87AA6899F6}"/>
              </a:ext>
            </a:extLst>
          </p:cNvPr>
          <p:cNvSpPr txBox="1"/>
          <p:nvPr/>
        </p:nvSpPr>
        <p:spPr>
          <a:xfrm>
            <a:off x="5583917" y="472415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880E09-0EE9-2C0B-5565-E104C561EF38}"/>
                  </a:ext>
                </a:extLst>
              </p:cNvPr>
              <p:cNvSpPr txBox="1"/>
              <p:nvPr/>
            </p:nvSpPr>
            <p:spPr>
              <a:xfrm>
                <a:off x="6254612" y="4656374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880E09-0EE9-2C0B-5565-E104C561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612" y="4656374"/>
                <a:ext cx="339634" cy="410369"/>
              </a:xfrm>
              <a:prstGeom prst="rect">
                <a:avLst/>
              </a:prstGeom>
              <a:blipFill>
                <a:blip r:embed="rId6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02C0571-0CEE-41CD-E9A4-0253B13957B5}"/>
              </a:ext>
            </a:extLst>
          </p:cNvPr>
          <p:cNvSpPr txBox="1"/>
          <p:nvPr/>
        </p:nvSpPr>
        <p:spPr>
          <a:xfrm>
            <a:off x="6989002" y="47047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DD7B74-5C4D-EA3A-B20F-CF52A22F0532}"/>
                  </a:ext>
                </a:extLst>
              </p:cNvPr>
              <p:cNvSpPr txBox="1"/>
              <p:nvPr/>
            </p:nvSpPr>
            <p:spPr>
              <a:xfrm>
                <a:off x="7707798" y="4666124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DD7B74-5C4D-EA3A-B20F-CF52A22F0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798" y="4666124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D4E7D8-2B6D-826B-6DD0-B476306175E5}"/>
              </a:ext>
            </a:extLst>
          </p:cNvPr>
          <p:cNvSpPr txBox="1"/>
          <p:nvPr/>
        </p:nvSpPr>
        <p:spPr>
          <a:xfrm>
            <a:off x="3956674" y="51038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64-097C-F495-9B79-79C26F183C9B}"/>
              </a:ext>
            </a:extLst>
          </p:cNvPr>
          <p:cNvSpPr txBox="1"/>
          <p:nvPr/>
        </p:nvSpPr>
        <p:spPr>
          <a:xfrm>
            <a:off x="3861760" y="5492591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E453E30-6068-9F95-5EED-F8B6B4566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7113"/>
              </p:ext>
            </p:extLst>
          </p:nvPr>
        </p:nvGraphicFramePr>
        <p:xfrm>
          <a:off x="765455" y="715255"/>
          <a:ext cx="11051178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8*1/2+0*1/2</a:t>
                      </a:r>
                    </a:p>
                    <a:p>
                      <a:r>
                        <a:rPr lang="en-US" dirty="0"/>
                        <a:t>= 4 + 0</a:t>
                      </a:r>
                    </a:p>
                    <a:p>
                      <a:r>
                        <a:rPr lang="en-US" dirty="0"/>
                        <a:t>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8*1 + 0*0</a:t>
                      </a:r>
                    </a:p>
                    <a:p>
                      <a:r>
                        <a:rPr lang="en-US" dirty="0"/>
                        <a:t>= 8 + 0</a:t>
                      </a:r>
                    </a:p>
                    <a:p>
                      <a:r>
                        <a:rPr lang="en-US" dirty="0"/>
                        <a:t>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8*1/2 + 0 *(-1/2)</a:t>
                      </a:r>
                    </a:p>
                    <a:p>
                      <a:r>
                        <a:rPr lang="en-US" dirty="0"/>
                        <a:t>= 4 + 0</a:t>
                      </a:r>
                    </a:p>
                    <a:p>
                      <a:r>
                        <a:rPr lang="en-US" dirty="0"/>
                        <a:t>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8*0 + 0*1</a:t>
                      </a:r>
                    </a:p>
                    <a:p>
                      <a:r>
                        <a:rPr lang="en-US" dirty="0"/>
                        <a:t>= 0 + 0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8*5/2 + 0*3/2</a:t>
                      </a:r>
                    </a:p>
                    <a:p>
                      <a:r>
                        <a:rPr lang="en-US" dirty="0"/>
                        <a:t>= 20 + 0</a:t>
                      </a:r>
                    </a:p>
                    <a:p>
                      <a:r>
                        <a:rPr lang="en-US" dirty="0"/>
                        <a:t>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CECBEFE-8F97-7701-0641-F0A7F627E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38973"/>
              </p:ext>
            </p:extLst>
          </p:nvPr>
        </p:nvGraphicFramePr>
        <p:xfrm>
          <a:off x="765455" y="2095447"/>
          <a:ext cx="9209315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Cj - 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4-4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– 8 =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4 = 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7918239-121D-17AD-C92A-CA918CAD82C7}"/>
              </a:ext>
            </a:extLst>
          </p:cNvPr>
          <p:cNvSpPr txBox="1"/>
          <p:nvPr/>
        </p:nvSpPr>
        <p:spPr>
          <a:xfrm>
            <a:off x="4845862" y="51038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3D1CB7-402C-BAC7-DB68-BDFB4DDFAC37}"/>
              </a:ext>
            </a:extLst>
          </p:cNvPr>
          <p:cNvSpPr txBox="1"/>
          <p:nvPr/>
        </p:nvSpPr>
        <p:spPr>
          <a:xfrm>
            <a:off x="5583917" y="50976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32DA1C-566E-FC85-C5E4-EF516C73D6F2}"/>
              </a:ext>
            </a:extLst>
          </p:cNvPr>
          <p:cNvSpPr txBox="1"/>
          <p:nvPr/>
        </p:nvSpPr>
        <p:spPr>
          <a:xfrm>
            <a:off x="6301858" y="508322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FB88-865E-67B1-9BA9-6F2C7FABE089}"/>
              </a:ext>
            </a:extLst>
          </p:cNvPr>
          <p:cNvSpPr txBox="1"/>
          <p:nvPr/>
        </p:nvSpPr>
        <p:spPr>
          <a:xfrm>
            <a:off x="6989002" y="509303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4495C-9D64-58DA-784F-4545937DAB4D}"/>
              </a:ext>
            </a:extLst>
          </p:cNvPr>
          <p:cNvSpPr txBox="1"/>
          <p:nvPr/>
        </p:nvSpPr>
        <p:spPr>
          <a:xfrm>
            <a:off x="7731999" y="51013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C0C59-A8E8-296E-6882-B888B94DC5F9}"/>
              </a:ext>
            </a:extLst>
          </p:cNvPr>
          <p:cNvSpPr txBox="1"/>
          <p:nvPr/>
        </p:nvSpPr>
        <p:spPr>
          <a:xfrm>
            <a:off x="4854276" y="54719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78DE7E-CE66-B317-181D-07E7839AAB29}"/>
              </a:ext>
            </a:extLst>
          </p:cNvPr>
          <p:cNvSpPr txBox="1"/>
          <p:nvPr/>
        </p:nvSpPr>
        <p:spPr>
          <a:xfrm>
            <a:off x="5583917" y="54812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FF981E-7E48-8BAC-0FFB-38B5B9753BDC}"/>
              </a:ext>
            </a:extLst>
          </p:cNvPr>
          <p:cNvSpPr txBox="1"/>
          <p:nvPr/>
        </p:nvSpPr>
        <p:spPr>
          <a:xfrm>
            <a:off x="6266038" y="544320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C52B2B-4006-E66E-F037-1961E682C8FA}"/>
              </a:ext>
            </a:extLst>
          </p:cNvPr>
          <p:cNvSpPr txBox="1"/>
          <p:nvPr/>
        </p:nvSpPr>
        <p:spPr>
          <a:xfrm>
            <a:off x="7001497" y="544320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BB1D5-877B-7C73-2629-17BDE4B90608}"/>
              </a:ext>
            </a:extLst>
          </p:cNvPr>
          <p:cNvSpPr txBox="1"/>
          <p:nvPr/>
        </p:nvSpPr>
        <p:spPr>
          <a:xfrm>
            <a:off x="2932995" y="6051736"/>
            <a:ext cx="6339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0,  x</a:t>
            </a:r>
            <a:r>
              <a:rPr lang="en-US" baseline="-25000" dirty="0"/>
              <a:t>2</a:t>
            </a:r>
            <a:r>
              <a:rPr lang="en-US" dirty="0"/>
              <a:t> = 5/2 = 2.5, Z</a:t>
            </a:r>
            <a:r>
              <a:rPr lang="en-US" baseline="-25000" dirty="0"/>
              <a:t>j</a:t>
            </a:r>
            <a:r>
              <a:rPr lang="en-US" dirty="0"/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11318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788</Words>
  <Application>Microsoft Office PowerPoint</Application>
  <PresentationFormat>Widescreen</PresentationFormat>
  <Paragraphs>384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94</cp:revision>
  <dcterms:created xsi:type="dcterms:W3CDTF">2024-09-03T04:45:19Z</dcterms:created>
  <dcterms:modified xsi:type="dcterms:W3CDTF">2024-09-04T05:07:54Z</dcterms:modified>
</cp:coreProperties>
</file>