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319" r:id="rId4"/>
    <p:sldId id="320" r:id="rId5"/>
    <p:sldId id="321" r:id="rId6"/>
    <p:sldId id="322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275-0695-71AD-543E-9DDAAF67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6562-6BD9-B172-5B65-839A3460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5735-B7E3-4509-FB44-DA69DCD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E6D-4851-6420-5596-63ED4E97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06D-78F4-F884-1437-96AB4AD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8CB-9C54-D254-30A2-75742E6E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EC4-0046-1528-B65E-5D6C02C1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BD56-888F-C49F-8558-67D1BDB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652-7BDC-A43A-5974-0D40587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EF8D-43AE-68F1-7B5A-C57FC78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1B07-48FE-9C33-4385-9B73165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5747-F63E-2840-A1F0-8A579292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22E6-8B2A-9AAE-5606-8248CAA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42E-5BFE-3D89-1476-E1BF972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EE4E-089E-A94E-2AD5-642B172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E03-91EA-5864-F5B6-B3442AD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AA9-5730-7DA8-6950-77C05EF4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E0A-89B8-2C97-DD6A-622E305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13B-FEEF-B001-755E-9D1358A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8CC-5516-130F-D30F-7C4D905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593-76CB-5CA2-1F3B-A86363B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DBD-A9CF-6F6F-4322-12535AB5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FDB-CE98-FA19-35F9-233A01C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F1F0-BE9B-89A0-99EB-8F02CCB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DAE-3240-E67C-A278-5044847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EB5-0CAC-F5F2-B569-9097FA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13E4-7612-26B2-6833-50804DEA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EB6-4FAA-FF90-922D-1160AD0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84E-09D1-FF9D-BD17-3ED233C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45-58F3-7D37-F537-A33AFD0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E52B-C5D9-2F0F-E332-A72326C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ABD-9E79-02CF-1388-33EB99E6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073-D6A6-A579-2AC4-ED42AF39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428F-464D-8D89-EC37-151C0C3A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B75E-745F-F323-C1E7-A8CCF76B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50D6-7062-7D8A-3E9A-0CC0446F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41AB-8325-CF66-966F-4F3894F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6C2D-2BFA-0F23-8F64-A07FFA8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E177-AA38-810B-33ED-05CE1CE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D9D-0FF1-7AFC-C694-D8532E4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2D49-46F5-AA66-2CA2-1216D4D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6D736-5668-930A-3062-4E5CC5E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529F-6312-007F-30A5-11AB84C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3608-A808-890B-F031-4C98DBE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459-7654-402D-EE6E-6721B4C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2C4-4A32-FA19-5494-22892B3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1C0-437A-08E4-9591-C304B26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1719-A1C3-D879-7965-90A2191E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C486-A74B-9AA9-CB01-CA2AC056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A592-9BD4-457C-BA81-57BC7D6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C387-A380-2982-F547-173C713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B429-736E-F179-A14F-8E9FF60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59A3-EEA0-FF65-EE36-2476E80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6318-1C43-26B4-443E-112ACEEC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7FA6-8C27-50BA-2A60-6D328075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E4AE-1812-116F-14BF-F095C94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6B3-5CE8-3EF7-A806-AFA329C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53E0-70E8-E632-7E67-2C25C02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F840-810D-AF22-7555-1D2DB4F5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5304-06DA-B716-61F8-51418FD5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B6A7-11EE-C09B-BAC9-697ACACA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C808-E59D-E88B-2468-21C6E237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EC79-ACE7-EC1C-B461-DCC9BBB2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62F2E-C384-9EE5-24A1-98141940A28B}"/>
              </a:ext>
            </a:extLst>
          </p:cNvPr>
          <p:cNvSpPr txBox="1"/>
          <p:nvPr/>
        </p:nvSpPr>
        <p:spPr>
          <a:xfrm>
            <a:off x="1384300" y="792381"/>
            <a:ext cx="4160838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10x</a:t>
            </a:r>
            <a:r>
              <a:rPr lang="en-US" b="1" baseline="-25000" dirty="0"/>
              <a:t>1</a:t>
            </a:r>
            <a:r>
              <a:rPr lang="en-US" b="1" dirty="0"/>
              <a:t> + 6x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sz="2000" b="1" dirty="0"/>
              <a:t>6x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≤ 80	</a:t>
            </a:r>
          </a:p>
          <a:p>
            <a:pPr lvl="1"/>
            <a:r>
              <a:rPr lang="en-US" sz="2000" b="1" dirty="0"/>
              <a:t>4x</a:t>
            </a:r>
            <a:r>
              <a:rPr lang="en-US" sz="2000" b="1" baseline="-25000" dirty="0"/>
              <a:t>1</a:t>
            </a:r>
            <a:r>
              <a:rPr lang="en-US" sz="2000" b="1" dirty="0"/>
              <a:t> + 6x</a:t>
            </a:r>
            <a:r>
              <a:rPr lang="en-US" sz="2000" b="1" baseline="-25000" dirty="0"/>
              <a:t>2</a:t>
            </a:r>
            <a:r>
              <a:rPr lang="en-US" sz="2000" b="1" dirty="0"/>
              <a:t> ≤ 100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892AE-3DBC-50AB-D9B3-9949E7C83927}"/>
              </a:ext>
            </a:extLst>
          </p:cNvPr>
          <p:cNvSpPr txBox="1"/>
          <p:nvPr/>
        </p:nvSpPr>
        <p:spPr>
          <a:xfrm>
            <a:off x="5545138" y="792380"/>
            <a:ext cx="4892085" cy="2636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10x</a:t>
            </a:r>
            <a:r>
              <a:rPr lang="en-US" b="1" baseline="-25000" dirty="0"/>
              <a:t>1</a:t>
            </a:r>
            <a:r>
              <a:rPr lang="en-US" b="1" dirty="0"/>
              <a:t> + 6x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6x</a:t>
            </a:r>
            <a:r>
              <a:rPr lang="en-US" sz="2000" b="1" baseline="-25000" dirty="0"/>
              <a:t>1</a:t>
            </a:r>
            <a:r>
              <a:rPr lang="en-US" sz="2000" b="1" dirty="0"/>
              <a:t> +  4x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 80</a:t>
            </a:r>
            <a:endParaRPr lang="en-US" sz="2000" dirty="0"/>
          </a:p>
          <a:p>
            <a:r>
              <a:rPr lang="en-US" sz="2000" b="1" dirty="0"/>
              <a:t>         4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+ 6x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2</a:t>
            </a:r>
            <a:r>
              <a:rPr lang="en-US" b="1" dirty="0"/>
              <a:t> =  100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89047-20BA-E71D-5CD3-920103F7F71B}"/>
              </a:ext>
            </a:extLst>
          </p:cNvPr>
          <p:cNvSpPr txBox="1"/>
          <p:nvPr/>
        </p:nvSpPr>
        <p:spPr>
          <a:xfrm>
            <a:off x="5545137" y="3429000"/>
            <a:ext cx="4892085" cy="2636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10x</a:t>
            </a:r>
            <a:r>
              <a:rPr lang="en-US" b="1" baseline="-25000" dirty="0"/>
              <a:t>1</a:t>
            </a:r>
            <a:r>
              <a:rPr lang="en-US" b="1" dirty="0"/>
              <a:t> + 6x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6x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</a:t>
            </a:r>
            <a:r>
              <a:rPr lang="en-US" sz="2000" b="1" dirty="0"/>
              <a:t>=  80</a:t>
            </a:r>
            <a:endParaRPr lang="en-US" sz="2000" dirty="0"/>
          </a:p>
          <a:p>
            <a:r>
              <a:rPr lang="en-US" sz="2000" b="1" dirty="0"/>
              <a:t>         4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+ 6x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+ 1S</a:t>
            </a:r>
            <a:r>
              <a:rPr lang="en-US" b="1" baseline="-25000" dirty="0"/>
              <a:t>2</a:t>
            </a:r>
            <a:r>
              <a:rPr lang="en-US" b="1" dirty="0"/>
              <a:t> =  100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9085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49039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40217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01049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441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03190" y="1975329"/>
            <a:ext cx="64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64820" y="26939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A1978-D6F9-41F3-8813-7149092A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943"/>
              </p:ext>
            </p:extLst>
          </p:nvPr>
        </p:nvGraphicFramePr>
        <p:xfrm>
          <a:off x="10029590" y="871007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2DBCFA-24A0-50FB-990E-A815DC54524D}"/>
              </a:ext>
            </a:extLst>
          </p:cNvPr>
          <p:cNvSpPr txBox="1"/>
          <p:nvPr/>
        </p:nvSpPr>
        <p:spPr>
          <a:xfrm>
            <a:off x="10084345" y="1410604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0×6+0×4 = 0+0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15C1B-DA22-7A58-2390-F2244E1B442A}"/>
              </a:ext>
            </a:extLst>
          </p:cNvPr>
          <p:cNvSpPr txBox="1"/>
          <p:nvPr/>
        </p:nvSpPr>
        <p:spPr>
          <a:xfrm>
            <a:off x="10084344" y="2055380"/>
            <a:ext cx="175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0×4+0×6 = 0+0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219D8-6CB9-53DE-C29D-B08313E657F6}"/>
              </a:ext>
            </a:extLst>
          </p:cNvPr>
          <p:cNvSpPr txBox="1"/>
          <p:nvPr/>
        </p:nvSpPr>
        <p:spPr>
          <a:xfrm>
            <a:off x="10128766" y="2677022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0×1+0×0 = 0+0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1905AA-C08A-755E-1DB4-EE42F4A5060B}"/>
              </a:ext>
            </a:extLst>
          </p:cNvPr>
          <p:cNvSpPr txBox="1"/>
          <p:nvPr/>
        </p:nvSpPr>
        <p:spPr>
          <a:xfrm>
            <a:off x="10161909" y="3851471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0×80 + 0×100</a:t>
            </a:r>
          </a:p>
          <a:p>
            <a:r>
              <a:rPr lang="en-US" sz="1400" dirty="0"/>
              <a:t>= 0+0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DD68D-E771-61ED-9A66-187B1AE9DB69}"/>
              </a:ext>
            </a:extLst>
          </p:cNvPr>
          <p:cNvSpPr txBox="1"/>
          <p:nvPr/>
        </p:nvSpPr>
        <p:spPr>
          <a:xfrm>
            <a:off x="10161909" y="3334626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0×0+0×1= 0+0 = 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D3D3DD7-E976-3815-1A0F-E754489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32357"/>
              </p:ext>
            </p:extLst>
          </p:nvPr>
        </p:nvGraphicFramePr>
        <p:xfrm>
          <a:off x="356126" y="83581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1218D0-CD5A-48E3-2F5C-36EDCB295027}"/>
              </a:ext>
            </a:extLst>
          </p:cNvPr>
          <p:cNvSpPr txBox="1"/>
          <p:nvPr/>
        </p:nvSpPr>
        <p:spPr>
          <a:xfrm>
            <a:off x="706446" y="125671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10 – 0 = 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E609F-C05F-14E7-3F74-9E7FEE1AFF96}"/>
              </a:ext>
            </a:extLst>
          </p:cNvPr>
          <p:cNvSpPr txBox="1"/>
          <p:nvPr/>
        </p:nvSpPr>
        <p:spPr>
          <a:xfrm>
            <a:off x="740934" y="160448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6 – 0 = 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190F5C-B89E-026A-D302-EF3FB2C9FA77}"/>
              </a:ext>
            </a:extLst>
          </p:cNvPr>
          <p:cNvSpPr txBox="1"/>
          <p:nvPr/>
        </p:nvSpPr>
        <p:spPr>
          <a:xfrm>
            <a:off x="740934" y="197532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3180C-1EBF-DD97-9980-7AC3FDBA967C}"/>
              </a:ext>
            </a:extLst>
          </p:cNvPr>
          <p:cNvSpPr txBox="1"/>
          <p:nvPr/>
        </p:nvSpPr>
        <p:spPr>
          <a:xfrm>
            <a:off x="712754" y="234616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771FFF-29A6-94D5-696E-61096E4C9AD7}"/>
              </a:ext>
            </a:extLst>
          </p:cNvPr>
          <p:cNvSpPr txBox="1"/>
          <p:nvPr/>
        </p:nvSpPr>
        <p:spPr>
          <a:xfrm>
            <a:off x="2818493" y="3486472"/>
            <a:ext cx="6343648" cy="2636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10x</a:t>
            </a:r>
            <a:r>
              <a:rPr lang="en-US" b="1" baseline="-25000" dirty="0"/>
              <a:t>1</a:t>
            </a:r>
            <a:r>
              <a:rPr lang="en-US" b="1" dirty="0"/>
              <a:t> + 6x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6x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</a:t>
            </a:r>
            <a:r>
              <a:rPr lang="en-US" sz="2000" b="1" dirty="0"/>
              <a:t>=  80</a:t>
            </a:r>
            <a:endParaRPr lang="en-US" sz="2000" dirty="0"/>
          </a:p>
          <a:p>
            <a:r>
              <a:rPr lang="en-US" sz="2000" b="1" dirty="0"/>
              <a:t>         4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+ 6x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+ 1S</a:t>
            </a:r>
            <a:r>
              <a:rPr lang="en-US" b="1" baseline="-25000" dirty="0"/>
              <a:t>2</a:t>
            </a:r>
            <a:r>
              <a:rPr lang="en-US" b="1" dirty="0"/>
              <a:t> =  100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03190" y="1975329"/>
            <a:ext cx="64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64820" y="26939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10A3E-4B05-7FCF-7C45-64B44351C31E}"/>
              </a:ext>
            </a:extLst>
          </p:cNvPr>
          <p:cNvSpPr txBox="1"/>
          <p:nvPr/>
        </p:nvSpPr>
        <p:spPr>
          <a:xfrm>
            <a:off x="808449" y="3124159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1E6FF-1D20-7004-E712-9D5F1E9ED624}"/>
              </a:ext>
            </a:extLst>
          </p:cNvPr>
          <p:cNvSpPr txBox="1"/>
          <p:nvPr/>
        </p:nvSpPr>
        <p:spPr>
          <a:xfrm>
            <a:off x="6218389" y="194209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6C2A3-1026-B33F-F9F7-154A41A339F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21502" y="363486"/>
            <a:ext cx="1196887" cy="9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798E69-7168-A627-BDBC-CD47292F32D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46749" y="1824377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7353D77-6A07-5535-5EEF-C312BFEE6F65}"/>
              </a:ext>
            </a:extLst>
          </p:cNvPr>
          <p:cNvSpPr txBox="1"/>
          <p:nvPr/>
        </p:nvSpPr>
        <p:spPr>
          <a:xfrm>
            <a:off x="259551" y="4322327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Key Element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1978FE-3F70-4F24-B486-57F3ABC262B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97851" y="1833953"/>
            <a:ext cx="3061676" cy="2657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202B9-B852-4197-8416-FD032B1568B0}"/>
              </a:ext>
            </a:extLst>
          </p:cNvPr>
          <p:cNvSpPr/>
          <p:nvPr/>
        </p:nvSpPr>
        <p:spPr>
          <a:xfrm>
            <a:off x="4774171" y="1173367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ACAC61-D72A-6FA7-6F8F-A69D4BAF86E0}"/>
              </a:ext>
            </a:extLst>
          </p:cNvPr>
          <p:cNvSpPr/>
          <p:nvPr/>
        </p:nvSpPr>
        <p:spPr>
          <a:xfrm>
            <a:off x="3719681" y="1599860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FB64A-FD3C-E6FD-1A1F-C05B5327DF51}"/>
              </a:ext>
            </a:extLst>
          </p:cNvPr>
          <p:cNvSpPr txBox="1"/>
          <p:nvPr/>
        </p:nvSpPr>
        <p:spPr>
          <a:xfrm>
            <a:off x="8479484" y="1614931"/>
            <a:ext cx="64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13.3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4AEF77-1FCC-D272-DDEC-6FEB1A6EC69E}"/>
              </a:ext>
            </a:extLst>
          </p:cNvPr>
          <p:cNvSpPr txBox="1"/>
          <p:nvPr/>
        </p:nvSpPr>
        <p:spPr>
          <a:xfrm>
            <a:off x="8564218" y="19753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718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37" grpId="0" animBg="1"/>
      <p:bldP spid="39" grpId="0" animBg="1"/>
      <p:bldP spid="47" grpId="0" animBg="1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03190" y="1975329"/>
            <a:ext cx="64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64820" y="26939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10A3E-4B05-7FCF-7C45-64B44351C31E}"/>
              </a:ext>
            </a:extLst>
          </p:cNvPr>
          <p:cNvSpPr txBox="1"/>
          <p:nvPr/>
        </p:nvSpPr>
        <p:spPr>
          <a:xfrm>
            <a:off x="808449" y="3124159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1E6FF-1D20-7004-E712-9D5F1E9ED624}"/>
              </a:ext>
            </a:extLst>
          </p:cNvPr>
          <p:cNvSpPr txBox="1"/>
          <p:nvPr/>
        </p:nvSpPr>
        <p:spPr>
          <a:xfrm>
            <a:off x="6218389" y="194209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6C2A3-1026-B33F-F9F7-154A41A339F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21502" y="363486"/>
            <a:ext cx="1196887" cy="9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798E69-7168-A627-BDBC-CD47292F32D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46749" y="1824377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7353D77-6A07-5535-5EEF-C312BFEE6F65}"/>
              </a:ext>
            </a:extLst>
          </p:cNvPr>
          <p:cNvSpPr txBox="1"/>
          <p:nvPr/>
        </p:nvSpPr>
        <p:spPr>
          <a:xfrm>
            <a:off x="259551" y="4322327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Key Element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1978FE-3F70-4F24-B486-57F3ABC262B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97851" y="1833953"/>
            <a:ext cx="3061676" cy="2657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202B9-B852-4197-8416-FD032B1568B0}"/>
              </a:ext>
            </a:extLst>
          </p:cNvPr>
          <p:cNvSpPr/>
          <p:nvPr/>
        </p:nvSpPr>
        <p:spPr>
          <a:xfrm>
            <a:off x="4774171" y="1173367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ACAC61-D72A-6FA7-6F8F-A69D4BAF86E0}"/>
              </a:ext>
            </a:extLst>
          </p:cNvPr>
          <p:cNvSpPr/>
          <p:nvPr/>
        </p:nvSpPr>
        <p:spPr>
          <a:xfrm>
            <a:off x="3719681" y="1599860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FB64A-FD3C-E6FD-1A1F-C05B5327DF51}"/>
              </a:ext>
            </a:extLst>
          </p:cNvPr>
          <p:cNvSpPr txBox="1"/>
          <p:nvPr/>
        </p:nvSpPr>
        <p:spPr>
          <a:xfrm>
            <a:off x="8479484" y="1614931"/>
            <a:ext cx="64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13.3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4AEF77-1FCC-D272-DDEC-6FEB1A6EC69E}"/>
              </a:ext>
            </a:extLst>
          </p:cNvPr>
          <p:cNvSpPr txBox="1"/>
          <p:nvPr/>
        </p:nvSpPr>
        <p:spPr>
          <a:xfrm>
            <a:off x="8564218" y="19753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599DD31-E8D3-FB7F-BB29-675261706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28952"/>
              </p:ext>
            </p:extLst>
          </p:nvPr>
        </p:nvGraphicFramePr>
        <p:xfrm>
          <a:off x="3686018" y="383160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25BB2CE-C8B8-EEBE-8528-3CABE231B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16222"/>
              </p:ext>
            </p:extLst>
          </p:nvPr>
        </p:nvGraphicFramePr>
        <p:xfrm>
          <a:off x="2847818" y="3831605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959FABA-F523-ACDF-D26B-522CC0BA2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27275"/>
              </p:ext>
            </p:extLst>
          </p:nvPr>
        </p:nvGraphicFramePr>
        <p:xfrm>
          <a:off x="7540468" y="3826665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A62233D-FD40-B719-FD31-0FA2D2ADC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09042"/>
              </p:ext>
            </p:extLst>
          </p:nvPr>
        </p:nvGraphicFramePr>
        <p:xfrm>
          <a:off x="2847818" y="4591205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E49E46C-525D-608F-FD0A-AA12EA82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58681"/>
              </p:ext>
            </p:extLst>
          </p:nvPr>
        </p:nvGraphicFramePr>
        <p:xfrm>
          <a:off x="3685973" y="4207302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629333D-9BD0-4278-BF32-C78B6172FD81}"/>
              </a:ext>
            </a:extLst>
          </p:cNvPr>
          <p:cNvSpPr txBox="1"/>
          <p:nvPr/>
        </p:nvSpPr>
        <p:spPr>
          <a:xfrm>
            <a:off x="3956674" y="497996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57B91-62D1-D009-F40E-C7827F8D806B}"/>
              </a:ext>
            </a:extLst>
          </p:cNvPr>
          <p:cNvSpPr txBox="1"/>
          <p:nvPr/>
        </p:nvSpPr>
        <p:spPr>
          <a:xfrm>
            <a:off x="3067776" y="498077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19A342-33C0-6A9A-F794-5461823C1DF8}"/>
              </a:ext>
            </a:extLst>
          </p:cNvPr>
          <p:cNvSpPr txBox="1"/>
          <p:nvPr/>
        </p:nvSpPr>
        <p:spPr>
          <a:xfrm>
            <a:off x="3956673" y="46460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FABE16-D884-9014-4E20-50017791A03B}"/>
              </a:ext>
            </a:extLst>
          </p:cNvPr>
          <p:cNvSpPr txBox="1"/>
          <p:nvPr/>
        </p:nvSpPr>
        <p:spPr>
          <a:xfrm>
            <a:off x="3023266" y="4632101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219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03190" y="1975329"/>
            <a:ext cx="64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764820" y="26939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202B9-B852-4197-8416-FD032B1568B0}"/>
              </a:ext>
            </a:extLst>
          </p:cNvPr>
          <p:cNvSpPr/>
          <p:nvPr/>
        </p:nvSpPr>
        <p:spPr>
          <a:xfrm>
            <a:off x="4774171" y="1173367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ACAC61-D72A-6FA7-6F8F-A69D4BAF86E0}"/>
              </a:ext>
            </a:extLst>
          </p:cNvPr>
          <p:cNvSpPr/>
          <p:nvPr/>
        </p:nvSpPr>
        <p:spPr>
          <a:xfrm>
            <a:off x="3719681" y="1599860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FB64A-FD3C-E6FD-1A1F-C05B5327DF51}"/>
              </a:ext>
            </a:extLst>
          </p:cNvPr>
          <p:cNvSpPr txBox="1"/>
          <p:nvPr/>
        </p:nvSpPr>
        <p:spPr>
          <a:xfrm>
            <a:off x="8479484" y="1614931"/>
            <a:ext cx="64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13.3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4AEF77-1FCC-D272-DDEC-6FEB1A6EC69E}"/>
              </a:ext>
            </a:extLst>
          </p:cNvPr>
          <p:cNvSpPr txBox="1"/>
          <p:nvPr/>
        </p:nvSpPr>
        <p:spPr>
          <a:xfrm>
            <a:off x="8564218" y="19753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1CFAD05-C6AB-815F-F66D-7D346BED7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36169"/>
              </p:ext>
            </p:extLst>
          </p:nvPr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6/6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4/6 =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0/6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80/6 40/3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52571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– (4*6/60</a:t>
                      </a:r>
                    </a:p>
                    <a:p>
                      <a:r>
                        <a:rPr lang="en-US" dirty="0"/>
                        <a:t>= 4 – 4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– (4*4/6)</a:t>
                      </a:r>
                    </a:p>
                    <a:p>
                      <a:r>
                        <a:rPr lang="en-US" dirty="0"/>
                        <a:t>= 6 – 8/3</a:t>
                      </a:r>
                    </a:p>
                    <a:p>
                      <a:r>
                        <a:rPr lang="en-US" dirty="0"/>
                        <a:t>= (18-8)/3</a:t>
                      </a:r>
                    </a:p>
                    <a:p>
                      <a:r>
                        <a:rPr lang="en-US" dirty="0"/>
                        <a:t>= 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(1*4/6)</a:t>
                      </a:r>
                    </a:p>
                    <a:p>
                      <a:r>
                        <a:rPr lang="en-US" dirty="0"/>
                        <a:t>= - 2/3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(0*4/6)</a:t>
                      </a:r>
                    </a:p>
                    <a:p>
                      <a:r>
                        <a:rPr lang="en-US" dirty="0"/>
                        <a:t>= 1 – 0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– (80*4/6)</a:t>
                      </a:r>
                    </a:p>
                    <a:p>
                      <a:r>
                        <a:rPr lang="en-US" dirty="0"/>
                        <a:t>= 100 – 160/3</a:t>
                      </a:r>
                    </a:p>
                    <a:p>
                      <a:r>
                        <a:rPr lang="en-US" dirty="0"/>
                        <a:t>= (300 – 160)/3</a:t>
                      </a:r>
                    </a:p>
                    <a:p>
                      <a:r>
                        <a:rPr lang="en-US" dirty="0"/>
                        <a:t>= 140/3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6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1CFAD05-C6AB-815F-F66D-7D346BED7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82520"/>
              </p:ext>
            </p:extLst>
          </p:nvPr>
        </p:nvGraphicFramePr>
        <p:xfrm>
          <a:off x="670739" y="3292922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6/6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4/6 =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0/6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80/6 = 40/3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52571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– (4*6/60</a:t>
                      </a:r>
                    </a:p>
                    <a:p>
                      <a:r>
                        <a:rPr lang="en-US" dirty="0"/>
                        <a:t>= 4 – 4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– (4*4/6)</a:t>
                      </a:r>
                    </a:p>
                    <a:p>
                      <a:r>
                        <a:rPr lang="en-US" dirty="0"/>
                        <a:t>= 6 – 8/3</a:t>
                      </a:r>
                    </a:p>
                    <a:p>
                      <a:r>
                        <a:rPr lang="en-US" dirty="0"/>
                        <a:t>= (18-8)/3</a:t>
                      </a:r>
                    </a:p>
                    <a:p>
                      <a:r>
                        <a:rPr lang="en-US" dirty="0"/>
                        <a:t>= 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(1*4/6)</a:t>
                      </a:r>
                    </a:p>
                    <a:p>
                      <a:r>
                        <a:rPr lang="en-US" dirty="0"/>
                        <a:t>= - 2/3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(0*4/6)</a:t>
                      </a:r>
                    </a:p>
                    <a:p>
                      <a:r>
                        <a:rPr lang="en-US" dirty="0"/>
                        <a:t>= 1 – 0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– (80*4/6)</a:t>
                      </a:r>
                    </a:p>
                    <a:p>
                      <a:r>
                        <a:rPr lang="en-US" dirty="0"/>
                        <a:t>= 100 – 160/3</a:t>
                      </a:r>
                    </a:p>
                    <a:p>
                      <a:r>
                        <a:rPr lang="en-US" dirty="0"/>
                        <a:t>= (300 – 160)/3</a:t>
                      </a:r>
                    </a:p>
                    <a:p>
                      <a:r>
                        <a:rPr lang="en-US" dirty="0"/>
                        <a:t>= 140/3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3324B0B-15AC-167D-0947-B85CD7F68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00081"/>
              </p:ext>
            </p:extLst>
          </p:nvPr>
        </p:nvGraphicFramePr>
        <p:xfrm>
          <a:off x="3633767" y="422199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CAF644D-2979-551B-C532-01205E2C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36566"/>
              </p:ext>
            </p:extLst>
          </p:nvPr>
        </p:nvGraphicFramePr>
        <p:xfrm>
          <a:off x="2795567" y="422199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493AA50-4A47-BDE9-0471-1FBC4C09C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84125"/>
              </p:ext>
            </p:extLst>
          </p:nvPr>
        </p:nvGraphicFramePr>
        <p:xfrm>
          <a:off x="7488217" y="417259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EEC0324E-6E1A-508E-386D-50A61AE72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94251"/>
              </p:ext>
            </p:extLst>
          </p:nvPr>
        </p:nvGraphicFramePr>
        <p:xfrm>
          <a:off x="2795567" y="1181799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3A85E921-D7D8-C1A4-F455-A87914AB7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84671"/>
              </p:ext>
            </p:extLst>
          </p:nvPr>
        </p:nvGraphicFramePr>
        <p:xfrm>
          <a:off x="3633722" y="797896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CD0FBD3-1FFD-D8D4-2D38-740BF905035A}"/>
              </a:ext>
            </a:extLst>
          </p:cNvPr>
          <p:cNvSpPr txBox="1"/>
          <p:nvPr/>
        </p:nvSpPr>
        <p:spPr>
          <a:xfrm>
            <a:off x="3904423" y="15705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1F6B87-2767-C896-0C72-EDEE3C7BDC20}"/>
              </a:ext>
            </a:extLst>
          </p:cNvPr>
          <p:cNvSpPr txBox="1"/>
          <p:nvPr/>
        </p:nvSpPr>
        <p:spPr>
          <a:xfrm>
            <a:off x="3015525" y="157136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C9C7AA-D1ED-87EE-609F-9DB022F6A1D3}"/>
              </a:ext>
            </a:extLst>
          </p:cNvPr>
          <p:cNvSpPr txBox="1"/>
          <p:nvPr/>
        </p:nvSpPr>
        <p:spPr>
          <a:xfrm>
            <a:off x="3904422" y="123665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81E89F-2817-02D2-B635-3CA9C3C26768}"/>
              </a:ext>
            </a:extLst>
          </p:cNvPr>
          <p:cNvSpPr txBox="1"/>
          <p:nvPr/>
        </p:nvSpPr>
        <p:spPr>
          <a:xfrm>
            <a:off x="2971015" y="1222695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D936F36-DDB7-96ED-F058-AF35C0373BAA}"/>
                  </a:ext>
                </a:extLst>
              </p:cNvPr>
              <p:cNvSpPr txBox="1"/>
              <p:nvPr/>
            </p:nvSpPr>
            <p:spPr>
              <a:xfrm>
                <a:off x="5506213" y="1160190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D936F36-DDB7-96ED-F058-AF35C037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213" y="1160190"/>
                <a:ext cx="339634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F98A926-81B8-9BD9-0E50-348D85B0778D}"/>
              </a:ext>
            </a:extLst>
          </p:cNvPr>
          <p:cNvSpPr txBox="1"/>
          <p:nvPr/>
        </p:nvSpPr>
        <p:spPr>
          <a:xfrm>
            <a:off x="4837830" y="12213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E86DA4E-8CD9-DB7B-0E7B-F4D462EE5502}"/>
                  </a:ext>
                </a:extLst>
              </p:cNvPr>
              <p:cNvSpPr txBox="1"/>
              <p:nvPr/>
            </p:nvSpPr>
            <p:spPr>
              <a:xfrm>
                <a:off x="6300831" y="1160190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E86DA4E-8CD9-DB7B-0E7B-F4D462EE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31" y="1160190"/>
                <a:ext cx="339634" cy="423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5015EF0-78EA-ACC6-C87E-9054988D71D5}"/>
              </a:ext>
            </a:extLst>
          </p:cNvPr>
          <p:cNvSpPr txBox="1"/>
          <p:nvPr/>
        </p:nvSpPr>
        <p:spPr>
          <a:xfrm>
            <a:off x="6988884" y="118179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9412F18-93F5-6818-3B3C-C6E9918A302E}"/>
                  </a:ext>
                </a:extLst>
              </p:cNvPr>
              <p:cNvSpPr txBox="1"/>
              <p:nvPr/>
            </p:nvSpPr>
            <p:spPr>
              <a:xfrm>
                <a:off x="7723256" y="1146725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9412F18-93F5-6818-3B3C-C6E9918A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56" y="1146725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AC0B135D-2E88-7B04-6978-8C264DBF4992}"/>
              </a:ext>
            </a:extLst>
          </p:cNvPr>
          <p:cNvSpPr txBox="1"/>
          <p:nvPr/>
        </p:nvSpPr>
        <p:spPr>
          <a:xfrm>
            <a:off x="4837830" y="157055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529914-C36B-2B05-B7D1-58848ADFFC3B}"/>
                  </a:ext>
                </a:extLst>
              </p:cNvPr>
              <p:cNvSpPr txBox="1"/>
              <p:nvPr/>
            </p:nvSpPr>
            <p:spPr>
              <a:xfrm>
                <a:off x="5525222" y="1532333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529914-C36B-2B05-B7D1-58848ADFF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22" y="1532333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98D981-30D5-8538-0148-94B19C6F4ADC}"/>
                  </a:ext>
                </a:extLst>
              </p:cNvPr>
              <p:cNvSpPr txBox="1"/>
              <p:nvPr/>
            </p:nvSpPr>
            <p:spPr>
              <a:xfrm>
                <a:off x="6192781" y="1544433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98D981-30D5-8538-0148-94B19C6F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781" y="1544433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7D9CF1EF-F620-0248-0B4E-105B8365AAD7}"/>
              </a:ext>
            </a:extLst>
          </p:cNvPr>
          <p:cNvSpPr txBox="1"/>
          <p:nvPr/>
        </p:nvSpPr>
        <p:spPr>
          <a:xfrm>
            <a:off x="6981151" y="155534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DFC763-B7B0-38FD-B905-98F6EB35A1E4}"/>
                  </a:ext>
                </a:extLst>
              </p:cNvPr>
              <p:cNvSpPr txBox="1"/>
              <p:nvPr/>
            </p:nvSpPr>
            <p:spPr>
              <a:xfrm>
                <a:off x="7695285" y="1520233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DFC763-B7B0-38FD-B905-98F6EB35A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85" y="1520233"/>
                <a:ext cx="339634" cy="42383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324B0B-15AC-167D-0947-B85CD7F68417}"/>
              </a:ext>
            </a:extLst>
          </p:cNvPr>
          <p:cNvGraphicFramePr>
            <a:graphicFrameLocks noGrp="1"/>
          </p:cNvGraphicFramePr>
          <p:nvPr/>
        </p:nvGraphicFramePr>
        <p:xfrm>
          <a:off x="3686018" y="383160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AF644D-2979-551B-C532-01205E2C17C4}"/>
              </a:ext>
            </a:extLst>
          </p:cNvPr>
          <p:cNvGraphicFramePr>
            <a:graphicFrameLocks noGrp="1"/>
          </p:cNvGraphicFramePr>
          <p:nvPr/>
        </p:nvGraphicFramePr>
        <p:xfrm>
          <a:off x="2847818" y="3831605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493AA50-4A47-BDE9-0471-1FBC4C09C8D7}"/>
              </a:ext>
            </a:extLst>
          </p:cNvPr>
          <p:cNvGraphicFramePr>
            <a:graphicFrameLocks noGrp="1"/>
          </p:cNvGraphicFramePr>
          <p:nvPr/>
        </p:nvGraphicFramePr>
        <p:xfrm>
          <a:off x="7540468" y="3826665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EC0324E-6E1A-508E-386D-50A61AE725F5}"/>
              </a:ext>
            </a:extLst>
          </p:cNvPr>
          <p:cNvGraphicFramePr>
            <a:graphicFrameLocks noGrp="1"/>
          </p:cNvGraphicFramePr>
          <p:nvPr/>
        </p:nvGraphicFramePr>
        <p:xfrm>
          <a:off x="2847818" y="4591205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A85E921-D7D8-C1A4-F455-A87914AB78DE}"/>
              </a:ext>
            </a:extLst>
          </p:cNvPr>
          <p:cNvGraphicFramePr>
            <a:graphicFrameLocks noGrp="1"/>
          </p:cNvGraphicFramePr>
          <p:nvPr/>
        </p:nvGraphicFramePr>
        <p:xfrm>
          <a:off x="3685973" y="4207302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CD0FBD3-1FFD-D8D4-2D38-740BF905035A}"/>
              </a:ext>
            </a:extLst>
          </p:cNvPr>
          <p:cNvSpPr txBox="1"/>
          <p:nvPr/>
        </p:nvSpPr>
        <p:spPr>
          <a:xfrm>
            <a:off x="3956674" y="497996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1F6B87-2767-C896-0C72-EDEE3C7BDC20}"/>
              </a:ext>
            </a:extLst>
          </p:cNvPr>
          <p:cNvSpPr txBox="1"/>
          <p:nvPr/>
        </p:nvSpPr>
        <p:spPr>
          <a:xfrm>
            <a:off x="3067776" y="498077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C9C7AA-D1ED-87EE-609F-9DB022F6A1D3}"/>
              </a:ext>
            </a:extLst>
          </p:cNvPr>
          <p:cNvSpPr txBox="1"/>
          <p:nvPr/>
        </p:nvSpPr>
        <p:spPr>
          <a:xfrm>
            <a:off x="3956673" y="46460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81E89F-2817-02D2-B635-3CA9C3C26768}"/>
              </a:ext>
            </a:extLst>
          </p:cNvPr>
          <p:cNvSpPr txBox="1"/>
          <p:nvPr/>
        </p:nvSpPr>
        <p:spPr>
          <a:xfrm>
            <a:off x="3023266" y="4632101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936F36-DDB7-96ED-F058-AF35C0373BAA}"/>
                  </a:ext>
                </a:extLst>
              </p:cNvPr>
              <p:cNvSpPr txBox="1"/>
              <p:nvPr/>
            </p:nvSpPr>
            <p:spPr>
              <a:xfrm>
                <a:off x="5558464" y="4569596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936F36-DDB7-96ED-F058-AF35C037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64" y="4569596"/>
                <a:ext cx="339634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F98A926-81B8-9BD9-0E50-348D85B0778D}"/>
              </a:ext>
            </a:extLst>
          </p:cNvPr>
          <p:cNvSpPr txBox="1"/>
          <p:nvPr/>
        </p:nvSpPr>
        <p:spPr>
          <a:xfrm>
            <a:off x="4890081" y="46307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86DA4E-8CD9-DB7B-0E7B-F4D462EE5502}"/>
                  </a:ext>
                </a:extLst>
              </p:cNvPr>
              <p:cNvSpPr txBox="1"/>
              <p:nvPr/>
            </p:nvSpPr>
            <p:spPr>
              <a:xfrm>
                <a:off x="6353082" y="4569596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86DA4E-8CD9-DB7B-0E7B-F4D462EE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82" y="4569596"/>
                <a:ext cx="339634" cy="423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5015EF0-78EA-ACC6-C87E-9054988D71D5}"/>
              </a:ext>
            </a:extLst>
          </p:cNvPr>
          <p:cNvSpPr txBox="1"/>
          <p:nvPr/>
        </p:nvSpPr>
        <p:spPr>
          <a:xfrm>
            <a:off x="7041135" y="459120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412F18-93F5-6818-3B3C-C6E9918A302E}"/>
                  </a:ext>
                </a:extLst>
              </p:cNvPr>
              <p:cNvSpPr txBox="1"/>
              <p:nvPr/>
            </p:nvSpPr>
            <p:spPr>
              <a:xfrm>
                <a:off x="7775507" y="455613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9412F18-93F5-6818-3B3C-C6E9918A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07" y="4556131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C0B135D-2E88-7B04-6978-8C264DBF4992}"/>
              </a:ext>
            </a:extLst>
          </p:cNvPr>
          <p:cNvSpPr txBox="1"/>
          <p:nvPr/>
        </p:nvSpPr>
        <p:spPr>
          <a:xfrm>
            <a:off x="4890081" y="497996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529914-C36B-2B05-B7D1-58848ADFFC3B}"/>
                  </a:ext>
                </a:extLst>
              </p:cNvPr>
              <p:cNvSpPr txBox="1"/>
              <p:nvPr/>
            </p:nvSpPr>
            <p:spPr>
              <a:xfrm>
                <a:off x="5577473" y="494173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529914-C36B-2B05-B7D1-58848ADFF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73" y="4941739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98D981-30D5-8538-0148-94B19C6F4ADC}"/>
                  </a:ext>
                </a:extLst>
              </p:cNvPr>
              <p:cNvSpPr txBox="1"/>
              <p:nvPr/>
            </p:nvSpPr>
            <p:spPr>
              <a:xfrm>
                <a:off x="6245032" y="495383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98D981-30D5-8538-0148-94B19C6F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32" y="4953839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D9CF1EF-F620-0248-0B4E-105B8365AAD7}"/>
              </a:ext>
            </a:extLst>
          </p:cNvPr>
          <p:cNvSpPr txBox="1"/>
          <p:nvPr/>
        </p:nvSpPr>
        <p:spPr>
          <a:xfrm>
            <a:off x="7033402" y="49647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5DFC763-B7B0-38FD-B905-98F6EB35A1E4}"/>
                  </a:ext>
                </a:extLst>
              </p:cNvPr>
              <p:cNvSpPr txBox="1"/>
              <p:nvPr/>
            </p:nvSpPr>
            <p:spPr>
              <a:xfrm>
                <a:off x="7747536" y="492963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140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5DFC763-B7B0-38FD-B905-98F6EB35A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36" y="4929639"/>
                <a:ext cx="339634" cy="42383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541697-A57C-4AC3-48AF-A0A354A6FA4E}"/>
              </a:ext>
            </a:extLst>
          </p:cNvPr>
          <p:cNvSpPr txBox="1"/>
          <p:nvPr/>
        </p:nvSpPr>
        <p:spPr>
          <a:xfrm>
            <a:off x="3968929" y="536557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B258A-E1EF-846C-3B36-C76ED0BA2250}"/>
              </a:ext>
            </a:extLst>
          </p:cNvPr>
          <p:cNvSpPr txBox="1"/>
          <p:nvPr/>
        </p:nvSpPr>
        <p:spPr>
          <a:xfrm>
            <a:off x="3874015" y="575433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15CB5D-5857-D3E2-0E00-B3B9882C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46799"/>
              </p:ext>
            </p:extLst>
          </p:nvPr>
        </p:nvGraphicFramePr>
        <p:xfrm>
          <a:off x="765455" y="715255"/>
          <a:ext cx="11051178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10*1+0*0</a:t>
                      </a:r>
                    </a:p>
                    <a:p>
                      <a:r>
                        <a:rPr lang="en-US" dirty="0"/>
                        <a:t>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10*2/3+0*10/3</a:t>
                      </a:r>
                    </a:p>
                    <a:p>
                      <a:r>
                        <a:rPr lang="en-US" dirty="0"/>
                        <a:t>=20/3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10*1/6+0*(-2/3)</a:t>
                      </a:r>
                    </a:p>
                    <a:p>
                      <a:r>
                        <a:rPr lang="en-US" dirty="0"/>
                        <a:t>= 10/6 + 0</a:t>
                      </a:r>
                    </a:p>
                    <a:p>
                      <a:r>
                        <a:rPr lang="en-US" dirty="0"/>
                        <a:t>= 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10*0 + 0*1</a:t>
                      </a:r>
                    </a:p>
                    <a:p>
                      <a:r>
                        <a:rPr lang="en-US" dirty="0"/>
                        <a:t>= 0+0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10*40/3 + 0*140/3</a:t>
                      </a:r>
                    </a:p>
                    <a:p>
                      <a:r>
                        <a:rPr lang="en-US" sz="1600" dirty="0"/>
                        <a:t>= 400/3 + 0</a:t>
                      </a:r>
                    </a:p>
                    <a:p>
                      <a:r>
                        <a:rPr lang="en-US" sz="1600" dirty="0"/>
                        <a:t>= 400/3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00E042-DE98-10C6-1C18-B104E501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68371"/>
              </p:ext>
            </p:extLst>
          </p:nvPr>
        </p:nvGraphicFramePr>
        <p:xfrm>
          <a:off x="765455" y="2095447"/>
          <a:ext cx="9209315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Cj - 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10 -10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– 20/3</a:t>
                      </a:r>
                    </a:p>
                    <a:p>
                      <a:r>
                        <a:rPr lang="en-US" dirty="0"/>
                        <a:t>=(18-20)/3</a:t>
                      </a:r>
                    </a:p>
                    <a:p>
                      <a:r>
                        <a:rPr lang="en-US" dirty="0"/>
                        <a:t>= -2/3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5/3</a:t>
                      </a:r>
                    </a:p>
                    <a:p>
                      <a:r>
                        <a:rPr lang="en-US" dirty="0"/>
                        <a:t>= -5/3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0-0-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435888-A6F2-5F4C-F0CB-F2C4641C5A8E}"/>
              </a:ext>
            </a:extLst>
          </p:cNvPr>
          <p:cNvSpPr txBox="1"/>
          <p:nvPr/>
        </p:nvSpPr>
        <p:spPr>
          <a:xfrm>
            <a:off x="4880803" y="537767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8F7186-7966-631B-5C6C-8B04FC1DFABF}"/>
                  </a:ext>
                </a:extLst>
              </p:cNvPr>
              <p:cNvSpPr txBox="1"/>
              <p:nvPr/>
            </p:nvSpPr>
            <p:spPr>
              <a:xfrm>
                <a:off x="5553171" y="5322080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8F7186-7966-631B-5C6C-8B04FC1DF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71" y="5322080"/>
                <a:ext cx="339634" cy="4238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7491B1-AB2B-E4E1-BC40-58FA3B838860}"/>
                  </a:ext>
                </a:extLst>
              </p:cNvPr>
              <p:cNvSpPr txBox="1"/>
              <p:nvPr/>
            </p:nvSpPr>
            <p:spPr>
              <a:xfrm>
                <a:off x="6299116" y="5322080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7491B1-AB2B-E4E1-BC40-58FA3B838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16" y="5322080"/>
                <a:ext cx="339634" cy="4238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F94BD03-E14D-4E3F-28EA-E87B3730CE6E}"/>
              </a:ext>
            </a:extLst>
          </p:cNvPr>
          <p:cNvSpPr txBox="1"/>
          <p:nvPr/>
        </p:nvSpPr>
        <p:spPr>
          <a:xfrm>
            <a:off x="7024694" y="535865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88A06-1AE9-8799-D38C-5F446B70DA45}"/>
                  </a:ext>
                </a:extLst>
              </p:cNvPr>
              <p:cNvSpPr txBox="1"/>
              <p:nvPr/>
            </p:nvSpPr>
            <p:spPr>
              <a:xfrm>
                <a:off x="7709122" y="530238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88A06-1AE9-8799-D38C-5F446B70D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22" y="5302381"/>
                <a:ext cx="339634" cy="423834"/>
              </a:xfrm>
              <a:prstGeom prst="rect">
                <a:avLst/>
              </a:prstGeom>
              <a:blipFill>
                <a:blip r:embed="rId10"/>
                <a:stretch>
                  <a:fillRect r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33D18F-063A-F97A-1328-62C50FAE53EF}"/>
              </a:ext>
            </a:extLst>
          </p:cNvPr>
          <p:cNvSpPr txBox="1"/>
          <p:nvPr/>
        </p:nvSpPr>
        <p:spPr>
          <a:xfrm>
            <a:off x="4890323" y="57713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38EED-8A42-4DF0-8A73-3AD072E5BC19}"/>
                  </a:ext>
                </a:extLst>
              </p:cNvPr>
              <p:cNvSpPr txBox="1"/>
              <p:nvPr/>
            </p:nvSpPr>
            <p:spPr>
              <a:xfrm>
                <a:off x="5549283" y="5683624"/>
                <a:ext cx="339634" cy="398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38EED-8A42-4DF0-8A73-3AD072E5B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283" y="5683624"/>
                <a:ext cx="339634" cy="398058"/>
              </a:xfrm>
              <a:prstGeom prst="rect">
                <a:avLst/>
              </a:prstGeom>
              <a:blipFill>
                <a:blip r:embed="rId11"/>
                <a:stretch>
                  <a:fillRect l="-53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20A81B-934B-1812-3D9B-7E1BFD4C7B81}"/>
                  </a:ext>
                </a:extLst>
              </p:cNvPr>
              <p:cNvSpPr txBox="1"/>
              <p:nvPr/>
            </p:nvSpPr>
            <p:spPr>
              <a:xfrm>
                <a:off x="6290455" y="5683624"/>
                <a:ext cx="339634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20A81B-934B-1812-3D9B-7E1BFD4C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455" y="5683624"/>
                <a:ext cx="339634" cy="401135"/>
              </a:xfrm>
              <a:prstGeom prst="rect">
                <a:avLst/>
              </a:prstGeom>
              <a:blipFill>
                <a:blip r:embed="rId12"/>
                <a:stretch>
                  <a:fillRect l="-535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E62E4FE-9D73-82A0-3BA4-B23DD5260CB4}"/>
              </a:ext>
            </a:extLst>
          </p:cNvPr>
          <p:cNvSpPr txBox="1"/>
          <p:nvPr/>
        </p:nvSpPr>
        <p:spPr>
          <a:xfrm>
            <a:off x="7045061" y="57015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7643A-F9EB-C861-04D5-485DE4A2AF07}"/>
              </a:ext>
            </a:extLst>
          </p:cNvPr>
          <p:cNvSpPr txBox="1"/>
          <p:nvPr/>
        </p:nvSpPr>
        <p:spPr>
          <a:xfrm>
            <a:off x="2830163" y="6262641"/>
            <a:ext cx="63392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40/3 = 13.33 ,  x</a:t>
            </a:r>
            <a:r>
              <a:rPr lang="en-US" baseline="-25000" dirty="0"/>
              <a:t>2</a:t>
            </a:r>
            <a:r>
              <a:rPr lang="en-US" dirty="0"/>
              <a:t> = 0,  Z</a:t>
            </a:r>
            <a:r>
              <a:rPr lang="en-US" baseline="-25000" dirty="0"/>
              <a:t>j</a:t>
            </a:r>
            <a:r>
              <a:rPr lang="en-US" dirty="0"/>
              <a:t> = 400/3 = 133.33</a:t>
            </a:r>
          </a:p>
        </p:txBody>
      </p:sp>
    </p:spTree>
    <p:extLst>
      <p:ext uri="{BB962C8B-B14F-4D97-AF65-F5344CB8AC3E}">
        <p14:creationId xmlns:p14="http://schemas.microsoft.com/office/powerpoint/2010/main" val="6811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759</Words>
  <Application>Microsoft Office PowerPoint</Application>
  <PresentationFormat>Widescreen</PresentationFormat>
  <Paragraphs>371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Debindra Bhandario</dc:creator>
  <cp:lastModifiedBy>Debindra Bhandario</cp:lastModifiedBy>
  <cp:revision>100</cp:revision>
  <dcterms:created xsi:type="dcterms:W3CDTF">2024-09-03T04:45:19Z</dcterms:created>
  <dcterms:modified xsi:type="dcterms:W3CDTF">2024-09-04T07:46:17Z</dcterms:modified>
</cp:coreProperties>
</file>