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8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275-0695-71AD-543E-9DDAAF67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16562-6BD9-B172-5B65-839A3460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5735-B7E3-4509-FB44-DA69DCD7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2E6D-4851-6420-5596-63ED4E97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606D-78F4-F884-1437-96AB4ADD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B8CB-9C54-D254-30A2-75742E6E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CEC4-0046-1528-B65E-5D6C02C1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BD56-888F-C49F-8558-67D1BDB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0652-7BDC-A43A-5974-0D40587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EF8D-43AE-68F1-7B5A-C57FC780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1B07-48FE-9C33-4385-9B7316548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B5747-F63E-2840-A1F0-8A579292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22E6-8B2A-9AAE-5606-8248CAAE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E42E-5BFE-3D89-1476-E1BF9726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EE4E-089E-A94E-2AD5-642B172B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2E03-91EA-5864-F5B6-B3442ADD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FAA9-5730-7DA8-6950-77C05EF4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BE0A-89B8-2C97-DD6A-622E305E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913B-FEEF-B001-755E-9D1358A4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D8CC-5516-130F-D30F-7C4D905B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593-76CB-5CA2-1F3B-A86363BF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4DBD-A9CF-6F6F-4322-12535AB5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5FDB-CE98-FA19-35F9-233A01C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F1F0-BE9B-89A0-99EB-8F02CCB4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DAE-3240-E67C-A278-5044847E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EB5-0CAC-F5F2-B569-9097FA90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13E4-7612-26B2-6833-50804DEAA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8EB6-4FAA-FF90-922D-1160AD09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84E-09D1-FF9D-BD17-3ED233CA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D45-58F3-7D37-F537-A33AFD03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E52B-C5D9-2F0F-E332-A72326CD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2ABD-9E79-02CF-1388-33EB99E6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A073-D6A6-A579-2AC4-ED42AF39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F428F-464D-8D89-EC37-151C0C3AC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9B75E-745F-F323-C1E7-A8CCF76B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950D6-7062-7D8A-3E9A-0CC0446FE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C41AB-8325-CF66-966F-4F3894FB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56C2D-2BFA-0F23-8F64-A07FFA8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3E177-AA38-810B-33ED-05CE1CE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D9D-0FF1-7AFC-C694-D8532E4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12D49-46F5-AA66-2CA2-1216D4D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6D736-5668-930A-3062-4E5CC5E8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4529F-6312-007F-30A5-11AB84C1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C3608-A808-890B-F031-4C98DBED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0459-7654-402D-EE6E-6721B4C1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C2C4-4A32-FA19-5494-22892B3B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51C0-437A-08E4-9591-C304B26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1719-A1C3-D879-7965-90A2191E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C486-A74B-9AA9-CB01-CA2AC056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A592-9BD4-457C-BA81-57BC7D69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C387-A380-2982-F547-173C713A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DB429-736E-F179-A14F-8E9FF602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59A3-EEA0-FF65-EE36-2476E80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F6318-1C43-26B4-443E-112ACEECD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7FA6-8C27-50BA-2A60-6D328075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E4AE-1812-116F-14BF-F095C94A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B6B3-5CE8-3EF7-A806-AFA329C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A53E0-70E8-E632-7E67-2C25C02C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8F840-810D-AF22-7555-1D2DB4F5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5304-06DA-B716-61F8-51418FD5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B6A7-11EE-C09B-BAC9-697ACACAF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C808-E59D-E88B-2468-21C6E237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EC79-ACE7-EC1C-B461-DCC9BBB27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902209-1D1E-D31F-F7E5-170AE9548AB9}"/>
              </a:ext>
            </a:extLst>
          </p:cNvPr>
          <p:cNvSpPr txBox="1"/>
          <p:nvPr/>
        </p:nvSpPr>
        <p:spPr>
          <a:xfrm>
            <a:off x="1244600" y="237687"/>
            <a:ext cx="9972675" cy="2272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Given is the following information: 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sz="1600" dirty="0"/>
              <a:t>Profit for Product A: Rs 6 per unit; </a:t>
            </a:r>
            <a:br>
              <a:rPr lang="en-US" sz="1600" dirty="0"/>
            </a:br>
            <a:r>
              <a:rPr lang="en-US" sz="1600" dirty="0"/>
              <a:t>Profit for Product B: Rs 5 per unit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sz="1600" dirty="0"/>
              <a:t>Production of products A and B are limited by the capacity of 120 hours per week in polishing and 40 hours in plating. </a:t>
            </a:r>
          </a:p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sz="1600" dirty="0"/>
              <a:t>Production time requirements (Hour per unit)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48BE1-C619-66F0-52CD-FCA8D21D3FC5}"/>
              </a:ext>
            </a:extLst>
          </p:cNvPr>
          <p:cNvSpPr txBox="1"/>
          <p:nvPr/>
        </p:nvSpPr>
        <p:spPr>
          <a:xfrm>
            <a:off x="1244600" y="3810000"/>
            <a:ext cx="9972675" cy="2882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Solution</a:t>
            </a:r>
          </a:p>
          <a:p>
            <a:r>
              <a:rPr lang="en-US" sz="1600" dirty="0"/>
              <a:t>Let </a:t>
            </a:r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  <a:r>
              <a:rPr lang="en-US" sz="1600" b="1" dirty="0"/>
              <a:t> </a:t>
            </a:r>
            <a:r>
              <a:rPr lang="en-US" sz="1600" dirty="0"/>
              <a:t>and </a:t>
            </a:r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  <a:r>
              <a:rPr lang="en-US" sz="1600" dirty="0"/>
              <a:t> be the number of units produced for products </a:t>
            </a:r>
            <a:r>
              <a:rPr lang="en-US" sz="1600" b="1" dirty="0"/>
              <a:t>A</a:t>
            </a:r>
            <a:r>
              <a:rPr lang="en-US" sz="1600" dirty="0"/>
              <a:t> and </a:t>
            </a:r>
            <a:r>
              <a:rPr lang="en-US" sz="1600" b="1" dirty="0"/>
              <a:t>B</a:t>
            </a:r>
            <a:r>
              <a:rPr lang="en-US" sz="1600" dirty="0"/>
              <a:t>, respectively.</a:t>
            </a:r>
          </a:p>
          <a:p>
            <a:endParaRPr lang="en-US" sz="1600" dirty="0"/>
          </a:p>
          <a:p>
            <a:r>
              <a:rPr lang="en-US" sz="1600" dirty="0"/>
              <a:t>Maximize </a:t>
            </a:r>
            <a:r>
              <a:rPr lang="en-US" sz="1600" b="1" dirty="0"/>
              <a:t>Z = 6x</a:t>
            </a:r>
            <a:r>
              <a:rPr lang="en-US" sz="1600" b="1" baseline="-25000" dirty="0"/>
              <a:t>1</a:t>
            </a:r>
            <a:r>
              <a:rPr lang="en-US" sz="1600" b="1" dirty="0"/>
              <a:t> + 5x</a:t>
            </a:r>
            <a:r>
              <a:rPr lang="en-US" sz="1600" b="1" baseline="-25000" dirty="0"/>
              <a:t>2</a:t>
            </a:r>
          </a:p>
          <a:p>
            <a:endParaRPr lang="en-US" sz="1600" baseline="-25000" dirty="0"/>
          </a:p>
          <a:p>
            <a:r>
              <a:rPr lang="en-US" sz="1600" dirty="0"/>
              <a:t>Subject to Constraints, </a:t>
            </a:r>
            <a:endParaRPr lang="en-US" sz="1600" baseline="-25000" dirty="0"/>
          </a:p>
          <a:p>
            <a:endParaRPr lang="en-US" sz="1600" baseline="-25000" dirty="0"/>
          </a:p>
          <a:p>
            <a:r>
              <a:rPr lang="en-US" sz="1600" b="1" dirty="0"/>
              <a:t>3x</a:t>
            </a:r>
            <a:r>
              <a:rPr lang="en-US" sz="1600" b="1" baseline="-25000" dirty="0"/>
              <a:t>1</a:t>
            </a:r>
            <a:r>
              <a:rPr lang="en-US" sz="1600" b="1" dirty="0"/>
              <a:t> + 4x</a:t>
            </a:r>
            <a:r>
              <a:rPr lang="en-US" sz="1600" b="1" baseline="-25000" dirty="0"/>
              <a:t>2</a:t>
            </a:r>
            <a:r>
              <a:rPr lang="en-US" sz="1600" b="1" dirty="0"/>
              <a:t> ≤ 120	</a:t>
            </a:r>
          </a:p>
          <a:p>
            <a:r>
              <a:rPr lang="en-US" sz="1600" b="1" dirty="0"/>
              <a:t>2x</a:t>
            </a:r>
            <a:r>
              <a:rPr lang="en-US" sz="1600" b="1" baseline="-25000" dirty="0"/>
              <a:t>1 </a:t>
            </a:r>
            <a:r>
              <a:rPr lang="en-US" sz="1600" b="1" dirty="0"/>
              <a:t>+ x</a:t>
            </a:r>
            <a:r>
              <a:rPr lang="en-US" sz="1600" b="1" baseline="-25000" dirty="0"/>
              <a:t>2</a:t>
            </a:r>
            <a:r>
              <a:rPr lang="en-US" sz="1600" b="1" dirty="0"/>
              <a:t> ≤ 30</a:t>
            </a:r>
            <a:r>
              <a:rPr lang="en-US" sz="1600" dirty="0"/>
              <a:t>	</a:t>
            </a:r>
          </a:p>
          <a:p>
            <a:endParaRPr lang="en-US" sz="1600" dirty="0"/>
          </a:p>
          <a:p>
            <a:r>
              <a:rPr lang="en-US" sz="1600" dirty="0"/>
              <a:t>where x</a:t>
            </a:r>
            <a:r>
              <a:rPr lang="en-US" sz="1600" baseline="-25000" dirty="0"/>
              <a:t>1</a:t>
            </a:r>
            <a:r>
              <a:rPr lang="en-US" sz="1600" dirty="0"/>
              <a:t>, x</a:t>
            </a:r>
            <a:r>
              <a:rPr lang="en-US" sz="1600" baseline="-25000" dirty="0"/>
              <a:t>2</a:t>
            </a:r>
            <a:r>
              <a:rPr lang="en-US" sz="1600" dirty="0"/>
              <a:t> ≥ 0	</a:t>
            </a:r>
            <a:endParaRPr lang="en-US" sz="1600" baseline="-25000" dirty="0"/>
          </a:p>
          <a:p>
            <a:r>
              <a:rPr lang="en-US" sz="1600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6B6AF8-2BA3-AF51-7058-A1F15698A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40017"/>
              </p:ext>
            </p:extLst>
          </p:nvPr>
        </p:nvGraphicFramePr>
        <p:xfrm>
          <a:off x="1244600" y="2644687"/>
          <a:ext cx="616194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983">
                  <a:extLst>
                    <a:ext uri="{9D8B030D-6E8A-4147-A177-3AD203B41FA5}">
                      <a16:colId xmlns:a16="http://schemas.microsoft.com/office/drawing/2014/main" val="2093243356"/>
                    </a:ext>
                  </a:extLst>
                </a:gridCol>
                <a:gridCol w="2053983">
                  <a:extLst>
                    <a:ext uri="{9D8B030D-6E8A-4147-A177-3AD203B41FA5}">
                      <a16:colId xmlns:a16="http://schemas.microsoft.com/office/drawing/2014/main" val="3726826813"/>
                    </a:ext>
                  </a:extLst>
                </a:gridCol>
                <a:gridCol w="2053983">
                  <a:extLst>
                    <a:ext uri="{9D8B030D-6E8A-4147-A177-3AD203B41FA5}">
                      <a16:colId xmlns:a16="http://schemas.microsoft.com/office/drawing/2014/main" val="956753278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 A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 B</a:t>
                      </a:r>
                      <a:endParaRPr lang="en-US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41368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Polishing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81557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Planting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1474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FE6C4AB-92D8-24F0-93A6-5F3C15C6AC8A}"/>
              </a:ext>
            </a:extLst>
          </p:cNvPr>
          <p:cNvSpPr txBox="1"/>
          <p:nvPr/>
        </p:nvSpPr>
        <p:spPr>
          <a:xfrm>
            <a:off x="7406549" y="2962941"/>
            <a:ext cx="1333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120 hours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2874F-12BA-C5D8-5C03-88A022A408EB}"/>
              </a:ext>
            </a:extLst>
          </p:cNvPr>
          <p:cNvSpPr txBox="1"/>
          <p:nvPr/>
        </p:nvSpPr>
        <p:spPr>
          <a:xfrm>
            <a:off x="7406549" y="3296047"/>
            <a:ext cx="1333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40 hours </a:t>
            </a:r>
          </a:p>
        </p:txBody>
      </p:sp>
    </p:spTree>
    <p:extLst>
      <p:ext uri="{BB962C8B-B14F-4D97-AF65-F5344CB8AC3E}">
        <p14:creationId xmlns:p14="http://schemas.microsoft.com/office/powerpoint/2010/main" val="1043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511E5-6AFA-E218-8DDF-BC5B4D92A7C5}"/>
              </a:ext>
            </a:extLst>
          </p:cNvPr>
          <p:cNvSpPr txBox="1"/>
          <p:nvPr/>
        </p:nvSpPr>
        <p:spPr>
          <a:xfrm>
            <a:off x="4828577" y="160773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2B4D4D-74B5-9E1C-AE50-18AA07B1E1DD}"/>
              </a:ext>
            </a:extLst>
          </p:cNvPr>
          <p:cNvSpPr txBox="1"/>
          <p:nvPr/>
        </p:nvSpPr>
        <p:spPr>
          <a:xfrm>
            <a:off x="5491017" y="1602326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5/2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57483D-D7EE-D8DA-10C6-B3F3CEC1F3C2}"/>
              </a:ext>
            </a:extLst>
          </p:cNvPr>
          <p:cNvSpPr txBox="1"/>
          <p:nvPr/>
        </p:nvSpPr>
        <p:spPr>
          <a:xfrm>
            <a:off x="6307882" y="1580811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F72451-ECF9-8619-A3B4-5AB32021251F}"/>
              </a:ext>
            </a:extLst>
          </p:cNvPr>
          <p:cNvSpPr txBox="1"/>
          <p:nvPr/>
        </p:nvSpPr>
        <p:spPr>
          <a:xfrm>
            <a:off x="6919610" y="1602326"/>
            <a:ext cx="5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-3/2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8AEF0F-4D8F-A7AC-D883-E2B4F82C9D30}"/>
              </a:ext>
            </a:extLst>
          </p:cNvPr>
          <p:cNvSpPr txBox="1"/>
          <p:nvPr/>
        </p:nvSpPr>
        <p:spPr>
          <a:xfrm>
            <a:off x="7672901" y="1611034"/>
            <a:ext cx="5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247254-1CE8-487D-8C77-4FC8E0B554BF}"/>
              </a:ext>
            </a:extLst>
          </p:cNvPr>
          <p:cNvSpPr txBox="1"/>
          <p:nvPr/>
        </p:nvSpPr>
        <p:spPr>
          <a:xfrm>
            <a:off x="4828577" y="1969950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85E259-E9A5-A2F9-E92C-7FC36C19EECA}"/>
              </a:ext>
            </a:extLst>
          </p:cNvPr>
          <p:cNvSpPr txBox="1"/>
          <p:nvPr/>
        </p:nvSpPr>
        <p:spPr>
          <a:xfrm>
            <a:off x="5474303" y="1965879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36F5FD-D3ED-C5C6-2F08-B55FAFBFAA27}"/>
              </a:ext>
            </a:extLst>
          </p:cNvPr>
          <p:cNvSpPr txBox="1"/>
          <p:nvPr/>
        </p:nvSpPr>
        <p:spPr>
          <a:xfrm>
            <a:off x="6307882" y="198478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FAE17F-CE10-4F6F-0046-66E5E43B4319}"/>
              </a:ext>
            </a:extLst>
          </p:cNvPr>
          <p:cNvSpPr txBox="1"/>
          <p:nvPr/>
        </p:nvSpPr>
        <p:spPr>
          <a:xfrm>
            <a:off x="6944705" y="1987894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CDD562-17CB-C861-5010-71B8DD25B442}"/>
              </a:ext>
            </a:extLst>
          </p:cNvPr>
          <p:cNvSpPr txBox="1"/>
          <p:nvPr/>
        </p:nvSpPr>
        <p:spPr>
          <a:xfrm>
            <a:off x="7672901" y="1975125"/>
            <a:ext cx="5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434B3-1CA5-F5B5-ED88-451439E69CDE}"/>
              </a:ext>
            </a:extLst>
          </p:cNvPr>
          <p:cNvSpPr txBox="1"/>
          <p:nvPr/>
        </p:nvSpPr>
        <p:spPr>
          <a:xfrm>
            <a:off x="4828577" y="2329033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DC7D2-F0DE-2824-4D9A-3AD9FB6203C3}"/>
              </a:ext>
            </a:extLst>
          </p:cNvPr>
          <p:cNvSpPr txBox="1"/>
          <p:nvPr/>
        </p:nvSpPr>
        <p:spPr>
          <a:xfrm>
            <a:off x="5547208" y="2336719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4605D-5AC2-BB57-B5D3-C42235FB5194}"/>
              </a:ext>
            </a:extLst>
          </p:cNvPr>
          <p:cNvSpPr txBox="1"/>
          <p:nvPr/>
        </p:nvSpPr>
        <p:spPr>
          <a:xfrm>
            <a:off x="6997213" y="2350528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3D045-1B99-0607-3A1B-C5E434141362}"/>
              </a:ext>
            </a:extLst>
          </p:cNvPr>
          <p:cNvSpPr txBox="1"/>
          <p:nvPr/>
        </p:nvSpPr>
        <p:spPr>
          <a:xfrm>
            <a:off x="6315506" y="233671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88D6B7-12CF-10FF-3659-7416810800F0}"/>
              </a:ext>
            </a:extLst>
          </p:cNvPr>
          <p:cNvSpPr txBox="1"/>
          <p:nvPr/>
        </p:nvSpPr>
        <p:spPr>
          <a:xfrm>
            <a:off x="7689716" y="2324092"/>
            <a:ext cx="59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70810-9905-4D6D-496C-3D9518132528}"/>
              </a:ext>
            </a:extLst>
          </p:cNvPr>
          <p:cNvSpPr txBox="1"/>
          <p:nvPr/>
        </p:nvSpPr>
        <p:spPr>
          <a:xfrm>
            <a:off x="4828577" y="26967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1D4317-B37D-A7F5-3D33-4F7BC1908DC7}"/>
              </a:ext>
            </a:extLst>
          </p:cNvPr>
          <p:cNvSpPr txBox="1"/>
          <p:nvPr/>
        </p:nvSpPr>
        <p:spPr>
          <a:xfrm>
            <a:off x="5572929" y="271654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93B86-5CE9-86D1-080F-68F274E16438}"/>
              </a:ext>
            </a:extLst>
          </p:cNvPr>
          <p:cNvSpPr txBox="1"/>
          <p:nvPr/>
        </p:nvSpPr>
        <p:spPr>
          <a:xfrm>
            <a:off x="6315506" y="272361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AFA73-9B01-032F-7168-1D3B7015FA4E}"/>
              </a:ext>
            </a:extLst>
          </p:cNvPr>
          <p:cNvSpPr txBox="1"/>
          <p:nvPr/>
        </p:nvSpPr>
        <p:spPr>
          <a:xfrm>
            <a:off x="6988001" y="27099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4E604-5DAA-2B73-52C3-CD67EEE61627}"/>
              </a:ext>
            </a:extLst>
          </p:cNvPr>
          <p:cNvSpPr/>
          <p:nvPr/>
        </p:nvSpPr>
        <p:spPr>
          <a:xfrm>
            <a:off x="5538476" y="1235653"/>
            <a:ext cx="389728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0344B-D383-2399-86A8-A1ADFADEA36D}"/>
              </a:ext>
            </a:extLst>
          </p:cNvPr>
          <p:cNvSpPr/>
          <p:nvPr/>
        </p:nvSpPr>
        <p:spPr>
          <a:xfrm>
            <a:off x="3745875" y="1618553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33B7AD-0BE2-7EA9-F768-4D5A7D34DA03}"/>
              </a:ext>
            </a:extLst>
          </p:cNvPr>
          <p:cNvSpPr txBox="1"/>
          <p:nvPr/>
        </p:nvSpPr>
        <p:spPr>
          <a:xfrm>
            <a:off x="8523875" y="1619425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AD9C88-0C7E-83EB-3269-660D9B0FFCFF}"/>
              </a:ext>
            </a:extLst>
          </p:cNvPr>
          <p:cNvSpPr txBox="1"/>
          <p:nvPr/>
        </p:nvSpPr>
        <p:spPr>
          <a:xfrm>
            <a:off x="8516625" y="1968607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DC963A-B5B9-9841-2C35-CA4A0650D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13887"/>
              </p:ext>
            </p:extLst>
          </p:nvPr>
        </p:nvGraphicFramePr>
        <p:xfrm>
          <a:off x="762179" y="3436613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Selected Row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0/(5/2)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(5/2) / (5/2)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1/(5/2) = 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(-3/2) / (5/2)</a:t>
                      </a:r>
                    </a:p>
                    <a:p>
                      <a:r>
                        <a:rPr lang="en-US" dirty="0"/>
                        <a:t>= -3/5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/ (5/2)</a:t>
                      </a:r>
                    </a:p>
                    <a:p>
                      <a:r>
                        <a:rPr lang="en-US" dirty="0"/>
                        <a:t>=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58973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Non-Selected Row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– (0*(1/2)/(5/2))</a:t>
                      </a:r>
                    </a:p>
                    <a:p>
                      <a:r>
                        <a:rPr lang="en-US" sz="1600" dirty="0"/>
                        <a:t>= 1 – 0</a:t>
                      </a:r>
                    </a:p>
                    <a:p>
                      <a:r>
                        <a:rPr lang="en-US" sz="1600" dirty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 - </a:t>
                      </a:r>
                      <a:r>
                        <a:rPr lang="en-US" sz="1400" dirty="0"/>
                        <a:t>(1/2 *(5/2)/5/2)</a:t>
                      </a:r>
                    </a:p>
                    <a:p>
                      <a:r>
                        <a:rPr lang="en-US" dirty="0"/>
                        <a:t>= ½ - ½ 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 – (1*(1/2)/(5/2))</a:t>
                      </a:r>
                    </a:p>
                    <a:p>
                      <a:r>
                        <a:rPr lang="en-US" sz="1600" dirty="0"/>
                        <a:t>= 0 – 1/5</a:t>
                      </a:r>
                    </a:p>
                    <a:p>
                      <a:r>
                        <a:rPr lang="en-US" sz="1600" dirty="0"/>
                        <a:t>= -1/5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 - </a:t>
                      </a:r>
                      <a:r>
                        <a:rPr lang="en-US" sz="1400" dirty="0"/>
                        <a:t>(-3/2</a:t>
                      </a:r>
                      <a:r>
                        <a:rPr lang="en-US" dirty="0"/>
                        <a:t> * (½)/</a:t>
                      </a:r>
                      <a:r>
                        <a:rPr lang="en-US" sz="1400" dirty="0"/>
                        <a:t>(5/2)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= ½ + </a:t>
                      </a:r>
                      <a:r>
                        <a:rPr lang="en-US" sz="1400" dirty="0"/>
                        <a:t>3/10</a:t>
                      </a:r>
                    </a:p>
                    <a:p>
                      <a:r>
                        <a:rPr lang="en-US" sz="1400" dirty="0"/>
                        <a:t>= (5+3)/10</a:t>
                      </a:r>
                    </a:p>
                    <a:p>
                      <a:r>
                        <a:rPr lang="en-US" sz="1400" dirty="0"/>
                        <a:t>= 8/10</a:t>
                      </a:r>
                    </a:p>
                    <a:p>
                      <a:r>
                        <a:rPr lang="en-US" sz="1400" dirty="0"/>
                        <a:t>= 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  <a:r>
                        <a:rPr lang="en-US" sz="1400" dirty="0"/>
                        <a:t> – (60*(1/2)/(5/2))</a:t>
                      </a:r>
                    </a:p>
                    <a:p>
                      <a:r>
                        <a:rPr lang="en-US" sz="1400" dirty="0"/>
                        <a:t>= 20 – 12</a:t>
                      </a:r>
                    </a:p>
                    <a:p>
                      <a:r>
                        <a:rPr lang="en-US" sz="1400" dirty="0"/>
                        <a:t>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6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14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DC963A-B5B9-9841-2C35-CA4A0650DDB9}"/>
              </a:ext>
            </a:extLst>
          </p:cNvPr>
          <p:cNvGraphicFramePr>
            <a:graphicFrameLocks noGrp="1"/>
          </p:cNvGraphicFramePr>
          <p:nvPr/>
        </p:nvGraphicFramePr>
        <p:xfrm>
          <a:off x="762179" y="3436613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Selected Row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0/(5/2)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(5/2) / (5/2)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1/(5/2) = 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(-3/2) / (5/2)</a:t>
                      </a:r>
                    </a:p>
                    <a:p>
                      <a:r>
                        <a:rPr lang="en-US" dirty="0"/>
                        <a:t>= -3/5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/ (5/2)</a:t>
                      </a:r>
                    </a:p>
                    <a:p>
                      <a:r>
                        <a:rPr lang="en-US" dirty="0"/>
                        <a:t>=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58973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Non-Selected Row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– (0*(1/2)/(5/2))</a:t>
                      </a:r>
                    </a:p>
                    <a:p>
                      <a:r>
                        <a:rPr lang="en-US" sz="1600" dirty="0"/>
                        <a:t>= 1 – 0</a:t>
                      </a:r>
                    </a:p>
                    <a:p>
                      <a:r>
                        <a:rPr lang="en-US" sz="1600" dirty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 - </a:t>
                      </a:r>
                      <a:r>
                        <a:rPr lang="en-US" sz="1400" dirty="0"/>
                        <a:t>(1/2 *(5/2)/5/2)</a:t>
                      </a:r>
                    </a:p>
                    <a:p>
                      <a:r>
                        <a:rPr lang="en-US" dirty="0"/>
                        <a:t>= ½ - ½ 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 – (1*(1/2)/(5/2))</a:t>
                      </a:r>
                    </a:p>
                    <a:p>
                      <a:r>
                        <a:rPr lang="en-US" sz="1600" dirty="0"/>
                        <a:t>= 0 – 1/5</a:t>
                      </a:r>
                    </a:p>
                    <a:p>
                      <a:r>
                        <a:rPr lang="en-US" sz="1600" dirty="0"/>
                        <a:t>= -1/5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 - </a:t>
                      </a:r>
                      <a:r>
                        <a:rPr lang="en-US" sz="1400" dirty="0"/>
                        <a:t>(-3/2</a:t>
                      </a:r>
                      <a:r>
                        <a:rPr lang="en-US" dirty="0"/>
                        <a:t> * (½)/</a:t>
                      </a:r>
                      <a:r>
                        <a:rPr lang="en-US" sz="1400" dirty="0"/>
                        <a:t>(5/2)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= ½ + </a:t>
                      </a:r>
                      <a:r>
                        <a:rPr lang="en-US" sz="1400" dirty="0"/>
                        <a:t>3/10</a:t>
                      </a:r>
                    </a:p>
                    <a:p>
                      <a:r>
                        <a:rPr lang="en-US" sz="1400" dirty="0"/>
                        <a:t>= (5+3)/10</a:t>
                      </a:r>
                    </a:p>
                    <a:p>
                      <a:r>
                        <a:rPr lang="en-US" sz="1400" dirty="0"/>
                        <a:t>= 8/10</a:t>
                      </a:r>
                    </a:p>
                    <a:p>
                      <a:r>
                        <a:rPr lang="en-US" sz="1400" dirty="0"/>
                        <a:t>= 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  <a:r>
                        <a:rPr lang="en-US" sz="1400" dirty="0"/>
                        <a:t> – (60*(1/2)/(5/2))</a:t>
                      </a:r>
                    </a:p>
                    <a:p>
                      <a:r>
                        <a:rPr lang="en-US" sz="1400" dirty="0"/>
                        <a:t>= 20 – 12</a:t>
                      </a:r>
                    </a:p>
                    <a:p>
                      <a:r>
                        <a:rPr lang="en-US" sz="1400" dirty="0"/>
                        <a:t>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689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EC03AE-EEE8-A50D-AA38-DDE363704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14709"/>
              </p:ext>
            </p:extLst>
          </p:nvPr>
        </p:nvGraphicFramePr>
        <p:xfrm>
          <a:off x="2792368" y="715614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4C949A7-9063-94F4-ED1B-A48322754DE8}"/>
              </a:ext>
            </a:extLst>
          </p:cNvPr>
          <p:cNvSpPr txBox="1"/>
          <p:nvPr/>
        </p:nvSpPr>
        <p:spPr>
          <a:xfrm>
            <a:off x="3950068" y="1843906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45D514-B95B-7D43-0328-CE33B8C66767}"/>
              </a:ext>
            </a:extLst>
          </p:cNvPr>
          <p:cNvSpPr txBox="1"/>
          <p:nvPr/>
        </p:nvSpPr>
        <p:spPr>
          <a:xfrm>
            <a:off x="3070124" y="187468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0FE03-6B6C-2287-5248-4EE149F7DAD3}"/>
              </a:ext>
            </a:extLst>
          </p:cNvPr>
          <p:cNvSpPr txBox="1"/>
          <p:nvPr/>
        </p:nvSpPr>
        <p:spPr>
          <a:xfrm>
            <a:off x="3933285" y="14550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D524A-263F-C075-0D87-72FB5931E969}"/>
              </a:ext>
            </a:extLst>
          </p:cNvPr>
          <p:cNvSpPr txBox="1"/>
          <p:nvPr/>
        </p:nvSpPr>
        <p:spPr>
          <a:xfrm>
            <a:off x="3070124" y="145504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E176F-2AD1-59BE-56FB-425638D0EBE2}"/>
              </a:ext>
            </a:extLst>
          </p:cNvPr>
          <p:cNvSpPr txBox="1"/>
          <p:nvPr/>
        </p:nvSpPr>
        <p:spPr>
          <a:xfrm>
            <a:off x="4791600" y="150147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27DE4E-06D9-81A0-6D5B-AB60FE710F18}"/>
              </a:ext>
            </a:extLst>
          </p:cNvPr>
          <p:cNvSpPr txBox="1"/>
          <p:nvPr/>
        </p:nvSpPr>
        <p:spPr>
          <a:xfrm>
            <a:off x="5537196" y="150147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779117-E466-047A-850D-AF27E8783A65}"/>
              </a:ext>
            </a:extLst>
          </p:cNvPr>
          <p:cNvSpPr txBox="1"/>
          <p:nvPr/>
        </p:nvSpPr>
        <p:spPr>
          <a:xfrm>
            <a:off x="6220491" y="150147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2/5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7453B8-25E9-5EE2-014B-EFC9A0FB555A}"/>
              </a:ext>
            </a:extLst>
          </p:cNvPr>
          <p:cNvSpPr txBox="1"/>
          <p:nvPr/>
        </p:nvSpPr>
        <p:spPr>
          <a:xfrm>
            <a:off x="6880063" y="1501473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-3/5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AFCBD6-13B8-6AC4-0443-0CA548FA3BC3}"/>
              </a:ext>
            </a:extLst>
          </p:cNvPr>
          <p:cNvSpPr txBox="1"/>
          <p:nvPr/>
        </p:nvSpPr>
        <p:spPr>
          <a:xfrm>
            <a:off x="7806363" y="1501473"/>
            <a:ext cx="423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AE1870-5B53-903C-9BB0-A054ED62710D}"/>
              </a:ext>
            </a:extLst>
          </p:cNvPr>
          <p:cNvSpPr txBox="1"/>
          <p:nvPr/>
        </p:nvSpPr>
        <p:spPr>
          <a:xfrm>
            <a:off x="4791600" y="185929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C1B0A-0F90-8483-7A30-821D24081CDD}"/>
              </a:ext>
            </a:extLst>
          </p:cNvPr>
          <p:cNvSpPr txBox="1"/>
          <p:nvPr/>
        </p:nvSpPr>
        <p:spPr>
          <a:xfrm>
            <a:off x="5547464" y="18368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89AF47-0FA0-F4E7-BBA0-0F0C22E410DA}"/>
              </a:ext>
            </a:extLst>
          </p:cNvPr>
          <p:cNvSpPr txBox="1"/>
          <p:nvPr/>
        </p:nvSpPr>
        <p:spPr>
          <a:xfrm>
            <a:off x="6134585" y="1874683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B94861-DA93-6C4C-64F7-04FBF8B704DC}"/>
              </a:ext>
            </a:extLst>
          </p:cNvPr>
          <p:cNvSpPr txBox="1"/>
          <p:nvPr/>
        </p:nvSpPr>
        <p:spPr>
          <a:xfrm>
            <a:off x="6954040" y="1885065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4/5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C66626-5D2E-1975-305A-AAAEB674BE13}"/>
              </a:ext>
            </a:extLst>
          </p:cNvPr>
          <p:cNvSpPr txBox="1"/>
          <p:nvPr/>
        </p:nvSpPr>
        <p:spPr>
          <a:xfrm>
            <a:off x="7848164" y="18674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6368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7" grpId="0"/>
      <p:bldP spid="48" grpId="0"/>
      <p:bldP spid="49" grpId="0"/>
      <p:bldP spid="5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EC03AE-EEE8-A50D-AA38-DDE363704B3C}"/>
              </a:ext>
            </a:extLst>
          </p:cNvPr>
          <p:cNvGraphicFramePr>
            <a:graphicFrameLocks noGrp="1"/>
          </p:cNvGraphicFramePr>
          <p:nvPr/>
        </p:nvGraphicFramePr>
        <p:xfrm>
          <a:off x="2792368" y="715614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4C949A7-9063-94F4-ED1B-A48322754DE8}"/>
              </a:ext>
            </a:extLst>
          </p:cNvPr>
          <p:cNvSpPr txBox="1"/>
          <p:nvPr/>
        </p:nvSpPr>
        <p:spPr>
          <a:xfrm>
            <a:off x="3950068" y="1843906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45D514-B95B-7D43-0328-CE33B8C66767}"/>
              </a:ext>
            </a:extLst>
          </p:cNvPr>
          <p:cNvSpPr txBox="1"/>
          <p:nvPr/>
        </p:nvSpPr>
        <p:spPr>
          <a:xfrm>
            <a:off x="3070124" y="187468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0FE03-6B6C-2287-5248-4EE149F7DAD3}"/>
              </a:ext>
            </a:extLst>
          </p:cNvPr>
          <p:cNvSpPr txBox="1"/>
          <p:nvPr/>
        </p:nvSpPr>
        <p:spPr>
          <a:xfrm>
            <a:off x="3933285" y="14550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D524A-263F-C075-0D87-72FB5931E969}"/>
              </a:ext>
            </a:extLst>
          </p:cNvPr>
          <p:cNvSpPr txBox="1"/>
          <p:nvPr/>
        </p:nvSpPr>
        <p:spPr>
          <a:xfrm>
            <a:off x="3070124" y="145504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E176F-2AD1-59BE-56FB-425638D0EBE2}"/>
              </a:ext>
            </a:extLst>
          </p:cNvPr>
          <p:cNvSpPr txBox="1"/>
          <p:nvPr/>
        </p:nvSpPr>
        <p:spPr>
          <a:xfrm>
            <a:off x="4791600" y="150147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27DE4E-06D9-81A0-6D5B-AB60FE710F18}"/>
              </a:ext>
            </a:extLst>
          </p:cNvPr>
          <p:cNvSpPr txBox="1"/>
          <p:nvPr/>
        </p:nvSpPr>
        <p:spPr>
          <a:xfrm>
            <a:off x="5537196" y="150147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779117-E466-047A-850D-AF27E8783A65}"/>
              </a:ext>
            </a:extLst>
          </p:cNvPr>
          <p:cNvSpPr txBox="1"/>
          <p:nvPr/>
        </p:nvSpPr>
        <p:spPr>
          <a:xfrm>
            <a:off x="6220491" y="150147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2/5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7453B8-25E9-5EE2-014B-EFC9A0FB555A}"/>
              </a:ext>
            </a:extLst>
          </p:cNvPr>
          <p:cNvSpPr txBox="1"/>
          <p:nvPr/>
        </p:nvSpPr>
        <p:spPr>
          <a:xfrm>
            <a:off x="6880063" y="1501473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-3/5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AFCBD6-13B8-6AC4-0443-0CA548FA3BC3}"/>
              </a:ext>
            </a:extLst>
          </p:cNvPr>
          <p:cNvSpPr txBox="1"/>
          <p:nvPr/>
        </p:nvSpPr>
        <p:spPr>
          <a:xfrm>
            <a:off x="7806363" y="1501473"/>
            <a:ext cx="423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AE1870-5B53-903C-9BB0-A054ED62710D}"/>
              </a:ext>
            </a:extLst>
          </p:cNvPr>
          <p:cNvSpPr txBox="1"/>
          <p:nvPr/>
        </p:nvSpPr>
        <p:spPr>
          <a:xfrm>
            <a:off x="4791600" y="185929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C1B0A-0F90-8483-7A30-821D24081CDD}"/>
              </a:ext>
            </a:extLst>
          </p:cNvPr>
          <p:cNvSpPr txBox="1"/>
          <p:nvPr/>
        </p:nvSpPr>
        <p:spPr>
          <a:xfrm>
            <a:off x="5547464" y="18368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89AF47-0FA0-F4E7-BBA0-0F0C22E410DA}"/>
              </a:ext>
            </a:extLst>
          </p:cNvPr>
          <p:cNvSpPr txBox="1"/>
          <p:nvPr/>
        </p:nvSpPr>
        <p:spPr>
          <a:xfrm>
            <a:off x="6134585" y="1874683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B94861-DA93-6C4C-64F7-04FBF8B704DC}"/>
              </a:ext>
            </a:extLst>
          </p:cNvPr>
          <p:cNvSpPr txBox="1"/>
          <p:nvPr/>
        </p:nvSpPr>
        <p:spPr>
          <a:xfrm>
            <a:off x="6954040" y="1885065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4/5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C66626-5D2E-1975-305A-AAAEB674BE13}"/>
              </a:ext>
            </a:extLst>
          </p:cNvPr>
          <p:cNvSpPr txBox="1"/>
          <p:nvPr/>
        </p:nvSpPr>
        <p:spPr>
          <a:xfrm>
            <a:off x="7848164" y="18674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1A1BB-C023-7966-8363-A1E3208C01B5}"/>
              </a:ext>
            </a:extLst>
          </p:cNvPr>
          <p:cNvSpPr txBox="1"/>
          <p:nvPr/>
        </p:nvSpPr>
        <p:spPr>
          <a:xfrm>
            <a:off x="3982800" y="224571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F38A5-841C-835B-08D8-AF394E97E64F}"/>
              </a:ext>
            </a:extLst>
          </p:cNvPr>
          <p:cNvSpPr txBox="1"/>
          <p:nvPr/>
        </p:nvSpPr>
        <p:spPr>
          <a:xfrm>
            <a:off x="3887886" y="2634475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9A4E60-584B-AB02-7844-5641EA17E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825677"/>
              </p:ext>
            </p:extLst>
          </p:nvPr>
        </p:nvGraphicFramePr>
        <p:xfrm>
          <a:off x="987523" y="3702890"/>
          <a:ext cx="11051178" cy="122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Zj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5*0+6*1</a:t>
                      </a:r>
                    </a:p>
                    <a:p>
                      <a:r>
                        <a:rPr lang="en-US" dirty="0"/>
                        <a:t>= 0 + 6</a:t>
                      </a:r>
                    </a:p>
                    <a:p>
                      <a:r>
                        <a:rPr lang="en-US" dirty="0"/>
                        <a:t>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5*1 +6*0</a:t>
                      </a:r>
                    </a:p>
                    <a:p>
                      <a:r>
                        <a:rPr lang="en-US" dirty="0"/>
                        <a:t>= 5+0</a:t>
                      </a:r>
                    </a:p>
                    <a:p>
                      <a:r>
                        <a:rPr lang="en-US" dirty="0"/>
                        <a:t>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5*2/5 + 6 *-1/5</a:t>
                      </a:r>
                    </a:p>
                    <a:p>
                      <a:r>
                        <a:rPr lang="en-US" dirty="0"/>
                        <a:t>= 2 – 6/5</a:t>
                      </a:r>
                    </a:p>
                    <a:p>
                      <a:r>
                        <a:rPr lang="en-US" dirty="0"/>
                        <a:t>= (10 – 6) / 5</a:t>
                      </a:r>
                    </a:p>
                    <a:p>
                      <a:r>
                        <a:rPr lang="en-US" dirty="0"/>
                        <a:t>= 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5*-3/5 + 6*4/5</a:t>
                      </a:r>
                    </a:p>
                    <a:p>
                      <a:r>
                        <a:rPr lang="en-US" dirty="0"/>
                        <a:t>= -3 + 24/5</a:t>
                      </a:r>
                    </a:p>
                    <a:p>
                      <a:r>
                        <a:rPr lang="en-US" dirty="0"/>
                        <a:t>= (-15+24)/5</a:t>
                      </a:r>
                    </a:p>
                    <a:p>
                      <a:r>
                        <a:rPr lang="en-US" dirty="0"/>
                        <a:t>= 9/5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5*24 + 6*8</a:t>
                      </a:r>
                    </a:p>
                    <a:p>
                      <a:r>
                        <a:rPr lang="en-US" sz="1600" dirty="0"/>
                        <a:t>= 120 + 48</a:t>
                      </a:r>
                    </a:p>
                    <a:p>
                      <a:r>
                        <a:rPr lang="en-US" sz="1600" dirty="0"/>
                        <a:t>= 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14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6ABE7E-5648-94F5-C69D-9B8E76A64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67006"/>
              </p:ext>
            </p:extLst>
          </p:nvPr>
        </p:nvGraphicFramePr>
        <p:xfrm>
          <a:off x="987523" y="5083082"/>
          <a:ext cx="9209315" cy="122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Cj - Zj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6-6=0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5-5=0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0-4/5 =-4/5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0-9/5 = -9/5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14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1DC056-9360-1DB3-E784-405064D5620A}"/>
              </a:ext>
            </a:extLst>
          </p:cNvPr>
          <p:cNvSpPr txBox="1"/>
          <p:nvPr/>
        </p:nvSpPr>
        <p:spPr>
          <a:xfrm>
            <a:off x="4802194" y="22457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7D332-68C4-CD0B-958E-ACAAB738DBF2}"/>
              </a:ext>
            </a:extLst>
          </p:cNvPr>
          <p:cNvSpPr txBox="1"/>
          <p:nvPr/>
        </p:nvSpPr>
        <p:spPr>
          <a:xfrm>
            <a:off x="5591319" y="225641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22FBF-CBE6-D7FF-C7B8-FC0F370EC283}"/>
              </a:ext>
            </a:extLst>
          </p:cNvPr>
          <p:cNvSpPr txBox="1"/>
          <p:nvPr/>
        </p:nvSpPr>
        <p:spPr>
          <a:xfrm>
            <a:off x="6175083" y="2246605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4/5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B0668-3E38-AA71-C2F6-A5E1794A5549}"/>
              </a:ext>
            </a:extLst>
          </p:cNvPr>
          <p:cNvSpPr txBox="1"/>
          <p:nvPr/>
        </p:nvSpPr>
        <p:spPr>
          <a:xfrm>
            <a:off x="6909420" y="2245714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9/5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7B0C9-77F2-9D4D-3C4B-24FE44404705}"/>
              </a:ext>
            </a:extLst>
          </p:cNvPr>
          <p:cNvSpPr txBox="1"/>
          <p:nvPr/>
        </p:nvSpPr>
        <p:spPr>
          <a:xfrm>
            <a:off x="7728875" y="2233377"/>
            <a:ext cx="51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416E9-0FF4-CE4C-352F-4D3012654B9A}"/>
              </a:ext>
            </a:extLst>
          </p:cNvPr>
          <p:cNvSpPr txBox="1"/>
          <p:nvPr/>
        </p:nvSpPr>
        <p:spPr>
          <a:xfrm>
            <a:off x="4801583" y="261993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29770-001E-8D1F-1EE2-5BE7270D4565}"/>
              </a:ext>
            </a:extLst>
          </p:cNvPr>
          <p:cNvSpPr txBox="1"/>
          <p:nvPr/>
        </p:nvSpPr>
        <p:spPr>
          <a:xfrm>
            <a:off x="5601733" y="259802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75FDE-FB20-476E-DC4B-95E19A37E4FC}"/>
              </a:ext>
            </a:extLst>
          </p:cNvPr>
          <p:cNvSpPr txBox="1"/>
          <p:nvPr/>
        </p:nvSpPr>
        <p:spPr>
          <a:xfrm>
            <a:off x="6099144" y="2613283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-4/5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008A1-6AAE-0C18-3F26-4F3DF5B68EF9}"/>
              </a:ext>
            </a:extLst>
          </p:cNvPr>
          <p:cNvSpPr txBox="1"/>
          <p:nvPr/>
        </p:nvSpPr>
        <p:spPr>
          <a:xfrm>
            <a:off x="6880063" y="2606363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-9/5</a:t>
            </a:r>
          </a:p>
        </p:txBody>
      </p:sp>
    </p:spTree>
    <p:extLst>
      <p:ext uri="{BB962C8B-B14F-4D97-AF65-F5344CB8AC3E}">
        <p14:creationId xmlns:p14="http://schemas.microsoft.com/office/powerpoint/2010/main" val="28161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EC03AE-EEE8-A50D-AA38-DDE363704B3C}"/>
              </a:ext>
            </a:extLst>
          </p:cNvPr>
          <p:cNvGraphicFramePr>
            <a:graphicFrameLocks noGrp="1"/>
          </p:cNvGraphicFramePr>
          <p:nvPr/>
        </p:nvGraphicFramePr>
        <p:xfrm>
          <a:off x="2792368" y="715614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4C949A7-9063-94F4-ED1B-A48322754DE8}"/>
              </a:ext>
            </a:extLst>
          </p:cNvPr>
          <p:cNvSpPr txBox="1"/>
          <p:nvPr/>
        </p:nvSpPr>
        <p:spPr>
          <a:xfrm>
            <a:off x="3950068" y="1843906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45D514-B95B-7D43-0328-CE33B8C66767}"/>
              </a:ext>
            </a:extLst>
          </p:cNvPr>
          <p:cNvSpPr txBox="1"/>
          <p:nvPr/>
        </p:nvSpPr>
        <p:spPr>
          <a:xfrm>
            <a:off x="3070124" y="187468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0FE03-6B6C-2287-5248-4EE149F7DAD3}"/>
              </a:ext>
            </a:extLst>
          </p:cNvPr>
          <p:cNvSpPr txBox="1"/>
          <p:nvPr/>
        </p:nvSpPr>
        <p:spPr>
          <a:xfrm>
            <a:off x="3933285" y="14550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D524A-263F-C075-0D87-72FB5931E969}"/>
              </a:ext>
            </a:extLst>
          </p:cNvPr>
          <p:cNvSpPr txBox="1"/>
          <p:nvPr/>
        </p:nvSpPr>
        <p:spPr>
          <a:xfrm>
            <a:off x="3070124" y="145504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E176F-2AD1-59BE-56FB-425638D0EBE2}"/>
              </a:ext>
            </a:extLst>
          </p:cNvPr>
          <p:cNvSpPr txBox="1"/>
          <p:nvPr/>
        </p:nvSpPr>
        <p:spPr>
          <a:xfrm>
            <a:off x="4791600" y="150147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27DE4E-06D9-81A0-6D5B-AB60FE710F18}"/>
              </a:ext>
            </a:extLst>
          </p:cNvPr>
          <p:cNvSpPr txBox="1"/>
          <p:nvPr/>
        </p:nvSpPr>
        <p:spPr>
          <a:xfrm>
            <a:off x="5537196" y="150147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779117-E466-047A-850D-AF27E8783A65}"/>
              </a:ext>
            </a:extLst>
          </p:cNvPr>
          <p:cNvSpPr txBox="1"/>
          <p:nvPr/>
        </p:nvSpPr>
        <p:spPr>
          <a:xfrm>
            <a:off x="6220491" y="150147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2/5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7453B8-25E9-5EE2-014B-EFC9A0FB555A}"/>
              </a:ext>
            </a:extLst>
          </p:cNvPr>
          <p:cNvSpPr txBox="1"/>
          <p:nvPr/>
        </p:nvSpPr>
        <p:spPr>
          <a:xfrm>
            <a:off x="6880063" y="1501473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-3/5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AFCBD6-13B8-6AC4-0443-0CA548FA3BC3}"/>
              </a:ext>
            </a:extLst>
          </p:cNvPr>
          <p:cNvSpPr txBox="1"/>
          <p:nvPr/>
        </p:nvSpPr>
        <p:spPr>
          <a:xfrm>
            <a:off x="7806363" y="1501473"/>
            <a:ext cx="423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AE1870-5B53-903C-9BB0-A054ED62710D}"/>
              </a:ext>
            </a:extLst>
          </p:cNvPr>
          <p:cNvSpPr txBox="1"/>
          <p:nvPr/>
        </p:nvSpPr>
        <p:spPr>
          <a:xfrm>
            <a:off x="4791600" y="185929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C1B0A-0F90-8483-7A30-821D24081CDD}"/>
              </a:ext>
            </a:extLst>
          </p:cNvPr>
          <p:cNvSpPr txBox="1"/>
          <p:nvPr/>
        </p:nvSpPr>
        <p:spPr>
          <a:xfrm>
            <a:off x="5547464" y="18368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89AF47-0FA0-F4E7-BBA0-0F0C22E410DA}"/>
              </a:ext>
            </a:extLst>
          </p:cNvPr>
          <p:cNvSpPr txBox="1"/>
          <p:nvPr/>
        </p:nvSpPr>
        <p:spPr>
          <a:xfrm>
            <a:off x="6134585" y="1874683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B94861-DA93-6C4C-64F7-04FBF8B704DC}"/>
              </a:ext>
            </a:extLst>
          </p:cNvPr>
          <p:cNvSpPr txBox="1"/>
          <p:nvPr/>
        </p:nvSpPr>
        <p:spPr>
          <a:xfrm>
            <a:off x="6954040" y="1885065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4/5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C66626-5D2E-1975-305A-AAAEB674BE13}"/>
              </a:ext>
            </a:extLst>
          </p:cNvPr>
          <p:cNvSpPr txBox="1"/>
          <p:nvPr/>
        </p:nvSpPr>
        <p:spPr>
          <a:xfrm>
            <a:off x="7848164" y="18674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1A1BB-C023-7966-8363-A1E3208C01B5}"/>
              </a:ext>
            </a:extLst>
          </p:cNvPr>
          <p:cNvSpPr txBox="1"/>
          <p:nvPr/>
        </p:nvSpPr>
        <p:spPr>
          <a:xfrm>
            <a:off x="3982800" y="224571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F38A5-841C-835B-08D8-AF394E97E64F}"/>
              </a:ext>
            </a:extLst>
          </p:cNvPr>
          <p:cNvSpPr txBox="1"/>
          <p:nvPr/>
        </p:nvSpPr>
        <p:spPr>
          <a:xfrm>
            <a:off x="3887886" y="2634475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DC056-9360-1DB3-E784-405064D5620A}"/>
              </a:ext>
            </a:extLst>
          </p:cNvPr>
          <p:cNvSpPr txBox="1"/>
          <p:nvPr/>
        </p:nvSpPr>
        <p:spPr>
          <a:xfrm>
            <a:off x="4802194" y="22457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7D332-68C4-CD0B-958E-ACAAB738DBF2}"/>
              </a:ext>
            </a:extLst>
          </p:cNvPr>
          <p:cNvSpPr txBox="1"/>
          <p:nvPr/>
        </p:nvSpPr>
        <p:spPr>
          <a:xfrm>
            <a:off x="5591319" y="225641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22FBF-CBE6-D7FF-C7B8-FC0F370EC283}"/>
              </a:ext>
            </a:extLst>
          </p:cNvPr>
          <p:cNvSpPr txBox="1"/>
          <p:nvPr/>
        </p:nvSpPr>
        <p:spPr>
          <a:xfrm>
            <a:off x="6175083" y="2246605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4/5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B0668-3E38-AA71-C2F6-A5E1794A5549}"/>
              </a:ext>
            </a:extLst>
          </p:cNvPr>
          <p:cNvSpPr txBox="1"/>
          <p:nvPr/>
        </p:nvSpPr>
        <p:spPr>
          <a:xfrm>
            <a:off x="6909420" y="2245714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9/5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7B0C9-77F2-9D4D-3C4B-24FE44404705}"/>
              </a:ext>
            </a:extLst>
          </p:cNvPr>
          <p:cNvSpPr txBox="1"/>
          <p:nvPr/>
        </p:nvSpPr>
        <p:spPr>
          <a:xfrm>
            <a:off x="7728875" y="2233377"/>
            <a:ext cx="51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416E9-0FF4-CE4C-352F-4D3012654B9A}"/>
              </a:ext>
            </a:extLst>
          </p:cNvPr>
          <p:cNvSpPr txBox="1"/>
          <p:nvPr/>
        </p:nvSpPr>
        <p:spPr>
          <a:xfrm>
            <a:off x="4801583" y="261993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29770-001E-8D1F-1EE2-5BE7270D4565}"/>
              </a:ext>
            </a:extLst>
          </p:cNvPr>
          <p:cNvSpPr txBox="1"/>
          <p:nvPr/>
        </p:nvSpPr>
        <p:spPr>
          <a:xfrm>
            <a:off x="5601733" y="259802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75FDE-FB20-476E-DC4B-95E19A37E4FC}"/>
              </a:ext>
            </a:extLst>
          </p:cNvPr>
          <p:cNvSpPr txBox="1"/>
          <p:nvPr/>
        </p:nvSpPr>
        <p:spPr>
          <a:xfrm>
            <a:off x="6099144" y="2613283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-4/5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008A1-6AAE-0C18-3F26-4F3DF5B68EF9}"/>
              </a:ext>
            </a:extLst>
          </p:cNvPr>
          <p:cNvSpPr txBox="1"/>
          <p:nvPr/>
        </p:nvSpPr>
        <p:spPr>
          <a:xfrm>
            <a:off x="6880063" y="2606363"/>
            <a:ext cx="5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-9/5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D05AB-953E-B9DD-F0F2-25B0773F24D4}"/>
              </a:ext>
            </a:extLst>
          </p:cNvPr>
          <p:cNvSpPr txBox="1"/>
          <p:nvPr/>
        </p:nvSpPr>
        <p:spPr>
          <a:xfrm>
            <a:off x="2792368" y="3334271"/>
            <a:ext cx="633929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 8, x</a:t>
            </a:r>
            <a:r>
              <a:rPr lang="en-US" baseline="-25000" dirty="0"/>
              <a:t>2</a:t>
            </a:r>
            <a:r>
              <a:rPr lang="en-US" dirty="0"/>
              <a:t> = 24, Z</a:t>
            </a:r>
            <a:r>
              <a:rPr lang="en-US" baseline="-25000" dirty="0"/>
              <a:t>j</a:t>
            </a:r>
            <a:r>
              <a:rPr lang="en-US" dirty="0"/>
              <a:t> = 168</a:t>
            </a:r>
          </a:p>
        </p:txBody>
      </p:sp>
    </p:spTree>
    <p:extLst>
      <p:ext uri="{BB962C8B-B14F-4D97-AF65-F5344CB8AC3E}">
        <p14:creationId xmlns:p14="http://schemas.microsoft.com/office/powerpoint/2010/main" val="23384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9FAA74-BB62-B685-DA7B-7D43DBFF034D}"/>
              </a:ext>
            </a:extLst>
          </p:cNvPr>
          <p:cNvSpPr/>
          <p:nvPr/>
        </p:nvSpPr>
        <p:spPr>
          <a:xfrm>
            <a:off x="321613" y="1266689"/>
            <a:ext cx="10970501" cy="295465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62F2E-C384-9EE5-24A1-98141940A28B}"/>
              </a:ext>
            </a:extLst>
          </p:cNvPr>
          <p:cNvSpPr txBox="1"/>
          <p:nvPr/>
        </p:nvSpPr>
        <p:spPr>
          <a:xfrm>
            <a:off x="321613" y="1266689"/>
            <a:ext cx="2944101" cy="2954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800" dirty="0"/>
              <a:t>Maximize </a:t>
            </a:r>
            <a:r>
              <a:rPr lang="en-US" sz="1800" b="1" dirty="0"/>
              <a:t>Z = 6x</a:t>
            </a:r>
            <a:r>
              <a:rPr lang="en-US" sz="1800" b="1" baseline="-25000" dirty="0"/>
              <a:t>1</a:t>
            </a:r>
            <a:r>
              <a:rPr lang="en-US" sz="1800" b="1" dirty="0"/>
              <a:t> + 5x</a:t>
            </a:r>
            <a:r>
              <a:rPr lang="en-US" sz="1800" b="1" baseline="-25000" dirty="0"/>
              <a:t>2</a:t>
            </a:r>
          </a:p>
          <a:p>
            <a:endParaRPr lang="en-US" sz="1800" baseline="-25000" dirty="0"/>
          </a:p>
          <a:p>
            <a:r>
              <a:rPr lang="en-US" sz="1800" dirty="0"/>
              <a:t>Subject to Constraints, </a:t>
            </a:r>
            <a:endParaRPr lang="en-US" sz="1800" baseline="-25000" dirty="0"/>
          </a:p>
          <a:p>
            <a:endParaRPr lang="en-US" sz="1800" baseline="-25000" dirty="0"/>
          </a:p>
          <a:p>
            <a:r>
              <a:rPr lang="en-US" sz="1800" b="1" dirty="0"/>
              <a:t>3x</a:t>
            </a:r>
            <a:r>
              <a:rPr lang="en-US" sz="1800" b="1" baseline="-25000" dirty="0"/>
              <a:t>1</a:t>
            </a:r>
            <a:r>
              <a:rPr lang="en-US" sz="1800" b="1" dirty="0"/>
              <a:t> + 4x</a:t>
            </a:r>
            <a:r>
              <a:rPr lang="en-US" sz="1800" b="1" baseline="-25000" dirty="0"/>
              <a:t>2</a:t>
            </a:r>
            <a:r>
              <a:rPr lang="en-US" sz="1800" b="1" dirty="0"/>
              <a:t> ≤ 120	</a:t>
            </a:r>
          </a:p>
          <a:p>
            <a:r>
              <a:rPr lang="en-US" sz="1800" b="1" dirty="0"/>
              <a:t>2x</a:t>
            </a:r>
            <a:r>
              <a:rPr lang="en-US" sz="1800" b="1" baseline="-25000" dirty="0"/>
              <a:t>1 </a:t>
            </a:r>
            <a:r>
              <a:rPr lang="en-US" sz="1800" b="1" dirty="0"/>
              <a:t>+ x</a:t>
            </a:r>
            <a:r>
              <a:rPr lang="en-US" sz="1800" b="1" baseline="-25000" dirty="0"/>
              <a:t>2</a:t>
            </a:r>
            <a:r>
              <a:rPr lang="en-US" sz="1800" b="1" dirty="0"/>
              <a:t> ≤ 30</a:t>
            </a:r>
            <a:r>
              <a:rPr lang="en-US" sz="1800" dirty="0"/>
              <a:t>	</a:t>
            </a:r>
          </a:p>
          <a:p>
            <a:endParaRPr lang="en-US" sz="1800" dirty="0"/>
          </a:p>
          <a:p>
            <a:r>
              <a:rPr lang="en-US" sz="1800" dirty="0"/>
              <a:t>where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 ≥ 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93D48-CEA3-C1A3-B555-2FFC60E01F21}"/>
              </a:ext>
            </a:extLst>
          </p:cNvPr>
          <p:cNvSpPr txBox="1"/>
          <p:nvPr/>
        </p:nvSpPr>
        <p:spPr>
          <a:xfrm>
            <a:off x="3280228" y="1281203"/>
            <a:ext cx="4005943" cy="29136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6x</a:t>
            </a:r>
            <a:r>
              <a:rPr lang="en-US" b="1" baseline="-25000" dirty="0"/>
              <a:t>1</a:t>
            </a:r>
            <a:r>
              <a:rPr lang="en-US" b="1" dirty="0"/>
              <a:t> + 5x</a:t>
            </a:r>
            <a:r>
              <a:rPr lang="en-US" b="1" baseline="-25000" dirty="0"/>
              <a:t>2 </a:t>
            </a:r>
            <a:r>
              <a:rPr lang="en-US" b="1" dirty="0"/>
              <a:t>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3x</a:t>
            </a:r>
            <a:r>
              <a:rPr lang="en-US" sz="2000" b="1" baseline="-25000" dirty="0"/>
              <a:t>1</a:t>
            </a:r>
            <a:r>
              <a:rPr lang="en-US" sz="2000" b="1" dirty="0"/>
              <a:t> + 4x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1</a:t>
            </a:r>
            <a:r>
              <a:rPr lang="en-US" sz="2000" b="1" dirty="0"/>
              <a:t> = 120</a:t>
            </a:r>
            <a:endParaRPr lang="en-US" sz="2000" dirty="0"/>
          </a:p>
          <a:p>
            <a:pPr lvl="1"/>
            <a:r>
              <a:rPr lang="en-US" sz="2000" b="1" dirty="0"/>
              <a:t>2x</a:t>
            </a:r>
            <a:r>
              <a:rPr lang="en-US" sz="2000" b="1" baseline="-25000" dirty="0"/>
              <a:t>1 </a:t>
            </a:r>
            <a:r>
              <a:rPr lang="en-US" sz="2000" b="1" dirty="0"/>
              <a:t>+ 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2</a:t>
            </a:r>
            <a:r>
              <a:rPr lang="en-US" sz="2000" b="1" dirty="0"/>
              <a:t> = 40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CECF7-0138-9254-070E-52B17CB29D9A}"/>
              </a:ext>
            </a:extLst>
          </p:cNvPr>
          <p:cNvSpPr txBox="1"/>
          <p:nvPr/>
        </p:nvSpPr>
        <p:spPr>
          <a:xfrm>
            <a:off x="7286171" y="1281203"/>
            <a:ext cx="4005943" cy="29136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6x</a:t>
            </a:r>
            <a:r>
              <a:rPr lang="en-US" b="1" baseline="-25000" dirty="0"/>
              <a:t>1</a:t>
            </a:r>
            <a:r>
              <a:rPr lang="en-US" b="1" dirty="0"/>
              <a:t> + 5x</a:t>
            </a:r>
            <a:r>
              <a:rPr lang="en-US" b="1" baseline="-25000" dirty="0"/>
              <a:t>2 </a:t>
            </a:r>
            <a:r>
              <a:rPr lang="en-US" b="1" dirty="0"/>
              <a:t>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3x</a:t>
            </a:r>
            <a:r>
              <a:rPr lang="en-US" sz="2000" b="1" baseline="-25000" dirty="0"/>
              <a:t>1</a:t>
            </a:r>
            <a:r>
              <a:rPr lang="en-US" sz="2000" b="1" dirty="0"/>
              <a:t> + 4x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 </a:t>
            </a:r>
            <a:r>
              <a:rPr lang="en-US" sz="2000" b="1" dirty="0"/>
              <a:t>+ 0S</a:t>
            </a:r>
            <a:r>
              <a:rPr lang="en-US" sz="2000" b="1" baseline="-25000" dirty="0"/>
              <a:t>2</a:t>
            </a:r>
            <a:r>
              <a:rPr lang="en-US" sz="2000" b="1" dirty="0"/>
              <a:t> = 120</a:t>
            </a:r>
            <a:endParaRPr lang="en-US" sz="2000" dirty="0"/>
          </a:p>
          <a:p>
            <a:pPr lvl="1"/>
            <a:r>
              <a:rPr lang="en-US" sz="2000" b="1" dirty="0"/>
              <a:t>2x</a:t>
            </a:r>
            <a:r>
              <a:rPr lang="en-US" sz="2000" b="1" baseline="-25000" dirty="0"/>
              <a:t>1 </a:t>
            </a:r>
            <a:r>
              <a:rPr lang="en-US" sz="2000" b="1" dirty="0"/>
              <a:t>+ 1x</a:t>
            </a:r>
            <a:r>
              <a:rPr lang="en-US" sz="2000" b="1" baseline="-25000" dirty="0"/>
              <a:t>2</a:t>
            </a:r>
            <a:r>
              <a:rPr lang="en-US" sz="2000" b="1" dirty="0"/>
              <a:t> + 0S</a:t>
            </a:r>
            <a:r>
              <a:rPr lang="en-US" sz="2000" b="1" baseline="-25000" dirty="0"/>
              <a:t>1 </a:t>
            </a:r>
            <a:r>
              <a:rPr lang="en-US" sz="2000" b="1" dirty="0"/>
              <a:t>+ 1S</a:t>
            </a:r>
            <a:r>
              <a:rPr lang="en-US" sz="2000" b="1" baseline="-25000" dirty="0"/>
              <a:t>2</a:t>
            </a:r>
            <a:r>
              <a:rPr lang="en-US" sz="2000" b="1" dirty="0"/>
              <a:t> = 40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90853"/>
              </p:ext>
            </p:extLst>
          </p:nvPr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41117"/>
              </p:ext>
            </p:extLst>
          </p:nvPr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40217"/>
              </p:ext>
            </p:extLst>
          </p:nvPr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01049"/>
              </p:ext>
            </p:extLst>
          </p:nvPr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45441"/>
              </p:ext>
            </p:extLst>
          </p:nvPr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0" y="19753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899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29009" y="27100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FCA1978-D6F9-41F3-8813-7149092A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6943"/>
              </p:ext>
            </p:extLst>
          </p:nvPr>
        </p:nvGraphicFramePr>
        <p:xfrm>
          <a:off x="10029590" y="871007"/>
          <a:ext cx="18387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D2DBCFA-24A0-50FB-990E-A815DC54524D}"/>
              </a:ext>
            </a:extLst>
          </p:cNvPr>
          <p:cNvSpPr txBox="1"/>
          <p:nvPr/>
        </p:nvSpPr>
        <p:spPr>
          <a:xfrm>
            <a:off x="10084345" y="1410604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0×3+0×2 = 0+0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515C1B-DA22-7A58-2390-F2244E1B442A}"/>
              </a:ext>
            </a:extLst>
          </p:cNvPr>
          <p:cNvSpPr txBox="1"/>
          <p:nvPr/>
        </p:nvSpPr>
        <p:spPr>
          <a:xfrm>
            <a:off x="10084345" y="2055380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0×4+0×1 = 0+0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219D8-6CB9-53DE-C29D-B08313E657F6}"/>
              </a:ext>
            </a:extLst>
          </p:cNvPr>
          <p:cNvSpPr txBox="1"/>
          <p:nvPr/>
        </p:nvSpPr>
        <p:spPr>
          <a:xfrm>
            <a:off x="10128766" y="2677022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0×1+0×0 = 0+0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1905AA-C08A-755E-1DB4-EE42F4A5060B}"/>
              </a:ext>
            </a:extLst>
          </p:cNvPr>
          <p:cNvSpPr txBox="1"/>
          <p:nvPr/>
        </p:nvSpPr>
        <p:spPr>
          <a:xfrm>
            <a:off x="10161909" y="3851471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0×120 + 0×40</a:t>
            </a:r>
          </a:p>
          <a:p>
            <a:r>
              <a:rPr lang="en-US" sz="1400" dirty="0"/>
              <a:t>= 0+0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DD68D-E771-61ED-9A66-187B1AE9DB69}"/>
              </a:ext>
            </a:extLst>
          </p:cNvPr>
          <p:cNvSpPr txBox="1"/>
          <p:nvPr/>
        </p:nvSpPr>
        <p:spPr>
          <a:xfrm>
            <a:off x="10161909" y="3334626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0×0+0×1= 0+0 = 0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D3D3DD7-E976-3815-1A0F-E754489DA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32357"/>
              </p:ext>
            </p:extLst>
          </p:nvPr>
        </p:nvGraphicFramePr>
        <p:xfrm>
          <a:off x="356126" y="835812"/>
          <a:ext cx="17677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B1218D0-CD5A-48E3-2F5C-36EDCB295027}"/>
              </a:ext>
            </a:extLst>
          </p:cNvPr>
          <p:cNvSpPr txBox="1"/>
          <p:nvPr/>
        </p:nvSpPr>
        <p:spPr>
          <a:xfrm>
            <a:off x="706446" y="125671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6 – 0 = 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0E609F-C05F-14E7-3F74-9E7FEE1AFF96}"/>
              </a:ext>
            </a:extLst>
          </p:cNvPr>
          <p:cNvSpPr txBox="1"/>
          <p:nvPr/>
        </p:nvSpPr>
        <p:spPr>
          <a:xfrm>
            <a:off x="740934" y="1604487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5 – 0 = 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190F5C-B89E-026A-D302-EF3FB2C9FA77}"/>
              </a:ext>
            </a:extLst>
          </p:cNvPr>
          <p:cNvSpPr txBox="1"/>
          <p:nvPr/>
        </p:nvSpPr>
        <p:spPr>
          <a:xfrm>
            <a:off x="740934" y="197532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D3180C-1EBF-DD97-9980-7AC3FDBA967C}"/>
              </a:ext>
            </a:extLst>
          </p:cNvPr>
          <p:cNvSpPr txBox="1"/>
          <p:nvPr/>
        </p:nvSpPr>
        <p:spPr>
          <a:xfrm>
            <a:off x="712754" y="2346168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D265F1-763A-FF0E-0E9A-9B70423BE4DE}"/>
              </a:ext>
            </a:extLst>
          </p:cNvPr>
          <p:cNvSpPr txBox="1"/>
          <p:nvPr/>
        </p:nvSpPr>
        <p:spPr>
          <a:xfrm>
            <a:off x="2802740" y="3425596"/>
            <a:ext cx="6375153" cy="29136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6x</a:t>
            </a:r>
            <a:r>
              <a:rPr lang="en-US" b="1" baseline="-25000" dirty="0"/>
              <a:t>1</a:t>
            </a:r>
            <a:r>
              <a:rPr lang="en-US" b="1" dirty="0"/>
              <a:t> + 5x</a:t>
            </a:r>
            <a:r>
              <a:rPr lang="en-US" b="1" baseline="-25000" dirty="0"/>
              <a:t>2 </a:t>
            </a:r>
            <a:r>
              <a:rPr lang="en-US" b="1" dirty="0"/>
              <a:t>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3x</a:t>
            </a:r>
            <a:r>
              <a:rPr lang="en-US" sz="2000" b="1" baseline="-25000" dirty="0"/>
              <a:t>1</a:t>
            </a:r>
            <a:r>
              <a:rPr lang="en-US" sz="2000" b="1" dirty="0"/>
              <a:t> + 4x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 </a:t>
            </a:r>
            <a:r>
              <a:rPr lang="en-US" sz="2000" b="1" dirty="0"/>
              <a:t>+ 0S</a:t>
            </a:r>
            <a:r>
              <a:rPr lang="en-US" sz="2000" b="1" baseline="-25000" dirty="0"/>
              <a:t>2</a:t>
            </a:r>
            <a:r>
              <a:rPr lang="en-US" sz="2000" b="1" dirty="0"/>
              <a:t> = 120</a:t>
            </a:r>
            <a:endParaRPr lang="en-US" sz="2000" dirty="0"/>
          </a:p>
          <a:p>
            <a:pPr lvl="1"/>
            <a:r>
              <a:rPr lang="en-US" sz="2000" b="1" dirty="0"/>
              <a:t>2x</a:t>
            </a:r>
            <a:r>
              <a:rPr lang="en-US" sz="2000" b="1" baseline="-25000" dirty="0"/>
              <a:t>1 </a:t>
            </a:r>
            <a:r>
              <a:rPr lang="en-US" sz="2000" b="1" dirty="0"/>
              <a:t>+ 1x</a:t>
            </a:r>
            <a:r>
              <a:rPr lang="en-US" sz="2000" b="1" baseline="-25000" dirty="0"/>
              <a:t>2</a:t>
            </a:r>
            <a:r>
              <a:rPr lang="en-US" sz="2000" b="1" dirty="0"/>
              <a:t> + 0S</a:t>
            </a:r>
            <a:r>
              <a:rPr lang="en-US" sz="2000" b="1" baseline="-25000" dirty="0"/>
              <a:t>1 </a:t>
            </a:r>
            <a:r>
              <a:rPr lang="en-US" sz="2000" b="1" dirty="0"/>
              <a:t>+ 1S</a:t>
            </a:r>
            <a:r>
              <a:rPr lang="en-US" sz="2000" b="1" baseline="-25000" dirty="0"/>
              <a:t>2</a:t>
            </a:r>
            <a:r>
              <a:rPr lang="en-US" sz="2000" b="1" dirty="0"/>
              <a:t> = 40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41" grpId="0"/>
      <p:bldP spid="42" grpId="0"/>
      <p:bldP spid="43" grpId="0"/>
      <p:bldP spid="44" grpId="0"/>
      <p:bldP spid="45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0" y="19753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899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29009" y="27100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47C7F-05D8-635D-4CA8-50C0FD43BBF9}"/>
              </a:ext>
            </a:extLst>
          </p:cNvPr>
          <p:cNvSpPr txBox="1"/>
          <p:nvPr/>
        </p:nvSpPr>
        <p:spPr>
          <a:xfrm>
            <a:off x="2818493" y="3621771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8FECA-0B3F-3CB4-4A7B-631CB81941D6}"/>
              </a:ext>
            </a:extLst>
          </p:cNvPr>
          <p:cNvSpPr txBox="1"/>
          <p:nvPr/>
        </p:nvSpPr>
        <p:spPr>
          <a:xfrm>
            <a:off x="2818493" y="4040267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not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B73D5E-F878-C738-2C86-A9695E0CCB02}"/>
              </a:ext>
            </a:extLst>
          </p:cNvPr>
          <p:cNvSpPr/>
          <p:nvPr/>
        </p:nvSpPr>
        <p:spPr>
          <a:xfrm>
            <a:off x="4788010" y="1153494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C3CC43-C5E2-D15D-67C8-ED467B3D3771}"/>
              </a:ext>
            </a:extLst>
          </p:cNvPr>
          <p:cNvSpPr txBox="1"/>
          <p:nvPr/>
        </p:nvSpPr>
        <p:spPr>
          <a:xfrm>
            <a:off x="8529481" y="1599034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816C7C-7E66-3B58-50E3-C7B33B6B7DF5}"/>
              </a:ext>
            </a:extLst>
          </p:cNvPr>
          <p:cNvSpPr txBox="1"/>
          <p:nvPr/>
        </p:nvSpPr>
        <p:spPr>
          <a:xfrm>
            <a:off x="8529481" y="1971984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D9DDFF-E1CE-8ECE-8DE0-64C27CA73BAA}"/>
              </a:ext>
            </a:extLst>
          </p:cNvPr>
          <p:cNvSpPr/>
          <p:nvPr/>
        </p:nvSpPr>
        <p:spPr>
          <a:xfrm>
            <a:off x="3808996" y="1990481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31" grpId="0" animBg="1"/>
      <p:bldP spid="36" grpId="0"/>
      <p:bldP spid="37" grpId="0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0" y="19753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899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29009" y="27100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B73D5E-F878-C738-2C86-A9695E0CCB02}"/>
              </a:ext>
            </a:extLst>
          </p:cNvPr>
          <p:cNvSpPr/>
          <p:nvPr/>
        </p:nvSpPr>
        <p:spPr>
          <a:xfrm>
            <a:off x="4788010" y="1153494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C3CC43-C5E2-D15D-67C8-ED467B3D3771}"/>
              </a:ext>
            </a:extLst>
          </p:cNvPr>
          <p:cNvSpPr txBox="1"/>
          <p:nvPr/>
        </p:nvSpPr>
        <p:spPr>
          <a:xfrm>
            <a:off x="8529481" y="1599034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816C7C-7E66-3B58-50E3-C7B33B6B7DF5}"/>
              </a:ext>
            </a:extLst>
          </p:cNvPr>
          <p:cNvSpPr txBox="1"/>
          <p:nvPr/>
        </p:nvSpPr>
        <p:spPr>
          <a:xfrm>
            <a:off x="8529481" y="1971984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D9DDFF-E1CE-8ECE-8DE0-64C27CA73BAA}"/>
              </a:ext>
            </a:extLst>
          </p:cNvPr>
          <p:cNvSpPr/>
          <p:nvPr/>
        </p:nvSpPr>
        <p:spPr>
          <a:xfrm>
            <a:off x="3808996" y="1990481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D3B43D-1171-E23F-6DAC-62F7E10F7714}"/>
              </a:ext>
            </a:extLst>
          </p:cNvPr>
          <p:cNvSpPr txBox="1"/>
          <p:nvPr/>
        </p:nvSpPr>
        <p:spPr>
          <a:xfrm>
            <a:off x="814280" y="3429000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Leaving Variable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87088-8010-5E0B-B233-E9335D3AB5BC}"/>
              </a:ext>
            </a:extLst>
          </p:cNvPr>
          <p:cNvSpPr txBox="1"/>
          <p:nvPr/>
        </p:nvSpPr>
        <p:spPr>
          <a:xfrm>
            <a:off x="6991647" y="236803"/>
            <a:ext cx="1723609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Entering Variable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934260-61A8-B54C-A664-B5E5E69F8C74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037293" y="406080"/>
            <a:ext cx="1954354" cy="92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CF0A0B-3427-F231-A393-8E158DA26453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452580" y="2129218"/>
            <a:ext cx="1605387" cy="1469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24DBF7-6729-743E-EE19-5D011385085A}"/>
              </a:ext>
            </a:extLst>
          </p:cNvPr>
          <p:cNvSpPr txBox="1"/>
          <p:nvPr/>
        </p:nvSpPr>
        <p:spPr>
          <a:xfrm>
            <a:off x="970843" y="4602148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Key Element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CADDFE-F832-AEA8-F858-764834B6F696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609143" y="2179604"/>
            <a:ext cx="2304769" cy="2591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CAE1C5E-1833-08C0-1284-63F707EA7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56180"/>
              </p:ext>
            </p:extLst>
          </p:nvPr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D08505F-AC8E-8314-E922-BB0004CAF4F5}"/>
              </a:ext>
            </a:extLst>
          </p:cNvPr>
          <p:cNvSpPr txBox="1"/>
          <p:nvPr/>
        </p:nvSpPr>
        <p:spPr>
          <a:xfrm>
            <a:off x="4004079" y="45190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BC376F-9E42-C14A-DECD-0F0B5D2299F8}"/>
              </a:ext>
            </a:extLst>
          </p:cNvPr>
          <p:cNvSpPr txBox="1"/>
          <p:nvPr/>
        </p:nvSpPr>
        <p:spPr>
          <a:xfrm>
            <a:off x="3124135" y="454985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08CAF3-5F4A-B2F6-8DBE-C439056F31F0}"/>
              </a:ext>
            </a:extLst>
          </p:cNvPr>
          <p:cNvSpPr txBox="1"/>
          <p:nvPr/>
        </p:nvSpPr>
        <p:spPr>
          <a:xfrm>
            <a:off x="4004079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379135-1A4F-9393-DF74-56C0B4DA6ECC}"/>
              </a:ext>
            </a:extLst>
          </p:cNvPr>
          <p:cNvSpPr txBox="1"/>
          <p:nvPr/>
        </p:nvSpPr>
        <p:spPr>
          <a:xfrm>
            <a:off x="3124135" y="42027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404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0" y="19753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899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29009" y="27100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B73D5E-F878-C738-2C86-A9695E0CCB02}"/>
              </a:ext>
            </a:extLst>
          </p:cNvPr>
          <p:cNvSpPr/>
          <p:nvPr/>
        </p:nvSpPr>
        <p:spPr>
          <a:xfrm>
            <a:off x="4788010" y="1153494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C3CC43-C5E2-D15D-67C8-ED467B3D3771}"/>
              </a:ext>
            </a:extLst>
          </p:cNvPr>
          <p:cNvSpPr txBox="1"/>
          <p:nvPr/>
        </p:nvSpPr>
        <p:spPr>
          <a:xfrm>
            <a:off x="8529481" y="1599034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816C7C-7E66-3B58-50E3-C7B33B6B7DF5}"/>
              </a:ext>
            </a:extLst>
          </p:cNvPr>
          <p:cNvSpPr txBox="1"/>
          <p:nvPr/>
        </p:nvSpPr>
        <p:spPr>
          <a:xfrm>
            <a:off x="8529481" y="1971984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D9DDFF-E1CE-8ECE-8DE0-64C27CA73BAA}"/>
              </a:ext>
            </a:extLst>
          </p:cNvPr>
          <p:cNvSpPr/>
          <p:nvPr/>
        </p:nvSpPr>
        <p:spPr>
          <a:xfrm>
            <a:off x="3808996" y="1990481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5BE085-744D-0BCE-7CA3-1B9B38F04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22484"/>
              </p:ext>
            </p:extLst>
          </p:nvPr>
        </p:nvGraphicFramePr>
        <p:xfrm>
          <a:off x="762179" y="3436613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Non-Selected Row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– (3*2/2)</a:t>
                      </a:r>
                    </a:p>
                    <a:p>
                      <a:r>
                        <a:rPr lang="en-US" dirty="0"/>
                        <a:t>= 3 – 3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– (1 * 3 / 2)</a:t>
                      </a:r>
                    </a:p>
                    <a:p>
                      <a:r>
                        <a:rPr lang="en-US" dirty="0"/>
                        <a:t>= 4 – 3/2</a:t>
                      </a:r>
                    </a:p>
                    <a:p>
                      <a:r>
                        <a:rPr lang="en-US" dirty="0"/>
                        <a:t>= (8-3)/2</a:t>
                      </a:r>
                    </a:p>
                    <a:p>
                      <a:r>
                        <a:rPr lang="en-US" dirty="0"/>
                        <a:t>= 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(0*3/2)</a:t>
                      </a:r>
                    </a:p>
                    <a:p>
                      <a:r>
                        <a:rPr lang="en-US" dirty="0"/>
                        <a:t>= 1 – 0</a:t>
                      </a:r>
                    </a:p>
                    <a:p>
                      <a:r>
                        <a:rPr lang="en-US" dirty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(1*3/2)</a:t>
                      </a:r>
                    </a:p>
                    <a:p>
                      <a:r>
                        <a:rPr lang="en-US" dirty="0"/>
                        <a:t>= -3/2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– (40*3/2)</a:t>
                      </a:r>
                    </a:p>
                    <a:p>
                      <a:r>
                        <a:rPr lang="en-US" dirty="0"/>
                        <a:t>= 120 – 60</a:t>
                      </a:r>
                    </a:p>
                    <a:p>
                      <a:r>
                        <a:rPr lang="en-US" dirty="0"/>
                        <a:t>=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Selected Row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2/2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0/2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40/2 =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58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75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5BE085-744D-0BCE-7CA3-1B9B38F04DDA}"/>
              </a:ext>
            </a:extLst>
          </p:cNvPr>
          <p:cNvGraphicFramePr>
            <a:graphicFrameLocks noGrp="1"/>
          </p:cNvGraphicFramePr>
          <p:nvPr/>
        </p:nvGraphicFramePr>
        <p:xfrm>
          <a:off x="762179" y="3436613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Non-Selected Row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– (3*2/2)</a:t>
                      </a:r>
                    </a:p>
                    <a:p>
                      <a:r>
                        <a:rPr lang="en-US" dirty="0"/>
                        <a:t>= 3 – 3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– (1 * 3 / 2)</a:t>
                      </a:r>
                    </a:p>
                    <a:p>
                      <a:r>
                        <a:rPr lang="en-US" dirty="0"/>
                        <a:t>= 4 – 3/2</a:t>
                      </a:r>
                    </a:p>
                    <a:p>
                      <a:r>
                        <a:rPr lang="en-US" dirty="0"/>
                        <a:t>= (8-3)/2</a:t>
                      </a:r>
                    </a:p>
                    <a:p>
                      <a:r>
                        <a:rPr lang="en-US" dirty="0"/>
                        <a:t>= 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(0*3/2)</a:t>
                      </a:r>
                    </a:p>
                    <a:p>
                      <a:r>
                        <a:rPr lang="en-US" dirty="0"/>
                        <a:t>= 1 – 0</a:t>
                      </a:r>
                    </a:p>
                    <a:p>
                      <a:r>
                        <a:rPr lang="en-US" dirty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(1*3/2)</a:t>
                      </a:r>
                    </a:p>
                    <a:p>
                      <a:r>
                        <a:rPr lang="en-US" dirty="0"/>
                        <a:t>= -3/2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– (40*3/2)</a:t>
                      </a:r>
                    </a:p>
                    <a:p>
                      <a:r>
                        <a:rPr lang="en-US" dirty="0"/>
                        <a:t>= 120 – 60</a:t>
                      </a:r>
                    </a:p>
                    <a:p>
                      <a:r>
                        <a:rPr lang="en-US" dirty="0"/>
                        <a:t>=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Selected Row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2/2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0/2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40/2 =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589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0511E5-6AFA-E218-8DDF-BC5B4D92A7C5}"/>
              </a:ext>
            </a:extLst>
          </p:cNvPr>
          <p:cNvSpPr txBox="1"/>
          <p:nvPr/>
        </p:nvSpPr>
        <p:spPr>
          <a:xfrm>
            <a:off x="4828577" y="160773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2B4D4D-74B5-9E1C-AE50-18AA07B1E1DD}"/>
              </a:ext>
            </a:extLst>
          </p:cNvPr>
          <p:cNvSpPr txBox="1"/>
          <p:nvPr/>
        </p:nvSpPr>
        <p:spPr>
          <a:xfrm>
            <a:off x="5491017" y="1602326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5/2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57483D-D7EE-D8DA-10C6-B3F3CEC1F3C2}"/>
              </a:ext>
            </a:extLst>
          </p:cNvPr>
          <p:cNvSpPr txBox="1"/>
          <p:nvPr/>
        </p:nvSpPr>
        <p:spPr>
          <a:xfrm>
            <a:off x="6307882" y="1580811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F72451-ECF9-8619-A3B4-5AB32021251F}"/>
              </a:ext>
            </a:extLst>
          </p:cNvPr>
          <p:cNvSpPr txBox="1"/>
          <p:nvPr/>
        </p:nvSpPr>
        <p:spPr>
          <a:xfrm>
            <a:off x="6919610" y="1602326"/>
            <a:ext cx="5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-3/2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8AEF0F-4D8F-A7AC-D883-E2B4F82C9D30}"/>
              </a:ext>
            </a:extLst>
          </p:cNvPr>
          <p:cNvSpPr txBox="1"/>
          <p:nvPr/>
        </p:nvSpPr>
        <p:spPr>
          <a:xfrm>
            <a:off x="7672901" y="1611034"/>
            <a:ext cx="5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247254-1CE8-487D-8C77-4FC8E0B554BF}"/>
              </a:ext>
            </a:extLst>
          </p:cNvPr>
          <p:cNvSpPr txBox="1"/>
          <p:nvPr/>
        </p:nvSpPr>
        <p:spPr>
          <a:xfrm>
            <a:off x="4828577" y="1969950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85E259-E9A5-A2F9-E92C-7FC36C19EECA}"/>
              </a:ext>
            </a:extLst>
          </p:cNvPr>
          <p:cNvSpPr txBox="1"/>
          <p:nvPr/>
        </p:nvSpPr>
        <p:spPr>
          <a:xfrm>
            <a:off x="5474303" y="1965879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36F5FD-D3ED-C5C6-2F08-B55FAFBFAA27}"/>
              </a:ext>
            </a:extLst>
          </p:cNvPr>
          <p:cNvSpPr txBox="1"/>
          <p:nvPr/>
        </p:nvSpPr>
        <p:spPr>
          <a:xfrm>
            <a:off x="6307882" y="198478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FAE17F-CE10-4F6F-0046-66E5E43B4319}"/>
              </a:ext>
            </a:extLst>
          </p:cNvPr>
          <p:cNvSpPr txBox="1"/>
          <p:nvPr/>
        </p:nvSpPr>
        <p:spPr>
          <a:xfrm>
            <a:off x="6944705" y="1987894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CDD562-17CB-C861-5010-71B8DD25B442}"/>
              </a:ext>
            </a:extLst>
          </p:cNvPr>
          <p:cNvSpPr txBox="1"/>
          <p:nvPr/>
        </p:nvSpPr>
        <p:spPr>
          <a:xfrm>
            <a:off x="7672901" y="1975125"/>
            <a:ext cx="5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877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511E5-6AFA-E218-8DDF-BC5B4D92A7C5}"/>
              </a:ext>
            </a:extLst>
          </p:cNvPr>
          <p:cNvSpPr txBox="1"/>
          <p:nvPr/>
        </p:nvSpPr>
        <p:spPr>
          <a:xfrm>
            <a:off x="4828577" y="160773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2B4D4D-74B5-9E1C-AE50-18AA07B1E1DD}"/>
              </a:ext>
            </a:extLst>
          </p:cNvPr>
          <p:cNvSpPr txBox="1"/>
          <p:nvPr/>
        </p:nvSpPr>
        <p:spPr>
          <a:xfrm>
            <a:off x="5491017" y="1602326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5/2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57483D-D7EE-D8DA-10C6-B3F3CEC1F3C2}"/>
              </a:ext>
            </a:extLst>
          </p:cNvPr>
          <p:cNvSpPr txBox="1"/>
          <p:nvPr/>
        </p:nvSpPr>
        <p:spPr>
          <a:xfrm>
            <a:off x="6307882" y="1580811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F72451-ECF9-8619-A3B4-5AB32021251F}"/>
              </a:ext>
            </a:extLst>
          </p:cNvPr>
          <p:cNvSpPr txBox="1"/>
          <p:nvPr/>
        </p:nvSpPr>
        <p:spPr>
          <a:xfrm>
            <a:off x="6919610" y="1602326"/>
            <a:ext cx="5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-3/2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8AEF0F-4D8F-A7AC-D883-E2B4F82C9D30}"/>
              </a:ext>
            </a:extLst>
          </p:cNvPr>
          <p:cNvSpPr txBox="1"/>
          <p:nvPr/>
        </p:nvSpPr>
        <p:spPr>
          <a:xfrm>
            <a:off x="7672901" y="1611034"/>
            <a:ext cx="5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247254-1CE8-487D-8C77-4FC8E0B554BF}"/>
              </a:ext>
            </a:extLst>
          </p:cNvPr>
          <p:cNvSpPr txBox="1"/>
          <p:nvPr/>
        </p:nvSpPr>
        <p:spPr>
          <a:xfrm>
            <a:off x="4828577" y="1969950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85E259-E9A5-A2F9-E92C-7FC36C19EECA}"/>
              </a:ext>
            </a:extLst>
          </p:cNvPr>
          <p:cNvSpPr txBox="1"/>
          <p:nvPr/>
        </p:nvSpPr>
        <p:spPr>
          <a:xfrm>
            <a:off x="5474303" y="1965879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36F5FD-D3ED-C5C6-2F08-B55FAFBFAA27}"/>
              </a:ext>
            </a:extLst>
          </p:cNvPr>
          <p:cNvSpPr txBox="1"/>
          <p:nvPr/>
        </p:nvSpPr>
        <p:spPr>
          <a:xfrm>
            <a:off x="6307882" y="198478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FAE17F-CE10-4F6F-0046-66E5E43B4319}"/>
              </a:ext>
            </a:extLst>
          </p:cNvPr>
          <p:cNvSpPr txBox="1"/>
          <p:nvPr/>
        </p:nvSpPr>
        <p:spPr>
          <a:xfrm>
            <a:off x="6944705" y="1987894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CDD562-17CB-C861-5010-71B8DD25B442}"/>
              </a:ext>
            </a:extLst>
          </p:cNvPr>
          <p:cNvSpPr txBox="1"/>
          <p:nvPr/>
        </p:nvSpPr>
        <p:spPr>
          <a:xfrm>
            <a:off x="7672901" y="1975125"/>
            <a:ext cx="5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5C0704-C766-C080-79A6-1F66ACA2A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15561"/>
              </p:ext>
            </p:extLst>
          </p:nvPr>
        </p:nvGraphicFramePr>
        <p:xfrm>
          <a:off x="987523" y="3702890"/>
          <a:ext cx="11051178" cy="122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Zj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0*0+6*1</a:t>
                      </a:r>
                    </a:p>
                    <a:p>
                      <a:r>
                        <a:rPr lang="en-US" dirty="0"/>
                        <a:t>= 0+6</a:t>
                      </a:r>
                    </a:p>
                    <a:p>
                      <a:r>
                        <a:rPr lang="en-US" dirty="0"/>
                        <a:t>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0*5/2 + 6*1/2</a:t>
                      </a:r>
                    </a:p>
                    <a:p>
                      <a:r>
                        <a:rPr lang="en-US" dirty="0"/>
                        <a:t>= 0 + 3</a:t>
                      </a:r>
                    </a:p>
                    <a:p>
                      <a:r>
                        <a:rPr lang="en-US" dirty="0"/>
                        <a:t>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0*1 + 6*0</a:t>
                      </a:r>
                    </a:p>
                    <a:p>
                      <a:r>
                        <a:rPr lang="en-US" dirty="0"/>
                        <a:t>= 0 + 0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0*-3/2 + 6*1/2</a:t>
                      </a:r>
                    </a:p>
                    <a:p>
                      <a:r>
                        <a:rPr lang="en-US" dirty="0"/>
                        <a:t>= 0 + 3</a:t>
                      </a:r>
                    </a:p>
                    <a:p>
                      <a:r>
                        <a:rPr lang="en-US" dirty="0"/>
                        <a:t>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0*60 + 6 * 20</a:t>
                      </a:r>
                    </a:p>
                    <a:p>
                      <a:r>
                        <a:rPr lang="en-US" sz="1600" dirty="0"/>
                        <a:t>= 0 + 120</a:t>
                      </a:r>
                    </a:p>
                    <a:p>
                      <a:r>
                        <a:rPr lang="en-US" sz="1600" dirty="0"/>
                        <a:t>= 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14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1C8C4A-AB69-455A-CCAF-4B2008D9C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90963"/>
              </p:ext>
            </p:extLst>
          </p:nvPr>
        </p:nvGraphicFramePr>
        <p:xfrm>
          <a:off x="987523" y="5083082"/>
          <a:ext cx="9209315" cy="122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Cj - Zj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6-6=0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5-3=2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0-0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0-33 = 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14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CA434B3-1CA5-F5B5-ED88-451439E69CDE}"/>
              </a:ext>
            </a:extLst>
          </p:cNvPr>
          <p:cNvSpPr txBox="1"/>
          <p:nvPr/>
        </p:nvSpPr>
        <p:spPr>
          <a:xfrm>
            <a:off x="4828577" y="2329033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DC7D2-F0DE-2824-4D9A-3AD9FB6203C3}"/>
              </a:ext>
            </a:extLst>
          </p:cNvPr>
          <p:cNvSpPr txBox="1"/>
          <p:nvPr/>
        </p:nvSpPr>
        <p:spPr>
          <a:xfrm>
            <a:off x="5547208" y="2336719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4605D-5AC2-BB57-B5D3-C42235FB5194}"/>
              </a:ext>
            </a:extLst>
          </p:cNvPr>
          <p:cNvSpPr txBox="1"/>
          <p:nvPr/>
        </p:nvSpPr>
        <p:spPr>
          <a:xfrm>
            <a:off x="6997213" y="2350528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3D045-1B99-0607-3A1B-C5E434141362}"/>
              </a:ext>
            </a:extLst>
          </p:cNvPr>
          <p:cNvSpPr txBox="1"/>
          <p:nvPr/>
        </p:nvSpPr>
        <p:spPr>
          <a:xfrm>
            <a:off x="6315506" y="233671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88D6B7-12CF-10FF-3659-7416810800F0}"/>
              </a:ext>
            </a:extLst>
          </p:cNvPr>
          <p:cNvSpPr txBox="1"/>
          <p:nvPr/>
        </p:nvSpPr>
        <p:spPr>
          <a:xfrm>
            <a:off x="7689716" y="2324092"/>
            <a:ext cx="59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70810-9905-4D6D-496C-3D9518132528}"/>
              </a:ext>
            </a:extLst>
          </p:cNvPr>
          <p:cNvSpPr txBox="1"/>
          <p:nvPr/>
        </p:nvSpPr>
        <p:spPr>
          <a:xfrm>
            <a:off x="4828577" y="26967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1D4317-B37D-A7F5-3D33-4F7BC1908DC7}"/>
              </a:ext>
            </a:extLst>
          </p:cNvPr>
          <p:cNvSpPr txBox="1"/>
          <p:nvPr/>
        </p:nvSpPr>
        <p:spPr>
          <a:xfrm>
            <a:off x="5572929" y="271654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93B86-5CE9-86D1-080F-68F274E16438}"/>
              </a:ext>
            </a:extLst>
          </p:cNvPr>
          <p:cNvSpPr txBox="1"/>
          <p:nvPr/>
        </p:nvSpPr>
        <p:spPr>
          <a:xfrm>
            <a:off x="6315506" y="272361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AFA73-9B01-032F-7168-1D3B7015FA4E}"/>
              </a:ext>
            </a:extLst>
          </p:cNvPr>
          <p:cNvSpPr txBox="1"/>
          <p:nvPr/>
        </p:nvSpPr>
        <p:spPr>
          <a:xfrm>
            <a:off x="6988001" y="27099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372863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511E5-6AFA-E218-8DDF-BC5B4D92A7C5}"/>
              </a:ext>
            </a:extLst>
          </p:cNvPr>
          <p:cNvSpPr txBox="1"/>
          <p:nvPr/>
        </p:nvSpPr>
        <p:spPr>
          <a:xfrm>
            <a:off x="4828577" y="160773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2B4D4D-74B5-9E1C-AE50-18AA07B1E1DD}"/>
              </a:ext>
            </a:extLst>
          </p:cNvPr>
          <p:cNvSpPr txBox="1"/>
          <p:nvPr/>
        </p:nvSpPr>
        <p:spPr>
          <a:xfrm>
            <a:off x="5491017" y="1602326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5/2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57483D-D7EE-D8DA-10C6-B3F3CEC1F3C2}"/>
              </a:ext>
            </a:extLst>
          </p:cNvPr>
          <p:cNvSpPr txBox="1"/>
          <p:nvPr/>
        </p:nvSpPr>
        <p:spPr>
          <a:xfrm>
            <a:off x="6307882" y="1580811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F72451-ECF9-8619-A3B4-5AB32021251F}"/>
              </a:ext>
            </a:extLst>
          </p:cNvPr>
          <p:cNvSpPr txBox="1"/>
          <p:nvPr/>
        </p:nvSpPr>
        <p:spPr>
          <a:xfrm>
            <a:off x="6919610" y="1602326"/>
            <a:ext cx="5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-3/2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8AEF0F-4D8F-A7AC-D883-E2B4F82C9D30}"/>
              </a:ext>
            </a:extLst>
          </p:cNvPr>
          <p:cNvSpPr txBox="1"/>
          <p:nvPr/>
        </p:nvSpPr>
        <p:spPr>
          <a:xfrm>
            <a:off x="7672901" y="1611034"/>
            <a:ext cx="5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247254-1CE8-487D-8C77-4FC8E0B554BF}"/>
              </a:ext>
            </a:extLst>
          </p:cNvPr>
          <p:cNvSpPr txBox="1"/>
          <p:nvPr/>
        </p:nvSpPr>
        <p:spPr>
          <a:xfrm>
            <a:off x="4828577" y="1969950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85E259-E9A5-A2F9-E92C-7FC36C19EECA}"/>
              </a:ext>
            </a:extLst>
          </p:cNvPr>
          <p:cNvSpPr txBox="1"/>
          <p:nvPr/>
        </p:nvSpPr>
        <p:spPr>
          <a:xfrm>
            <a:off x="5474303" y="1965879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36F5FD-D3ED-C5C6-2F08-B55FAFBFAA27}"/>
              </a:ext>
            </a:extLst>
          </p:cNvPr>
          <p:cNvSpPr txBox="1"/>
          <p:nvPr/>
        </p:nvSpPr>
        <p:spPr>
          <a:xfrm>
            <a:off x="6307882" y="198478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FAE17F-CE10-4F6F-0046-66E5E43B4319}"/>
              </a:ext>
            </a:extLst>
          </p:cNvPr>
          <p:cNvSpPr txBox="1"/>
          <p:nvPr/>
        </p:nvSpPr>
        <p:spPr>
          <a:xfrm>
            <a:off x="6944705" y="1987894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CDD562-17CB-C861-5010-71B8DD25B442}"/>
              </a:ext>
            </a:extLst>
          </p:cNvPr>
          <p:cNvSpPr txBox="1"/>
          <p:nvPr/>
        </p:nvSpPr>
        <p:spPr>
          <a:xfrm>
            <a:off x="7672901" y="1975125"/>
            <a:ext cx="5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434B3-1CA5-F5B5-ED88-451439E69CDE}"/>
              </a:ext>
            </a:extLst>
          </p:cNvPr>
          <p:cNvSpPr txBox="1"/>
          <p:nvPr/>
        </p:nvSpPr>
        <p:spPr>
          <a:xfrm>
            <a:off x="4828577" y="2329033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DC7D2-F0DE-2824-4D9A-3AD9FB6203C3}"/>
              </a:ext>
            </a:extLst>
          </p:cNvPr>
          <p:cNvSpPr txBox="1"/>
          <p:nvPr/>
        </p:nvSpPr>
        <p:spPr>
          <a:xfrm>
            <a:off x="5547208" y="2336719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4605D-5AC2-BB57-B5D3-C42235FB5194}"/>
              </a:ext>
            </a:extLst>
          </p:cNvPr>
          <p:cNvSpPr txBox="1"/>
          <p:nvPr/>
        </p:nvSpPr>
        <p:spPr>
          <a:xfrm>
            <a:off x="6997213" y="2350528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3D045-1B99-0607-3A1B-C5E434141362}"/>
              </a:ext>
            </a:extLst>
          </p:cNvPr>
          <p:cNvSpPr txBox="1"/>
          <p:nvPr/>
        </p:nvSpPr>
        <p:spPr>
          <a:xfrm>
            <a:off x="6315506" y="233671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88D6B7-12CF-10FF-3659-7416810800F0}"/>
              </a:ext>
            </a:extLst>
          </p:cNvPr>
          <p:cNvSpPr txBox="1"/>
          <p:nvPr/>
        </p:nvSpPr>
        <p:spPr>
          <a:xfrm>
            <a:off x="7689716" y="2324092"/>
            <a:ext cx="59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70810-9905-4D6D-496C-3D9518132528}"/>
              </a:ext>
            </a:extLst>
          </p:cNvPr>
          <p:cNvSpPr txBox="1"/>
          <p:nvPr/>
        </p:nvSpPr>
        <p:spPr>
          <a:xfrm>
            <a:off x="4828577" y="26967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1D4317-B37D-A7F5-3D33-4F7BC1908DC7}"/>
              </a:ext>
            </a:extLst>
          </p:cNvPr>
          <p:cNvSpPr txBox="1"/>
          <p:nvPr/>
        </p:nvSpPr>
        <p:spPr>
          <a:xfrm>
            <a:off x="5572929" y="271654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93B86-5CE9-86D1-080F-68F274E16438}"/>
              </a:ext>
            </a:extLst>
          </p:cNvPr>
          <p:cNvSpPr txBox="1"/>
          <p:nvPr/>
        </p:nvSpPr>
        <p:spPr>
          <a:xfrm>
            <a:off x="6315506" y="272361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AFA73-9B01-032F-7168-1D3B7015FA4E}"/>
              </a:ext>
            </a:extLst>
          </p:cNvPr>
          <p:cNvSpPr txBox="1"/>
          <p:nvPr/>
        </p:nvSpPr>
        <p:spPr>
          <a:xfrm>
            <a:off x="6988001" y="27099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4E604-5DAA-2B73-52C3-CD67EEE61627}"/>
              </a:ext>
            </a:extLst>
          </p:cNvPr>
          <p:cNvSpPr/>
          <p:nvPr/>
        </p:nvSpPr>
        <p:spPr>
          <a:xfrm>
            <a:off x="5538476" y="1235653"/>
            <a:ext cx="389728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0344B-D383-2399-86A8-A1ADFADEA36D}"/>
              </a:ext>
            </a:extLst>
          </p:cNvPr>
          <p:cNvSpPr/>
          <p:nvPr/>
        </p:nvSpPr>
        <p:spPr>
          <a:xfrm>
            <a:off x="3745875" y="1618553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33B7AD-0BE2-7EA9-F768-4D5A7D34DA03}"/>
              </a:ext>
            </a:extLst>
          </p:cNvPr>
          <p:cNvSpPr txBox="1"/>
          <p:nvPr/>
        </p:nvSpPr>
        <p:spPr>
          <a:xfrm>
            <a:off x="8523875" y="1619425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AD9C88-0C7E-83EB-3269-660D9B0FFCFF}"/>
              </a:ext>
            </a:extLst>
          </p:cNvPr>
          <p:cNvSpPr txBox="1"/>
          <p:nvPr/>
        </p:nvSpPr>
        <p:spPr>
          <a:xfrm>
            <a:off x="8516625" y="1968607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C95C19-ED09-B4C0-2408-D62D3AA84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20528"/>
              </p:ext>
            </p:extLst>
          </p:nvPr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1FA9EF0-40D1-07FE-4F2D-0A7383287AB4}"/>
              </a:ext>
            </a:extLst>
          </p:cNvPr>
          <p:cNvSpPr txBox="1"/>
          <p:nvPr/>
        </p:nvSpPr>
        <p:spPr>
          <a:xfrm>
            <a:off x="3976193" y="4534854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C209D1-48FA-9686-11A6-9B650D2E8645}"/>
              </a:ext>
            </a:extLst>
          </p:cNvPr>
          <p:cNvSpPr txBox="1"/>
          <p:nvPr/>
        </p:nvSpPr>
        <p:spPr>
          <a:xfrm>
            <a:off x="3096249" y="45656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98D6EE-4861-5190-AE77-EA59473411DF}"/>
              </a:ext>
            </a:extLst>
          </p:cNvPr>
          <p:cNvSpPr txBox="1"/>
          <p:nvPr/>
        </p:nvSpPr>
        <p:spPr>
          <a:xfrm>
            <a:off x="3959410" y="41459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B03FE-495E-A1C0-847B-F470D81D356E}"/>
              </a:ext>
            </a:extLst>
          </p:cNvPr>
          <p:cNvSpPr txBox="1"/>
          <p:nvPr/>
        </p:nvSpPr>
        <p:spPr>
          <a:xfrm>
            <a:off x="3096249" y="414599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531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/>
      <p:bldP spid="27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1492</Words>
  <Application>Microsoft Office PowerPoint</Application>
  <PresentationFormat>Widescreen</PresentationFormat>
  <Paragraphs>679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Debindra Bhandario</dc:creator>
  <cp:lastModifiedBy>Debindra Bhandario</cp:lastModifiedBy>
  <cp:revision>74</cp:revision>
  <dcterms:created xsi:type="dcterms:W3CDTF">2024-09-03T04:45:19Z</dcterms:created>
  <dcterms:modified xsi:type="dcterms:W3CDTF">2024-09-04T07:41:21Z</dcterms:modified>
</cp:coreProperties>
</file>