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8" r:id="rId4"/>
    <p:sldId id="311" r:id="rId5"/>
    <p:sldId id="312" r:id="rId6"/>
    <p:sldId id="313" r:id="rId7"/>
    <p:sldId id="314" r:id="rId8"/>
    <p:sldId id="315" r:id="rId9"/>
    <p:sldId id="296" r:id="rId10"/>
    <p:sldId id="317" r:id="rId11"/>
    <p:sldId id="318" r:id="rId12"/>
    <p:sldId id="319" r:id="rId13"/>
    <p:sldId id="320" r:id="rId14"/>
    <p:sldId id="322" r:id="rId15"/>
    <p:sldId id="321" r:id="rId16"/>
    <p:sldId id="323" r:id="rId17"/>
    <p:sldId id="324" r:id="rId18"/>
    <p:sldId id="325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02209-1D1E-D31F-F7E5-170AE9548AB9}"/>
              </a:ext>
            </a:extLst>
          </p:cNvPr>
          <p:cNvSpPr txBox="1"/>
          <p:nvPr/>
        </p:nvSpPr>
        <p:spPr>
          <a:xfrm>
            <a:off x="1333499" y="542487"/>
            <a:ext cx="9972675" cy="15342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Two products X and Y are produced using two small tools T1 and T2. Product X requires 10 hours on Tool T1 and no time on T2, Product Y requires 2 hours on T1 and 6 hours on T2. 32 hours of time per week available on T1 and 60 hours on T2. Marginal profit of product X is Rs 40 and that of Y is Rs 100. What should be the weekly production mix to optimize profit?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48BE1-C619-66F0-52CD-FCA8D21D3FC5}"/>
              </a:ext>
            </a:extLst>
          </p:cNvPr>
          <p:cNvSpPr txBox="1"/>
          <p:nvPr/>
        </p:nvSpPr>
        <p:spPr>
          <a:xfrm>
            <a:off x="1333499" y="2114790"/>
            <a:ext cx="9972675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Solution</a:t>
            </a:r>
          </a:p>
          <a:p>
            <a:r>
              <a:rPr lang="en-US" sz="1600" dirty="0"/>
              <a:t>Decision variables: Let </a:t>
            </a:r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  <a:r>
              <a:rPr lang="en-US" sz="1600" dirty="0"/>
              <a:t> be the number of units produced for products </a:t>
            </a:r>
            <a:r>
              <a:rPr lang="en-US" sz="1600" b="1" dirty="0"/>
              <a:t>A</a:t>
            </a:r>
            <a:r>
              <a:rPr lang="en-US" sz="1600" dirty="0"/>
              <a:t> and </a:t>
            </a:r>
            <a:r>
              <a:rPr lang="en-US" sz="1600" b="1" dirty="0"/>
              <a:t>B</a:t>
            </a:r>
            <a:r>
              <a:rPr lang="en-US" sz="1600" dirty="0"/>
              <a:t>, respectively.</a:t>
            </a:r>
          </a:p>
          <a:p>
            <a:endParaRPr lang="en-US" sz="1600" dirty="0"/>
          </a:p>
          <a:p>
            <a:r>
              <a:rPr lang="en-US" sz="1600" dirty="0"/>
              <a:t>Objective Function: Maximize </a:t>
            </a:r>
            <a:r>
              <a:rPr lang="en-US" sz="1600" b="1" dirty="0"/>
              <a:t>Z = 40x</a:t>
            </a:r>
            <a:r>
              <a:rPr lang="en-US" sz="1600" b="1" baseline="-25000" dirty="0"/>
              <a:t>1</a:t>
            </a:r>
            <a:r>
              <a:rPr lang="en-US" sz="1600" b="1" dirty="0"/>
              <a:t> + 100x</a:t>
            </a:r>
            <a:r>
              <a:rPr lang="en-US" sz="1600" b="1" baseline="-25000" dirty="0"/>
              <a:t>2</a:t>
            </a:r>
          </a:p>
          <a:p>
            <a:endParaRPr lang="en-US" sz="1600" baseline="-25000" dirty="0"/>
          </a:p>
          <a:p>
            <a:r>
              <a:rPr lang="en-US" sz="1600" dirty="0"/>
              <a:t>Constraints: </a:t>
            </a:r>
            <a:endParaRPr lang="en-US" sz="1600" baseline="-25000" dirty="0"/>
          </a:p>
          <a:p>
            <a:endParaRPr lang="en-US" sz="1600" baseline="-25000" dirty="0"/>
          </a:p>
          <a:p>
            <a:r>
              <a:rPr lang="en-US" sz="1600" b="1" dirty="0"/>
              <a:t>10x</a:t>
            </a:r>
            <a:r>
              <a:rPr lang="en-US" sz="1600" b="1" baseline="-25000" dirty="0"/>
              <a:t>1</a:t>
            </a:r>
            <a:r>
              <a:rPr lang="en-US" sz="1600" b="1" dirty="0"/>
              <a:t> + 2x</a:t>
            </a:r>
            <a:r>
              <a:rPr lang="en-US" sz="1600" b="1" baseline="-25000" dirty="0"/>
              <a:t>2</a:t>
            </a:r>
            <a:r>
              <a:rPr lang="en-US" sz="1600" b="1" dirty="0"/>
              <a:t> ≤ 32      </a:t>
            </a:r>
            <a:r>
              <a:rPr lang="en-US" sz="1600" dirty="0"/>
              <a:t>(Constraint on Tool T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  <a:r>
              <a:rPr lang="en-US" sz="1600" b="1" dirty="0"/>
              <a:t>	</a:t>
            </a:r>
          </a:p>
          <a:p>
            <a:r>
              <a:rPr lang="en-US" sz="1600" b="1" dirty="0"/>
              <a:t>6x</a:t>
            </a:r>
            <a:r>
              <a:rPr lang="en-US" sz="1600" b="1" baseline="-25000" dirty="0"/>
              <a:t>2</a:t>
            </a:r>
            <a:r>
              <a:rPr lang="en-US" sz="1600" b="1" dirty="0"/>
              <a:t> ≤ 60   </a:t>
            </a:r>
            <a:r>
              <a:rPr lang="en-US" sz="1600" dirty="0"/>
              <a:t> (Constraint on Tool T</a:t>
            </a:r>
            <a:r>
              <a:rPr lang="en-US" sz="1600" baseline="-25000" dirty="0"/>
              <a:t>2</a:t>
            </a:r>
            <a:r>
              <a:rPr lang="en-US" sz="1600" dirty="0"/>
              <a:t>)	</a:t>
            </a:r>
          </a:p>
          <a:p>
            <a:endParaRPr lang="en-US" sz="1600" dirty="0"/>
          </a:p>
          <a:p>
            <a:r>
              <a:rPr lang="en-US" sz="1600" dirty="0"/>
              <a:t>Where x</a:t>
            </a:r>
            <a:r>
              <a:rPr lang="en-US" sz="1600" baseline="-25000" dirty="0"/>
              <a:t>1</a:t>
            </a:r>
            <a:r>
              <a:rPr lang="en-US" sz="1600" dirty="0"/>
              <a:t>, x</a:t>
            </a:r>
            <a:r>
              <a:rPr lang="en-US" sz="1600" baseline="-25000" dirty="0"/>
              <a:t>2</a:t>
            </a:r>
            <a:r>
              <a:rPr lang="en-US" sz="1600" dirty="0"/>
              <a:t> ≥ 0	 </a:t>
            </a:r>
          </a:p>
        </p:txBody>
      </p:sp>
    </p:spTree>
    <p:extLst>
      <p:ext uri="{BB962C8B-B14F-4D97-AF65-F5344CB8AC3E}">
        <p14:creationId xmlns:p14="http://schemas.microsoft.com/office/powerpoint/2010/main" val="1043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76682"/>
              </p:ext>
            </p:extLst>
          </p:nvPr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8C0A1F-8368-8240-710D-55160D174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92578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New R1: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New R2: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686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577BE71-EFFF-4A8E-A437-3D44630C5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70957"/>
              </p:ext>
            </p:extLst>
          </p:nvPr>
        </p:nvGraphicFramePr>
        <p:xfrm>
          <a:off x="9898133" y="705371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EA72E83-AD40-A969-2B6A-197DDCEAD27B}"/>
              </a:ext>
            </a:extLst>
          </p:cNvPr>
          <p:cNvSpPr txBox="1"/>
          <p:nvPr/>
        </p:nvSpPr>
        <p:spPr>
          <a:xfrm>
            <a:off x="9900635" y="1244968"/>
            <a:ext cx="189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0×10+100×0 = 0+0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DC34A-DE61-9D6F-F272-6C44B16931E3}"/>
              </a:ext>
            </a:extLst>
          </p:cNvPr>
          <p:cNvSpPr txBox="1"/>
          <p:nvPr/>
        </p:nvSpPr>
        <p:spPr>
          <a:xfrm>
            <a:off x="9952887" y="1811366"/>
            <a:ext cx="178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0×0+100×1 = 0+100 = 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8A2DCA-E712-29A1-CEA8-AA0A8AC9AA8D}"/>
              </a:ext>
            </a:extLst>
          </p:cNvPr>
          <p:cNvSpPr txBox="1"/>
          <p:nvPr/>
        </p:nvSpPr>
        <p:spPr>
          <a:xfrm>
            <a:off x="9931994" y="2511386"/>
            <a:ext cx="178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0×1+100×0 = 0+0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0581D3-FF39-420E-1CE5-A9B0EAE686C7}"/>
              </a:ext>
            </a:extLst>
          </p:cNvPr>
          <p:cNvSpPr txBox="1"/>
          <p:nvPr/>
        </p:nvSpPr>
        <p:spPr>
          <a:xfrm>
            <a:off x="10030452" y="3685835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0×12 + 100×10</a:t>
            </a:r>
          </a:p>
          <a:p>
            <a:r>
              <a:rPr lang="en-US" sz="1400" dirty="0"/>
              <a:t>= 0+1000 = 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E9F024-863A-FC8A-C74A-CC957E7C33BD}"/>
              </a:ext>
            </a:extLst>
          </p:cNvPr>
          <p:cNvSpPr txBox="1"/>
          <p:nvPr/>
        </p:nvSpPr>
        <p:spPr>
          <a:xfrm>
            <a:off x="10030452" y="3077549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0×-1/3+100×1/6= 0+50/3 = 50/3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62014E3-6EEF-B276-11F6-56E23C361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97877"/>
              </p:ext>
            </p:extLst>
          </p:nvPr>
        </p:nvGraphicFramePr>
        <p:xfrm>
          <a:off x="501180" y="648324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FC52B7C-3C06-6DB8-95C3-B75F7834ED7F}"/>
              </a:ext>
            </a:extLst>
          </p:cNvPr>
          <p:cNvSpPr txBox="1"/>
          <p:nvPr/>
        </p:nvSpPr>
        <p:spPr>
          <a:xfrm>
            <a:off x="851500" y="106922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40 – 0 = 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DC9AF-BB20-16A4-4609-6B7C79D1DB2F}"/>
              </a:ext>
            </a:extLst>
          </p:cNvPr>
          <p:cNvSpPr txBox="1"/>
          <p:nvPr/>
        </p:nvSpPr>
        <p:spPr>
          <a:xfrm>
            <a:off x="885988" y="141699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100 – 0 = 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F0456D-8931-E97C-B3C1-168FE41D7807}"/>
              </a:ext>
            </a:extLst>
          </p:cNvPr>
          <p:cNvSpPr txBox="1"/>
          <p:nvPr/>
        </p:nvSpPr>
        <p:spPr>
          <a:xfrm>
            <a:off x="885988" y="1787841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48D22B-6092-E593-0B51-E3169994A13F}"/>
              </a:ext>
            </a:extLst>
          </p:cNvPr>
          <p:cNvSpPr txBox="1"/>
          <p:nvPr/>
        </p:nvSpPr>
        <p:spPr>
          <a:xfrm>
            <a:off x="857808" y="2158680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</p:spTree>
    <p:extLst>
      <p:ext uri="{BB962C8B-B14F-4D97-AF65-F5344CB8AC3E}">
        <p14:creationId xmlns:p14="http://schemas.microsoft.com/office/powerpoint/2010/main" val="17570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9AFF-FE6C-112A-D71B-DBC2486DFC51}"/>
              </a:ext>
            </a:extLst>
          </p:cNvPr>
          <p:cNvSpPr/>
          <p:nvPr/>
        </p:nvSpPr>
        <p:spPr>
          <a:xfrm>
            <a:off x="4734874" y="1060195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D8681-B390-0F93-8DDB-8B900B68A84A}"/>
              </a:ext>
            </a:extLst>
          </p:cNvPr>
          <p:cNvSpPr/>
          <p:nvPr/>
        </p:nvSpPr>
        <p:spPr>
          <a:xfrm>
            <a:off x="3587031" y="1439653"/>
            <a:ext cx="5297178" cy="30047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5493DD-A87A-C723-D62D-695F228EC190}"/>
              </a:ext>
            </a:extLst>
          </p:cNvPr>
          <p:cNvSpPr txBox="1"/>
          <p:nvPr/>
        </p:nvSpPr>
        <p:spPr>
          <a:xfrm>
            <a:off x="2723961" y="3213892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EE76A-633A-94A7-FA58-EE14AB31ACB3}"/>
              </a:ext>
            </a:extLst>
          </p:cNvPr>
          <p:cNvSpPr txBox="1"/>
          <p:nvPr/>
        </p:nvSpPr>
        <p:spPr>
          <a:xfrm>
            <a:off x="2723961" y="3632388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7EE90-BD7B-9685-4F6D-B785DE507498}"/>
              </a:ext>
            </a:extLst>
          </p:cNvPr>
          <p:cNvSpPr txBox="1"/>
          <p:nvPr/>
        </p:nvSpPr>
        <p:spPr>
          <a:xfrm>
            <a:off x="8428535" y="1413844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6B328-D23B-9A95-14BD-25BA9088A13E}"/>
              </a:ext>
            </a:extLst>
          </p:cNvPr>
          <p:cNvSpPr txBox="1"/>
          <p:nvPr/>
        </p:nvSpPr>
        <p:spPr>
          <a:xfrm>
            <a:off x="8477730" y="177820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254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9AFF-FE6C-112A-D71B-DBC2486DFC51}"/>
              </a:ext>
            </a:extLst>
          </p:cNvPr>
          <p:cNvSpPr/>
          <p:nvPr/>
        </p:nvSpPr>
        <p:spPr>
          <a:xfrm>
            <a:off x="4734874" y="1060195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D8681-B390-0F93-8DDB-8B900B68A84A}"/>
              </a:ext>
            </a:extLst>
          </p:cNvPr>
          <p:cNvSpPr/>
          <p:nvPr/>
        </p:nvSpPr>
        <p:spPr>
          <a:xfrm>
            <a:off x="3587031" y="1439653"/>
            <a:ext cx="5297178" cy="30047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7EE90-BD7B-9685-4F6D-B785DE507498}"/>
              </a:ext>
            </a:extLst>
          </p:cNvPr>
          <p:cNvSpPr txBox="1"/>
          <p:nvPr/>
        </p:nvSpPr>
        <p:spPr>
          <a:xfrm>
            <a:off x="8428535" y="1413844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6B328-D23B-9A95-14BD-25BA9088A13E}"/>
              </a:ext>
            </a:extLst>
          </p:cNvPr>
          <p:cNvSpPr txBox="1"/>
          <p:nvPr/>
        </p:nvSpPr>
        <p:spPr>
          <a:xfrm>
            <a:off x="8477730" y="177820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474E41B-C001-C25D-6DA3-E6E9BB96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82490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26F1270-BFD2-2F49-1738-B1E40C62888D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D99EC-2D38-9F30-9687-E74F61AD1CAC}"/>
              </a:ext>
            </a:extLst>
          </p:cNvPr>
          <p:cNvSpPr txBox="1"/>
          <p:nvPr/>
        </p:nvSpPr>
        <p:spPr>
          <a:xfrm>
            <a:off x="3071883" y="45498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89F46-3AFA-B92E-797B-776A572E5B7F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F8ED4-D3AA-45B5-CA94-C86B3E9957E7}"/>
              </a:ext>
            </a:extLst>
          </p:cNvPr>
          <p:cNvSpPr txBox="1"/>
          <p:nvPr/>
        </p:nvSpPr>
        <p:spPr>
          <a:xfrm>
            <a:off x="3124135" y="420271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7028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9AFF-FE6C-112A-D71B-DBC2486DFC51}"/>
              </a:ext>
            </a:extLst>
          </p:cNvPr>
          <p:cNvSpPr/>
          <p:nvPr/>
        </p:nvSpPr>
        <p:spPr>
          <a:xfrm>
            <a:off x="4734874" y="1060195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D8681-B390-0F93-8DDB-8B900B68A84A}"/>
              </a:ext>
            </a:extLst>
          </p:cNvPr>
          <p:cNvSpPr/>
          <p:nvPr/>
        </p:nvSpPr>
        <p:spPr>
          <a:xfrm>
            <a:off x="3587031" y="1439653"/>
            <a:ext cx="5297178" cy="30047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7EE90-BD7B-9685-4F6D-B785DE507498}"/>
              </a:ext>
            </a:extLst>
          </p:cNvPr>
          <p:cNvSpPr txBox="1"/>
          <p:nvPr/>
        </p:nvSpPr>
        <p:spPr>
          <a:xfrm>
            <a:off x="8428535" y="1413844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6B328-D23B-9A95-14BD-25BA9088A13E}"/>
              </a:ext>
            </a:extLst>
          </p:cNvPr>
          <p:cNvSpPr txBox="1"/>
          <p:nvPr/>
        </p:nvSpPr>
        <p:spPr>
          <a:xfrm>
            <a:off x="8477730" y="177820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9D438BD-E414-032B-F48F-76736521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03797"/>
              </p:ext>
            </p:extLst>
          </p:nvPr>
        </p:nvGraphicFramePr>
        <p:xfrm>
          <a:off x="1329238" y="4561417"/>
          <a:ext cx="9029605" cy="79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602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443481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F9EA71-0EED-8090-CDC3-977953A3C760}"/>
                  </a:ext>
                </a:extLst>
              </p:cNvPr>
              <p:cNvSpPr txBox="1"/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F9EA71-0EED-8090-CDC3-977953A3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80C10B-FA42-60FE-2EC9-AB8C72BC4477}"/>
                  </a:ext>
                </a:extLst>
              </p:cNvPr>
              <p:cNvSpPr txBox="1"/>
              <p:nvPr/>
            </p:nvSpPr>
            <p:spPr>
              <a:xfrm>
                <a:off x="1880104" y="4706335"/>
                <a:ext cx="402354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80C10B-FA42-60FE-2EC9-AB8C72BC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04" y="4706335"/>
                <a:ext cx="402354" cy="393441"/>
              </a:xfrm>
              <a:prstGeom prst="rect">
                <a:avLst/>
              </a:prstGeom>
              <a:blipFill>
                <a:blip r:embed="rId3"/>
                <a:stretch>
                  <a:fillRect l="-13636" t="-3077" r="-3636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F3F76-3CF5-6440-9D13-7BF0C6BACFE7}"/>
                  </a:ext>
                </a:extLst>
              </p:cNvPr>
              <p:cNvSpPr txBox="1"/>
              <p:nvPr/>
            </p:nvSpPr>
            <p:spPr>
              <a:xfrm>
                <a:off x="4068409" y="4722017"/>
                <a:ext cx="55624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F3F76-3CF5-6440-9D13-7BF0C6BA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9" y="4722017"/>
                <a:ext cx="556243" cy="393441"/>
              </a:xfrm>
              <a:prstGeom prst="rect">
                <a:avLst/>
              </a:prstGeom>
              <a:blipFill>
                <a:blip r:embed="rId4"/>
                <a:stretch>
                  <a:fillRect l="-9783" t="-3125" r="-23913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7EF126-99FA-E56A-6300-901E93ABCBF0}"/>
                  </a:ext>
                </a:extLst>
              </p:cNvPr>
              <p:cNvSpPr txBox="1"/>
              <p:nvPr/>
            </p:nvSpPr>
            <p:spPr>
              <a:xfrm>
                <a:off x="5447851" y="4722018"/>
                <a:ext cx="78386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7EF126-99FA-E56A-6300-901E93ABC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1" y="4722018"/>
                <a:ext cx="78386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303A17-78FA-AB2E-6B5B-72D0ABF8C0DD}"/>
                  </a:ext>
                </a:extLst>
              </p:cNvPr>
              <p:cNvSpPr txBox="1"/>
              <p:nvPr/>
            </p:nvSpPr>
            <p:spPr>
              <a:xfrm>
                <a:off x="7082229" y="4722017"/>
                <a:ext cx="1178464" cy="404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-1/30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303A17-78FA-AB2E-6B5B-72D0ABF8C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29" y="4722017"/>
                <a:ext cx="1178464" cy="404598"/>
              </a:xfrm>
              <a:prstGeom prst="rect">
                <a:avLst/>
              </a:prstGeom>
              <a:blipFill>
                <a:blip r:embed="rId6"/>
                <a:stretch>
                  <a:fillRect l="-518" t="-3030" r="-1088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15AAF0-A297-8C8C-94D6-6A98A07925CE}"/>
                  </a:ext>
                </a:extLst>
              </p:cNvPr>
              <p:cNvSpPr txBox="1"/>
              <p:nvPr/>
            </p:nvSpPr>
            <p:spPr>
              <a:xfrm>
                <a:off x="8851478" y="4699116"/>
                <a:ext cx="90890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15AAF0-A297-8C8C-94D6-6A98A079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478" y="4699116"/>
                <a:ext cx="908903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C96EAB-2396-E121-DAAC-DE65950DB66B}"/>
                  </a:ext>
                </a:extLst>
              </p:cNvPr>
              <p:cNvSpPr txBox="1"/>
              <p:nvPr/>
            </p:nvSpPr>
            <p:spPr>
              <a:xfrm>
                <a:off x="2299408" y="4767898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C96EAB-2396-E121-DAAC-DE65950DB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08" y="4767898"/>
                <a:ext cx="174727" cy="276999"/>
              </a:xfrm>
              <a:prstGeom prst="rect">
                <a:avLst/>
              </a:prstGeom>
              <a:blipFill>
                <a:blip r:embed="rId8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733CF3C-3F95-5B83-8A61-1B94EE846425}"/>
              </a:ext>
            </a:extLst>
          </p:cNvPr>
          <p:cNvSpPr/>
          <p:nvPr/>
        </p:nvSpPr>
        <p:spPr>
          <a:xfrm>
            <a:off x="249349" y="2303127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CBC01-3A4C-D060-6E5A-BF25026E555C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510E0-5909-F927-6303-97809E65439B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937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1" grpId="0"/>
      <p:bldP spid="42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9AFF-FE6C-112A-D71B-DBC2486DFC51}"/>
              </a:ext>
            </a:extLst>
          </p:cNvPr>
          <p:cNvSpPr/>
          <p:nvPr/>
        </p:nvSpPr>
        <p:spPr>
          <a:xfrm>
            <a:off x="4734874" y="1060195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D8681-B390-0F93-8DDB-8B900B68A84A}"/>
              </a:ext>
            </a:extLst>
          </p:cNvPr>
          <p:cNvSpPr/>
          <p:nvPr/>
        </p:nvSpPr>
        <p:spPr>
          <a:xfrm>
            <a:off x="3587031" y="1439653"/>
            <a:ext cx="5297178" cy="30047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7EE90-BD7B-9685-4F6D-B785DE507498}"/>
              </a:ext>
            </a:extLst>
          </p:cNvPr>
          <p:cNvSpPr txBox="1"/>
          <p:nvPr/>
        </p:nvSpPr>
        <p:spPr>
          <a:xfrm>
            <a:off x="8428535" y="1413844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6B328-D23B-9A95-14BD-25BA9088A13E}"/>
              </a:ext>
            </a:extLst>
          </p:cNvPr>
          <p:cNvSpPr txBox="1"/>
          <p:nvPr/>
        </p:nvSpPr>
        <p:spPr>
          <a:xfrm>
            <a:off x="8477730" y="177820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9EB5C7-0641-7F1B-AF6B-F188D4A0D470}"/>
                  </a:ext>
                </a:extLst>
              </p:cNvPr>
              <p:cNvSpPr txBox="1"/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9EB5C7-0641-7F1B-AF6B-F188D4A0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21F88E-F753-52E8-D584-7A1969D66345}"/>
                  </a:ext>
                </a:extLst>
              </p:cNvPr>
              <p:cNvSpPr txBox="1"/>
              <p:nvPr/>
            </p:nvSpPr>
            <p:spPr>
              <a:xfrm>
                <a:off x="1692057" y="4744955"/>
                <a:ext cx="120385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21F88E-F753-52E8-D584-7A1969D6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57" y="4744955"/>
                <a:ext cx="120385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64603-2C45-9F88-5155-6ADD36EE4579}"/>
                  </a:ext>
                </a:extLst>
              </p:cNvPr>
              <p:cNvSpPr txBox="1"/>
              <p:nvPr/>
            </p:nvSpPr>
            <p:spPr>
              <a:xfrm>
                <a:off x="3726275" y="4722018"/>
                <a:ext cx="10756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64603-2C45-9F88-5155-6ADD36EE4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75" y="4722018"/>
                <a:ext cx="1075615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2B2EB8-1894-180D-7730-2397FEDD1215}"/>
                  </a:ext>
                </a:extLst>
              </p:cNvPr>
              <p:cNvSpPr txBox="1"/>
              <p:nvPr/>
            </p:nvSpPr>
            <p:spPr>
              <a:xfrm>
                <a:off x="5447851" y="4722018"/>
                <a:ext cx="112691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2B2EB8-1894-180D-7730-2397FEDD1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1" y="4722018"/>
                <a:ext cx="1126912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2127DD-FE22-11D3-5E8D-903963AC467C}"/>
                  </a:ext>
                </a:extLst>
              </p:cNvPr>
              <p:cNvSpPr txBox="1"/>
              <p:nvPr/>
            </p:nvSpPr>
            <p:spPr>
              <a:xfrm>
                <a:off x="7015955" y="4730462"/>
                <a:ext cx="173284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2127DD-FE22-11D3-5E8D-903963AC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55" y="4730462"/>
                <a:ext cx="1732847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2B6377-C6D8-302D-E497-CDCA3541F17D}"/>
                  </a:ext>
                </a:extLst>
              </p:cNvPr>
              <p:cNvSpPr txBox="1"/>
              <p:nvPr/>
            </p:nvSpPr>
            <p:spPr>
              <a:xfrm>
                <a:off x="9137451" y="4722017"/>
                <a:ext cx="133209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2B6377-C6D8-302D-E497-CDCA3541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451" y="4722017"/>
                <a:ext cx="1332096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B24855-E156-2878-CE03-13CF9CE51F2E}"/>
                  </a:ext>
                </a:extLst>
              </p:cNvPr>
              <p:cNvSpPr txBox="1"/>
              <p:nvPr/>
            </p:nvSpPr>
            <p:spPr>
              <a:xfrm>
                <a:off x="1758909" y="5736749"/>
                <a:ext cx="1059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B24855-E156-2878-CE03-13CF9CE51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09" y="5736749"/>
                <a:ext cx="1059585" cy="276999"/>
              </a:xfrm>
              <a:prstGeom prst="rect">
                <a:avLst/>
              </a:prstGeom>
              <a:blipFill>
                <a:blip r:embed="rId8"/>
                <a:stretch>
                  <a:fillRect l="-5202" r="-52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294FC09-F33F-45AA-F7A5-13858BA0B954}"/>
                  </a:ext>
                </a:extLst>
              </p:cNvPr>
              <p:cNvSpPr txBox="1"/>
              <p:nvPr/>
            </p:nvSpPr>
            <p:spPr>
              <a:xfrm>
                <a:off x="7200729" y="5570851"/>
                <a:ext cx="1064394" cy="392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1/6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294FC09-F33F-45AA-F7A5-13858BA0B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9" y="5570851"/>
                <a:ext cx="1064394" cy="392864"/>
              </a:xfrm>
              <a:prstGeom prst="rect">
                <a:avLst/>
              </a:prstGeom>
              <a:blipFill>
                <a:blip r:embed="rId9"/>
                <a:stretch>
                  <a:fillRect l="-5143" t="-3125" r="-12571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E4A3D4-3F8A-D0B1-6FC6-6A9AF4707D6B}"/>
                  </a:ext>
                </a:extLst>
              </p:cNvPr>
              <p:cNvSpPr txBox="1"/>
              <p:nvPr/>
            </p:nvSpPr>
            <p:spPr>
              <a:xfrm>
                <a:off x="9268224" y="5609908"/>
                <a:ext cx="1165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0 = 10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E4A3D4-3F8A-D0B1-6FC6-6A9AF470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224" y="5609908"/>
                <a:ext cx="1165384" cy="276999"/>
              </a:xfrm>
              <a:prstGeom prst="rect">
                <a:avLst/>
              </a:prstGeom>
              <a:blipFill>
                <a:blip r:embed="rId10"/>
                <a:stretch>
                  <a:fillRect l="-6771" t="-26087" r="-1093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09D72B7-C651-B037-E7A4-DBF530B5BD45}"/>
              </a:ext>
            </a:extLst>
          </p:cNvPr>
          <p:cNvSpPr txBox="1"/>
          <p:nvPr/>
        </p:nvSpPr>
        <p:spPr>
          <a:xfrm>
            <a:off x="3830787" y="5609908"/>
            <a:ext cx="10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0 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87F70A-7211-E922-E624-F97BEEE13E53}"/>
              </a:ext>
            </a:extLst>
          </p:cNvPr>
          <p:cNvSpPr txBox="1"/>
          <p:nvPr/>
        </p:nvSpPr>
        <p:spPr>
          <a:xfrm>
            <a:off x="5447851" y="5594383"/>
            <a:ext cx="9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0 = 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C948B-CF97-F7C6-3433-01E78B19ABEF}"/>
              </a:ext>
            </a:extLst>
          </p:cNvPr>
          <p:cNvSpPr/>
          <p:nvPr/>
        </p:nvSpPr>
        <p:spPr>
          <a:xfrm>
            <a:off x="171969" y="1700335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Non-Selected 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622E0-E720-CAE5-FBBF-9210FA702AA3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395ABA-FE8B-3CA6-3A87-A3FF70A0E9B8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979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5" grpId="0"/>
      <p:bldP spid="46" grpId="0"/>
      <p:bldP spid="47" grpId="0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2802D0-8488-ABA0-9414-05F13470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29997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New R1: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New R2: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0383C0-55BB-B488-C766-73F8A2FB6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91873"/>
              </p:ext>
            </p:extLst>
          </p:nvPr>
        </p:nvGraphicFramePr>
        <p:xfrm>
          <a:off x="2753178" y="6633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D93603-1B06-5740-F16F-04B5B169FE45}"/>
              </a:ext>
            </a:extLst>
          </p:cNvPr>
          <p:cNvSpPr txBox="1"/>
          <p:nvPr/>
        </p:nvSpPr>
        <p:spPr>
          <a:xfrm>
            <a:off x="3938764" y="17758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0147-F5DA-4ADD-FFD9-3839261B0D44}"/>
              </a:ext>
            </a:extLst>
          </p:cNvPr>
          <p:cNvSpPr txBox="1"/>
          <p:nvPr/>
        </p:nvSpPr>
        <p:spPr>
          <a:xfrm>
            <a:off x="3006568" y="18066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9C8F6-374A-9119-D7EB-B4470D436E1E}"/>
              </a:ext>
            </a:extLst>
          </p:cNvPr>
          <p:cNvSpPr txBox="1"/>
          <p:nvPr/>
        </p:nvSpPr>
        <p:spPr>
          <a:xfrm>
            <a:off x="3938764" y="14269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B6FD6-4FD1-2C9C-0F2F-9B1330F98BCD}"/>
              </a:ext>
            </a:extLst>
          </p:cNvPr>
          <p:cNvSpPr txBox="1"/>
          <p:nvPr/>
        </p:nvSpPr>
        <p:spPr>
          <a:xfrm>
            <a:off x="3058820" y="145951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813D5-FA8A-5ACA-56D6-27E4AD7A6813}"/>
              </a:ext>
            </a:extLst>
          </p:cNvPr>
          <p:cNvSpPr txBox="1"/>
          <p:nvPr/>
        </p:nvSpPr>
        <p:spPr>
          <a:xfrm>
            <a:off x="4788017" y="141384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4D59A-DC19-ECCE-62E7-4F22C4B1D5DF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BB77-7691-310D-0D95-DADFBECE96BE}"/>
              </a:ext>
            </a:extLst>
          </p:cNvPr>
          <p:cNvSpPr txBox="1"/>
          <p:nvPr/>
        </p:nvSpPr>
        <p:spPr>
          <a:xfrm>
            <a:off x="6155853" y="1413846"/>
            <a:ext cx="57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2D30F-6D83-5C87-063F-FD3B8F5FA51B}"/>
              </a:ext>
            </a:extLst>
          </p:cNvPr>
          <p:cNvSpPr txBox="1"/>
          <p:nvPr/>
        </p:nvSpPr>
        <p:spPr>
          <a:xfrm>
            <a:off x="6866418" y="1425578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3EA5-B752-8557-87F2-D7BD2D92D8BA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3FF85-2768-5906-15B4-A16A17692666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F53DD-1AB2-0CD1-2A31-ED052732C492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9F7C1-1C70-DBDC-9AE2-70DF81C21216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2A360-E9E2-0F01-6FA5-06D103DE3B3B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AE665-92F9-7A78-844F-9D6D246CE32F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3136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0383C0-55BB-B488-C766-73F8A2FB6544}"/>
              </a:ext>
            </a:extLst>
          </p:cNvPr>
          <p:cNvGraphicFramePr>
            <a:graphicFrameLocks noGrp="1"/>
          </p:cNvGraphicFramePr>
          <p:nvPr/>
        </p:nvGraphicFramePr>
        <p:xfrm>
          <a:off x="2753178" y="6633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D93603-1B06-5740-F16F-04B5B169FE45}"/>
              </a:ext>
            </a:extLst>
          </p:cNvPr>
          <p:cNvSpPr txBox="1"/>
          <p:nvPr/>
        </p:nvSpPr>
        <p:spPr>
          <a:xfrm>
            <a:off x="3938764" y="17758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0147-F5DA-4ADD-FFD9-3839261B0D44}"/>
              </a:ext>
            </a:extLst>
          </p:cNvPr>
          <p:cNvSpPr txBox="1"/>
          <p:nvPr/>
        </p:nvSpPr>
        <p:spPr>
          <a:xfrm>
            <a:off x="3006568" y="18066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9C8F6-374A-9119-D7EB-B4470D436E1E}"/>
              </a:ext>
            </a:extLst>
          </p:cNvPr>
          <p:cNvSpPr txBox="1"/>
          <p:nvPr/>
        </p:nvSpPr>
        <p:spPr>
          <a:xfrm>
            <a:off x="3938764" y="14269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B6FD6-4FD1-2C9C-0F2F-9B1330F98BCD}"/>
              </a:ext>
            </a:extLst>
          </p:cNvPr>
          <p:cNvSpPr txBox="1"/>
          <p:nvPr/>
        </p:nvSpPr>
        <p:spPr>
          <a:xfrm>
            <a:off x="3058820" y="145951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813D5-FA8A-5ACA-56D6-27E4AD7A6813}"/>
              </a:ext>
            </a:extLst>
          </p:cNvPr>
          <p:cNvSpPr txBox="1"/>
          <p:nvPr/>
        </p:nvSpPr>
        <p:spPr>
          <a:xfrm>
            <a:off x="4788017" y="141384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4D59A-DC19-ECCE-62E7-4F22C4B1D5DF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BB77-7691-310D-0D95-DADFBECE96BE}"/>
              </a:ext>
            </a:extLst>
          </p:cNvPr>
          <p:cNvSpPr txBox="1"/>
          <p:nvPr/>
        </p:nvSpPr>
        <p:spPr>
          <a:xfrm>
            <a:off x="6155853" y="1413846"/>
            <a:ext cx="57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2D30F-6D83-5C87-063F-FD3B8F5FA51B}"/>
              </a:ext>
            </a:extLst>
          </p:cNvPr>
          <p:cNvSpPr txBox="1"/>
          <p:nvPr/>
        </p:nvSpPr>
        <p:spPr>
          <a:xfrm>
            <a:off x="6866418" y="1425578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3EA5-B752-8557-87F2-D7BD2D92D8BA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3FF85-2768-5906-15B4-A16A17692666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F53DD-1AB2-0CD1-2A31-ED052732C492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9F7C1-1C70-DBDC-9AE2-70DF81C21216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2A360-E9E2-0F01-6FA5-06D103DE3B3B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AE665-92F9-7A78-844F-9D6D246CE32F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DA2D0-35F7-D2AE-83E6-89CDE58DBEEB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C624D-5351-0F41-611D-62C8A96AD9FD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8F9B0-36B4-2BE8-0B9E-AC6B65EB5183}"/>
              </a:ext>
            </a:extLst>
          </p:cNvPr>
          <p:cNvSpPr txBox="1"/>
          <p:nvPr/>
        </p:nvSpPr>
        <p:spPr>
          <a:xfrm>
            <a:off x="4757387" y="2185427"/>
            <a:ext cx="43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2E39B-26EC-471E-FD56-5BDF3A7B3B4F}"/>
              </a:ext>
            </a:extLst>
          </p:cNvPr>
          <p:cNvSpPr txBox="1"/>
          <p:nvPr/>
        </p:nvSpPr>
        <p:spPr>
          <a:xfrm>
            <a:off x="5438197" y="2200897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A441A-45E6-A633-7D9D-B6519F7A1507}"/>
              </a:ext>
            </a:extLst>
          </p:cNvPr>
          <p:cNvSpPr txBox="1"/>
          <p:nvPr/>
        </p:nvSpPr>
        <p:spPr>
          <a:xfrm>
            <a:off x="6198836" y="217570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81777-1F38-8A5D-1FFC-4933A7F35C80}"/>
              </a:ext>
            </a:extLst>
          </p:cNvPr>
          <p:cNvSpPr txBox="1"/>
          <p:nvPr/>
        </p:nvSpPr>
        <p:spPr>
          <a:xfrm>
            <a:off x="6901234" y="2185426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46/3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FD875-9DC8-F5ED-DAD2-F6D6CA0A04C6}"/>
              </a:ext>
            </a:extLst>
          </p:cNvPr>
          <p:cNvSpPr txBox="1"/>
          <p:nvPr/>
        </p:nvSpPr>
        <p:spPr>
          <a:xfrm>
            <a:off x="7584967" y="2171020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1048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B8BA4-363A-3594-27D7-F0AC9786216A}"/>
              </a:ext>
            </a:extLst>
          </p:cNvPr>
          <p:cNvSpPr txBox="1"/>
          <p:nvPr/>
        </p:nvSpPr>
        <p:spPr>
          <a:xfrm>
            <a:off x="4766775" y="25397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16D44-3E3A-3D97-6314-148BA3AAE0B6}"/>
              </a:ext>
            </a:extLst>
          </p:cNvPr>
          <p:cNvSpPr txBox="1"/>
          <p:nvPr/>
        </p:nvSpPr>
        <p:spPr>
          <a:xfrm>
            <a:off x="5582404" y="2549870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12069-4B51-AE0A-E7FC-1559C6D4200D}"/>
              </a:ext>
            </a:extLst>
          </p:cNvPr>
          <p:cNvSpPr txBox="1"/>
          <p:nvPr/>
        </p:nvSpPr>
        <p:spPr>
          <a:xfrm>
            <a:off x="6249841" y="25498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8AB37-609A-B772-9553-A0E9E9A80961}"/>
              </a:ext>
            </a:extLst>
          </p:cNvPr>
          <p:cNvSpPr txBox="1"/>
          <p:nvPr/>
        </p:nvSpPr>
        <p:spPr>
          <a:xfrm>
            <a:off x="6859878" y="2539708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-46/3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232E600-0A49-C00D-6303-8AE1EB63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39845"/>
              </p:ext>
            </p:extLst>
          </p:nvPr>
        </p:nvGraphicFramePr>
        <p:xfrm>
          <a:off x="9740459" y="662244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78C29E8-7D62-5469-05D7-F87B234617EC}"/>
              </a:ext>
            </a:extLst>
          </p:cNvPr>
          <p:cNvSpPr txBox="1"/>
          <p:nvPr/>
        </p:nvSpPr>
        <p:spPr>
          <a:xfrm>
            <a:off x="9828338" y="1110579"/>
            <a:ext cx="189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40×1+100×0 </a:t>
            </a:r>
          </a:p>
          <a:p>
            <a:r>
              <a:rPr lang="en-US" sz="1400" dirty="0"/>
              <a:t>= 40+0 = 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7986F-12EA-4731-24F4-677DE76FE42A}"/>
              </a:ext>
            </a:extLst>
          </p:cNvPr>
          <p:cNvSpPr txBox="1"/>
          <p:nvPr/>
        </p:nvSpPr>
        <p:spPr>
          <a:xfrm>
            <a:off x="9800448" y="1738283"/>
            <a:ext cx="178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40×0+100×1 = 0+100 = 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640C47-62EA-EAD9-F497-A225FB0C3647}"/>
              </a:ext>
            </a:extLst>
          </p:cNvPr>
          <p:cNvSpPr txBox="1"/>
          <p:nvPr/>
        </p:nvSpPr>
        <p:spPr>
          <a:xfrm>
            <a:off x="9816787" y="2384946"/>
            <a:ext cx="1783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40×1/10+100×0 = 4+0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EF8D73-41E2-EDD5-979C-983571B5481E}"/>
              </a:ext>
            </a:extLst>
          </p:cNvPr>
          <p:cNvSpPr txBox="1"/>
          <p:nvPr/>
        </p:nvSpPr>
        <p:spPr>
          <a:xfrm>
            <a:off x="9872778" y="3642708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40×6/5 + 100×10</a:t>
            </a:r>
          </a:p>
          <a:p>
            <a:r>
              <a:rPr lang="en-US" sz="1400" dirty="0"/>
              <a:t>= 48+1000 = 1048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34E93-7BCA-7CDB-368F-D88C9F3446A4}"/>
              </a:ext>
            </a:extLst>
          </p:cNvPr>
          <p:cNvSpPr txBox="1"/>
          <p:nvPr/>
        </p:nvSpPr>
        <p:spPr>
          <a:xfrm>
            <a:off x="9872777" y="3034422"/>
            <a:ext cx="172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40×-1/30+100×1/6</a:t>
            </a:r>
          </a:p>
          <a:p>
            <a:r>
              <a:rPr lang="en-US" sz="1400" dirty="0"/>
              <a:t>= -4/3+50/3 = 46/3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0D52C88-5CD4-0C45-02E9-6F442E154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28715"/>
              </p:ext>
            </p:extLst>
          </p:nvPr>
        </p:nvGraphicFramePr>
        <p:xfrm>
          <a:off x="673062" y="66336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8D7FEDE-58EF-3590-066C-6593A72FAC95}"/>
              </a:ext>
            </a:extLst>
          </p:cNvPr>
          <p:cNvSpPr txBox="1"/>
          <p:nvPr/>
        </p:nvSpPr>
        <p:spPr>
          <a:xfrm>
            <a:off x="1023382" y="108426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40 – 0 = 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2DA85-118E-E8D9-01E1-84F4C79AECFA}"/>
              </a:ext>
            </a:extLst>
          </p:cNvPr>
          <p:cNvSpPr txBox="1"/>
          <p:nvPr/>
        </p:nvSpPr>
        <p:spPr>
          <a:xfrm>
            <a:off x="1057870" y="143203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100 – 0 = 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BFA98-8398-1A63-5FBF-4B65C0C48C55}"/>
              </a:ext>
            </a:extLst>
          </p:cNvPr>
          <p:cNvSpPr txBox="1"/>
          <p:nvPr/>
        </p:nvSpPr>
        <p:spPr>
          <a:xfrm>
            <a:off x="1057870" y="180287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F39B2D-2BDE-47DA-3692-0337B0DB19B1}"/>
              </a:ext>
            </a:extLst>
          </p:cNvPr>
          <p:cNvSpPr txBox="1"/>
          <p:nvPr/>
        </p:nvSpPr>
        <p:spPr>
          <a:xfrm>
            <a:off x="1029690" y="217371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</p:spTree>
    <p:extLst>
      <p:ext uri="{BB962C8B-B14F-4D97-AF65-F5344CB8AC3E}">
        <p14:creationId xmlns:p14="http://schemas.microsoft.com/office/powerpoint/2010/main" val="37675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0383C0-55BB-B488-C766-73F8A2FB6544}"/>
              </a:ext>
            </a:extLst>
          </p:cNvPr>
          <p:cNvGraphicFramePr>
            <a:graphicFrameLocks noGrp="1"/>
          </p:cNvGraphicFramePr>
          <p:nvPr/>
        </p:nvGraphicFramePr>
        <p:xfrm>
          <a:off x="2753178" y="6633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D93603-1B06-5740-F16F-04B5B169FE45}"/>
              </a:ext>
            </a:extLst>
          </p:cNvPr>
          <p:cNvSpPr txBox="1"/>
          <p:nvPr/>
        </p:nvSpPr>
        <p:spPr>
          <a:xfrm>
            <a:off x="3938764" y="17758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0147-F5DA-4ADD-FFD9-3839261B0D44}"/>
              </a:ext>
            </a:extLst>
          </p:cNvPr>
          <p:cNvSpPr txBox="1"/>
          <p:nvPr/>
        </p:nvSpPr>
        <p:spPr>
          <a:xfrm>
            <a:off x="3006568" y="18066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9C8F6-374A-9119-D7EB-B4470D436E1E}"/>
              </a:ext>
            </a:extLst>
          </p:cNvPr>
          <p:cNvSpPr txBox="1"/>
          <p:nvPr/>
        </p:nvSpPr>
        <p:spPr>
          <a:xfrm>
            <a:off x="3938764" y="14269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B6FD6-4FD1-2C9C-0F2F-9B1330F98BCD}"/>
              </a:ext>
            </a:extLst>
          </p:cNvPr>
          <p:cNvSpPr txBox="1"/>
          <p:nvPr/>
        </p:nvSpPr>
        <p:spPr>
          <a:xfrm>
            <a:off x="3058820" y="145951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813D5-FA8A-5ACA-56D6-27E4AD7A6813}"/>
              </a:ext>
            </a:extLst>
          </p:cNvPr>
          <p:cNvSpPr txBox="1"/>
          <p:nvPr/>
        </p:nvSpPr>
        <p:spPr>
          <a:xfrm>
            <a:off x="4788017" y="141384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4D59A-DC19-ECCE-62E7-4F22C4B1D5DF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BB77-7691-310D-0D95-DADFBECE96BE}"/>
              </a:ext>
            </a:extLst>
          </p:cNvPr>
          <p:cNvSpPr txBox="1"/>
          <p:nvPr/>
        </p:nvSpPr>
        <p:spPr>
          <a:xfrm>
            <a:off x="6155853" y="1413846"/>
            <a:ext cx="57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2D30F-6D83-5C87-063F-FD3B8F5FA51B}"/>
              </a:ext>
            </a:extLst>
          </p:cNvPr>
          <p:cNvSpPr txBox="1"/>
          <p:nvPr/>
        </p:nvSpPr>
        <p:spPr>
          <a:xfrm>
            <a:off x="6866418" y="1425578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3EA5-B752-8557-87F2-D7BD2D92D8BA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3FF85-2768-5906-15B4-A16A17692666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F53DD-1AB2-0CD1-2A31-ED052732C492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9F7C1-1C70-DBDC-9AE2-70DF81C21216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2A360-E9E2-0F01-6FA5-06D103DE3B3B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AE665-92F9-7A78-844F-9D6D246CE32F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DA2D0-35F7-D2AE-83E6-89CDE58DBEEB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C624D-5351-0F41-611D-62C8A96AD9FD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8F9B0-36B4-2BE8-0B9E-AC6B65EB5183}"/>
              </a:ext>
            </a:extLst>
          </p:cNvPr>
          <p:cNvSpPr txBox="1"/>
          <p:nvPr/>
        </p:nvSpPr>
        <p:spPr>
          <a:xfrm>
            <a:off x="4757387" y="2185427"/>
            <a:ext cx="43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2E39B-26EC-471E-FD56-5BDF3A7B3B4F}"/>
              </a:ext>
            </a:extLst>
          </p:cNvPr>
          <p:cNvSpPr txBox="1"/>
          <p:nvPr/>
        </p:nvSpPr>
        <p:spPr>
          <a:xfrm>
            <a:off x="5438197" y="2200897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A441A-45E6-A633-7D9D-B6519F7A1507}"/>
              </a:ext>
            </a:extLst>
          </p:cNvPr>
          <p:cNvSpPr txBox="1"/>
          <p:nvPr/>
        </p:nvSpPr>
        <p:spPr>
          <a:xfrm>
            <a:off x="6198836" y="217570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81777-1F38-8A5D-1FFC-4933A7F35C80}"/>
              </a:ext>
            </a:extLst>
          </p:cNvPr>
          <p:cNvSpPr txBox="1"/>
          <p:nvPr/>
        </p:nvSpPr>
        <p:spPr>
          <a:xfrm>
            <a:off x="6901234" y="2185426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46/3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FD875-9DC8-F5ED-DAD2-F6D6CA0A04C6}"/>
              </a:ext>
            </a:extLst>
          </p:cNvPr>
          <p:cNvSpPr txBox="1"/>
          <p:nvPr/>
        </p:nvSpPr>
        <p:spPr>
          <a:xfrm>
            <a:off x="7584967" y="2171020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1048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B8BA4-363A-3594-27D7-F0AC9786216A}"/>
              </a:ext>
            </a:extLst>
          </p:cNvPr>
          <p:cNvSpPr txBox="1"/>
          <p:nvPr/>
        </p:nvSpPr>
        <p:spPr>
          <a:xfrm>
            <a:off x="4766775" y="25397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16D44-3E3A-3D97-6314-148BA3AAE0B6}"/>
              </a:ext>
            </a:extLst>
          </p:cNvPr>
          <p:cNvSpPr txBox="1"/>
          <p:nvPr/>
        </p:nvSpPr>
        <p:spPr>
          <a:xfrm>
            <a:off x="5582404" y="2549870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12069-4B51-AE0A-E7FC-1559C6D4200D}"/>
              </a:ext>
            </a:extLst>
          </p:cNvPr>
          <p:cNvSpPr txBox="1"/>
          <p:nvPr/>
        </p:nvSpPr>
        <p:spPr>
          <a:xfrm>
            <a:off x="6249841" y="25498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8AB37-609A-B772-9553-A0E9E9A80961}"/>
              </a:ext>
            </a:extLst>
          </p:cNvPr>
          <p:cNvSpPr txBox="1"/>
          <p:nvPr/>
        </p:nvSpPr>
        <p:spPr>
          <a:xfrm>
            <a:off x="6859878" y="2539708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-46/3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E5E8C-AB29-C572-2516-9FD88F98846F}"/>
              </a:ext>
            </a:extLst>
          </p:cNvPr>
          <p:cNvSpPr txBox="1"/>
          <p:nvPr/>
        </p:nvSpPr>
        <p:spPr>
          <a:xfrm>
            <a:off x="2753178" y="4902465"/>
            <a:ext cx="63392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1.2, x</a:t>
            </a:r>
            <a:r>
              <a:rPr lang="en-US" baseline="-25000" dirty="0"/>
              <a:t>2</a:t>
            </a:r>
            <a:r>
              <a:rPr lang="en-US" dirty="0"/>
              <a:t> = 10, Z</a:t>
            </a:r>
            <a:r>
              <a:rPr lang="en-US" baseline="-25000" dirty="0"/>
              <a:t>j</a:t>
            </a:r>
            <a:r>
              <a:rPr lang="en-US" dirty="0"/>
              <a:t> = 1048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FB24F9-1538-BD77-D1A2-FD864744E272}"/>
              </a:ext>
            </a:extLst>
          </p:cNvPr>
          <p:cNvSpPr txBox="1"/>
          <p:nvPr/>
        </p:nvSpPr>
        <p:spPr>
          <a:xfrm>
            <a:off x="2730184" y="3307044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ED9636-5467-078B-4A16-5EE5D6D3256C}"/>
              </a:ext>
            </a:extLst>
          </p:cNvPr>
          <p:cNvSpPr txBox="1"/>
          <p:nvPr/>
        </p:nvSpPr>
        <p:spPr>
          <a:xfrm>
            <a:off x="2730184" y="3725540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4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0ED64F-E75B-0616-0864-94B3A6615CA2}"/>
              </a:ext>
            </a:extLst>
          </p:cNvPr>
          <p:cNvGraphicFramePr>
            <a:graphicFrameLocks noGrp="1"/>
          </p:cNvGraphicFramePr>
          <p:nvPr/>
        </p:nvGraphicFramePr>
        <p:xfrm>
          <a:off x="2926352" y="407140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1D0679-23E3-E1A9-D132-BB1E0FDE50EC}"/>
              </a:ext>
            </a:extLst>
          </p:cNvPr>
          <p:cNvSpPr txBox="1"/>
          <p:nvPr/>
        </p:nvSpPr>
        <p:spPr>
          <a:xfrm>
            <a:off x="4111938" y="1519660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5DBEE-9BFA-BFD2-767C-3D68631DB6E1}"/>
              </a:ext>
            </a:extLst>
          </p:cNvPr>
          <p:cNvSpPr txBox="1"/>
          <p:nvPr/>
        </p:nvSpPr>
        <p:spPr>
          <a:xfrm>
            <a:off x="3179742" y="15504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ADA43-3341-C8CE-B337-7BBC24F8DF53}"/>
              </a:ext>
            </a:extLst>
          </p:cNvPr>
          <p:cNvSpPr txBox="1"/>
          <p:nvPr/>
        </p:nvSpPr>
        <p:spPr>
          <a:xfrm>
            <a:off x="4111938" y="11706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83C6A-D245-E0CE-9E13-926FD1202E32}"/>
              </a:ext>
            </a:extLst>
          </p:cNvPr>
          <p:cNvSpPr txBox="1"/>
          <p:nvPr/>
        </p:nvSpPr>
        <p:spPr>
          <a:xfrm>
            <a:off x="3231994" y="120329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95F09-BF1F-98BE-7FD1-449A73FC77C7}"/>
              </a:ext>
            </a:extLst>
          </p:cNvPr>
          <p:cNvSpPr txBox="1"/>
          <p:nvPr/>
        </p:nvSpPr>
        <p:spPr>
          <a:xfrm>
            <a:off x="4916822" y="1150328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4CEEE-6852-D8FB-267D-8A457BE1B82C}"/>
              </a:ext>
            </a:extLst>
          </p:cNvPr>
          <p:cNvSpPr txBox="1"/>
          <p:nvPr/>
        </p:nvSpPr>
        <p:spPr>
          <a:xfrm>
            <a:off x="4916822" y="1550437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37A56-24E1-770E-5282-BE6D2EAB3A22}"/>
              </a:ext>
            </a:extLst>
          </p:cNvPr>
          <p:cNvSpPr txBox="1"/>
          <p:nvPr/>
        </p:nvSpPr>
        <p:spPr>
          <a:xfrm>
            <a:off x="5679201" y="11811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43AB3-12B2-7FEA-E451-4EC258D0AE65}"/>
              </a:ext>
            </a:extLst>
          </p:cNvPr>
          <p:cNvSpPr txBox="1"/>
          <p:nvPr/>
        </p:nvSpPr>
        <p:spPr>
          <a:xfrm>
            <a:off x="6384944" y="118110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43EFD-1324-68FC-2196-87E59BB018E2}"/>
              </a:ext>
            </a:extLst>
          </p:cNvPr>
          <p:cNvSpPr txBox="1"/>
          <p:nvPr/>
        </p:nvSpPr>
        <p:spPr>
          <a:xfrm>
            <a:off x="6986440" y="1183752"/>
            <a:ext cx="655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1/200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23F9A-B346-F27B-428E-0F09613BE0BA}"/>
              </a:ext>
            </a:extLst>
          </p:cNvPr>
          <p:cNvSpPr txBox="1"/>
          <p:nvPr/>
        </p:nvSpPr>
        <p:spPr>
          <a:xfrm>
            <a:off x="7866086" y="11764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ADA44-3CC9-BED9-19F0-D909E018EAEC}"/>
              </a:ext>
            </a:extLst>
          </p:cNvPr>
          <p:cNvSpPr txBox="1"/>
          <p:nvPr/>
        </p:nvSpPr>
        <p:spPr>
          <a:xfrm>
            <a:off x="5679201" y="158121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52AAE-98A2-C7D6-0D05-292897FDF495}"/>
              </a:ext>
            </a:extLst>
          </p:cNvPr>
          <p:cNvSpPr txBox="1"/>
          <p:nvPr/>
        </p:nvSpPr>
        <p:spPr>
          <a:xfrm>
            <a:off x="6405657" y="15441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36F0E-248A-F075-2AF1-83657AE9C5C6}"/>
              </a:ext>
            </a:extLst>
          </p:cNvPr>
          <p:cNvSpPr txBox="1"/>
          <p:nvPr/>
        </p:nvSpPr>
        <p:spPr>
          <a:xfrm>
            <a:off x="6951347" y="1549333"/>
            <a:ext cx="655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1/200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D1117-EF80-A817-60FB-A69F8D04E9F2}"/>
              </a:ext>
            </a:extLst>
          </p:cNvPr>
          <p:cNvSpPr txBox="1"/>
          <p:nvPr/>
        </p:nvSpPr>
        <p:spPr>
          <a:xfrm>
            <a:off x="7856502" y="15508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25150-52DA-7554-B574-DCD6BD4B4D26}"/>
              </a:ext>
            </a:extLst>
          </p:cNvPr>
          <p:cNvSpPr txBox="1"/>
          <p:nvPr/>
        </p:nvSpPr>
        <p:spPr>
          <a:xfrm>
            <a:off x="4111938" y="19121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34CAF-6B3C-8A2F-1639-1C392B19E263}"/>
              </a:ext>
            </a:extLst>
          </p:cNvPr>
          <p:cNvSpPr txBox="1"/>
          <p:nvPr/>
        </p:nvSpPr>
        <p:spPr>
          <a:xfrm>
            <a:off x="4017024" y="2300922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D5F3C-BB65-F050-8E04-5E09E8EA19B8}"/>
              </a:ext>
            </a:extLst>
          </p:cNvPr>
          <p:cNvSpPr txBox="1"/>
          <p:nvPr/>
        </p:nvSpPr>
        <p:spPr>
          <a:xfrm>
            <a:off x="7034477" y="1924307"/>
            <a:ext cx="489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4DB1C-4CEB-2725-7A1C-A5F23D282B38}"/>
              </a:ext>
            </a:extLst>
          </p:cNvPr>
          <p:cNvSpPr txBox="1"/>
          <p:nvPr/>
        </p:nvSpPr>
        <p:spPr>
          <a:xfrm>
            <a:off x="4951113" y="1955071"/>
            <a:ext cx="45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C45EE-BF17-BC65-045A-5D01B5C12B0C}"/>
              </a:ext>
            </a:extLst>
          </p:cNvPr>
          <p:cNvSpPr txBox="1"/>
          <p:nvPr/>
        </p:nvSpPr>
        <p:spPr>
          <a:xfrm>
            <a:off x="5621628" y="1924307"/>
            <a:ext cx="45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4F7A6-388F-CE0A-3789-F72575110676}"/>
              </a:ext>
            </a:extLst>
          </p:cNvPr>
          <p:cNvSpPr txBox="1"/>
          <p:nvPr/>
        </p:nvSpPr>
        <p:spPr>
          <a:xfrm>
            <a:off x="6428217" y="1934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E0665C-E43C-B49A-5E73-B4A1E6672807}"/>
              </a:ext>
            </a:extLst>
          </p:cNvPr>
          <p:cNvSpPr txBox="1"/>
          <p:nvPr/>
        </p:nvSpPr>
        <p:spPr>
          <a:xfrm>
            <a:off x="7755918" y="1906887"/>
            <a:ext cx="67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21528B-EB9A-9C81-F3FE-2A30ECADE0E0}"/>
              </a:ext>
            </a:extLst>
          </p:cNvPr>
          <p:cNvSpPr txBox="1"/>
          <p:nvPr/>
        </p:nvSpPr>
        <p:spPr>
          <a:xfrm>
            <a:off x="4944219" y="230092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2569F-1BB6-6621-D57B-BCB99805A873}"/>
              </a:ext>
            </a:extLst>
          </p:cNvPr>
          <p:cNvSpPr txBox="1"/>
          <p:nvPr/>
        </p:nvSpPr>
        <p:spPr>
          <a:xfrm>
            <a:off x="5656205" y="229403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BA0FC-7FAB-97CF-ACBC-A02DB10C40A3}"/>
              </a:ext>
            </a:extLst>
          </p:cNvPr>
          <p:cNvSpPr txBox="1"/>
          <p:nvPr/>
        </p:nvSpPr>
        <p:spPr>
          <a:xfrm>
            <a:off x="6405657" y="229648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C800E-3C47-26A3-BD9E-D3475746E3AB}"/>
              </a:ext>
            </a:extLst>
          </p:cNvPr>
          <p:cNvSpPr txBox="1"/>
          <p:nvPr/>
        </p:nvSpPr>
        <p:spPr>
          <a:xfrm>
            <a:off x="6982783" y="2280973"/>
            <a:ext cx="592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- 1/4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0806C-EC73-F6C1-98C5-ACB76816BB9F}"/>
              </a:ext>
            </a:extLst>
          </p:cNvPr>
          <p:cNvSpPr txBox="1"/>
          <p:nvPr/>
        </p:nvSpPr>
        <p:spPr>
          <a:xfrm>
            <a:off x="2926352" y="4639788"/>
            <a:ext cx="63392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0, x</a:t>
            </a:r>
            <a:r>
              <a:rPr lang="en-US" baseline="-25000" dirty="0"/>
              <a:t>2</a:t>
            </a:r>
            <a:r>
              <a:rPr lang="en-US" dirty="0"/>
              <a:t> = 20, Z</a:t>
            </a:r>
            <a:r>
              <a:rPr lang="en-US" baseline="-25000" dirty="0"/>
              <a:t>j</a:t>
            </a:r>
            <a:r>
              <a:rPr lang="en-US" dirty="0"/>
              <a:t> = 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5A7AE-AEF8-A687-02A9-011EDD51FB41}"/>
              </a:ext>
            </a:extLst>
          </p:cNvPr>
          <p:cNvSpPr txBox="1"/>
          <p:nvPr/>
        </p:nvSpPr>
        <p:spPr>
          <a:xfrm>
            <a:off x="2903358" y="3044367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FBB843-10AA-1A72-C73D-F7203DB4E3D1}"/>
              </a:ext>
            </a:extLst>
          </p:cNvPr>
          <p:cNvSpPr txBox="1"/>
          <p:nvPr/>
        </p:nvSpPr>
        <p:spPr>
          <a:xfrm>
            <a:off x="2903358" y="3462863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26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1439213" y="110989"/>
            <a:ext cx="2944101" cy="2954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800" dirty="0"/>
              <a:t>Maximize </a:t>
            </a:r>
            <a:r>
              <a:rPr lang="en-US" sz="1800" b="1" dirty="0"/>
              <a:t>Z = 40x</a:t>
            </a:r>
            <a:r>
              <a:rPr lang="en-US" sz="1800" b="1" baseline="-25000" dirty="0"/>
              <a:t>1</a:t>
            </a:r>
            <a:r>
              <a:rPr lang="en-US" sz="1800" b="1" dirty="0"/>
              <a:t> + 100x</a:t>
            </a:r>
            <a:r>
              <a:rPr lang="en-US" sz="1800" b="1" baseline="-25000" dirty="0"/>
              <a:t>2</a:t>
            </a:r>
          </a:p>
          <a:p>
            <a:endParaRPr lang="en-US" sz="1800" baseline="-25000" dirty="0"/>
          </a:p>
          <a:p>
            <a:r>
              <a:rPr lang="en-US" sz="1800" dirty="0"/>
              <a:t>Subject to Constraints, 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n-US" sz="1800" b="1" dirty="0"/>
              <a:t>10x</a:t>
            </a:r>
            <a:r>
              <a:rPr lang="en-US" sz="1800" b="1" baseline="-25000" dirty="0"/>
              <a:t>1</a:t>
            </a:r>
            <a:r>
              <a:rPr lang="en-US" sz="1800" b="1" dirty="0"/>
              <a:t> + 2x</a:t>
            </a:r>
            <a:r>
              <a:rPr lang="en-US" sz="1800" b="1" baseline="-25000" dirty="0"/>
              <a:t>2</a:t>
            </a:r>
            <a:r>
              <a:rPr lang="en-US" sz="1800" b="1" dirty="0"/>
              <a:t> ≤ </a:t>
            </a:r>
            <a:r>
              <a:rPr lang="en-US" b="1" dirty="0"/>
              <a:t>32</a:t>
            </a:r>
            <a:r>
              <a:rPr lang="en-US" sz="1800" b="1" dirty="0"/>
              <a:t>	</a:t>
            </a:r>
          </a:p>
          <a:p>
            <a:r>
              <a:rPr lang="en-US" sz="1800" b="1" dirty="0"/>
              <a:t>6x</a:t>
            </a:r>
            <a:r>
              <a:rPr lang="en-US" sz="1800" b="1" baseline="-25000" dirty="0"/>
              <a:t>2</a:t>
            </a:r>
            <a:r>
              <a:rPr lang="en-US" sz="1800" b="1" dirty="0"/>
              <a:t> ≤ 60</a:t>
            </a:r>
            <a:r>
              <a:rPr lang="en-US" sz="1800" dirty="0"/>
              <a:t>	</a:t>
            </a:r>
          </a:p>
          <a:p>
            <a:endParaRPr lang="en-US" sz="1800" dirty="0"/>
          </a:p>
          <a:p>
            <a:r>
              <a:rPr lang="en-US" sz="1800" dirty="0"/>
              <a:t>where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 ≥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93D48-CEA3-C1A3-B555-2FFC60E01F21}"/>
              </a:ext>
            </a:extLst>
          </p:cNvPr>
          <p:cNvSpPr txBox="1"/>
          <p:nvPr/>
        </p:nvSpPr>
        <p:spPr>
          <a:xfrm>
            <a:off x="4397828" y="125503"/>
            <a:ext cx="4771572" cy="2913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40x</a:t>
            </a:r>
            <a:r>
              <a:rPr lang="en-US" b="1" baseline="-25000" dirty="0"/>
              <a:t>1</a:t>
            </a:r>
            <a:r>
              <a:rPr lang="en-US" b="1" dirty="0"/>
              <a:t> + 100x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10x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32</a:t>
            </a:r>
            <a:endParaRPr lang="en-US" sz="2000" dirty="0"/>
          </a:p>
          <a:p>
            <a:pPr lvl="1"/>
            <a:r>
              <a:rPr lang="en-US" sz="2000" b="1" dirty="0"/>
              <a:t>6x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2</a:t>
            </a:r>
            <a:r>
              <a:rPr lang="en-US" sz="2000" b="1" dirty="0"/>
              <a:t> = 60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993E7-0895-7EB2-1958-757E375733A4}"/>
              </a:ext>
            </a:extLst>
          </p:cNvPr>
          <p:cNvSpPr txBox="1"/>
          <p:nvPr/>
        </p:nvSpPr>
        <p:spPr>
          <a:xfrm>
            <a:off x="4383314" y="3063024"/>
            <a:ext cx="4786086" cy="2913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40x</a:t>
            </a:r>
            <a:r>
              <a:rPr lang="en-US" b="1" baseline="-25000" dirty="0"/>
              <a:t>1</a:t>
            </a:r>
            <a:r>
              <a:rPr lang="en-US" b="1" dirty="0"/>
              <a:t> + 100x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10x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  <a:r>
              <a:rPr lang="en-US" sz="2000" b="1" dirty="0"/>
              <a:t>= 32</a:t>
            </a:r>
            <a:endParaRPr lang="en-US" sz="2000" dirty="0"/>
          </a:p>
          <a:p>
            <a:pPr lvl="1"/>
            <a:r>
              <a:rPr lang="en-US" sz="2000" b="1" dirty="0"/>
              <a:t>0x</a:t>
            </a:r>
            <a:r>
              <a:rPr lang="en-US" sz="2000" b="1" baseline="-25000" dirty="0"/>
              <a:t>1 </a:t>
            </a:r>
            <a:r>
              <a:rPr lang="en-US" sz="2000" b="1" dirty="0"/>
              <a:t>+ 6x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</a:t>
            </a:r>
            <a:r>
              <a:rPr lang="en-US" sz="2000" b="1" dirty="0"/>
              <a:t> + 1S</a:t>
            </a:r>
            <a:r>
              <a:rPr lang="en-US" sz="2000" b="1" baseline="-25000" dirty="0"/>
              <a:t>2</a:t>
            </a:r>
            <a:r>
              <a:rPr lang="en-US" sz="2000" b="1" dirty="0"/>
              <a:t> = 60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9085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37532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40217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01049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441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943"/>
              </p:ext>
            </p:extLst>
          </p:nvPr>
        </p:nvGraphicFramePr>
        <p:xfrm>
          <a:off x="10029590" y="871007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10084344" y="1410604"/>
            <a:ext cx="178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0×10+0×0 = 0+0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10084344" y="2055380"/>
            <a:ext cx="178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0×2+0×6 = 0+0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10128766" y="2677022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0×1+0×0 = 0+0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10161909" y="3851471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0×30 + 0×4000</a:t>
            </a:r>
          </a:p>
          <a:p>
            <a:r>
              <a:rPr lang="en-US" sz="1400" dirty="0"/>
              <a:t>= 0+0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10161909" y="3334626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0×0+0×1= 0+0 = 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2357"/>
              </p:ext>
            </p:extLst>
          </p:nvPr>
        </p:nvGraphicFramePr>
        <p:xfrm>
          <a:off x="356126" y="83581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706446" y="12567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40 – 0 = 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740934" y="160448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100 – 0 = 100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740934" y="197532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712754" y="234616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EE4D4-8FD6-2D59-D3F4-FB2E2861C568}"/>
              </a:ext>
            </a:extLst>
          </p:cNvPr>
          <p:cNvSpPr txBox="1"/>
          <p:nvPr/>
        </p:nvSpPr>
        <p:spPr>
          <a:xfrm>
            <a:off x="2818492" y="3334626"/>
            <a:ext cx="6343648" cy="2913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40x</a:t>
            </a:r>
            <a:r>
              <a:rPr lang="en-US" b="1" baseline="-25000" dirty="0"/>
              <a:t>1</a:t>
            </a:r>
            <a:r>
              <a:rPr lang="en-US" b="1" dirty="0"/>
              <a:t> + 100x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10x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  <a:r>
              <a:rPr lang="en-US" sz="2000" b="1" dirty="0"/>
              <a:t>= 32</a:t>
            </a:r>
            <a:endParaRPr lang="en-US" sz="2000" dirty="0"/>
          </a:p>
          <a:p>
            <a:pPr lvl="1"/>
            <a:r>
              <a:rPr lang="en-US" sz="2000" b="1" dirty="0"/>
              <a:t>0x</a:t>
            </a:r>
            <a:r>
              <a:rPr lang="en-US" sz="2000" b="1" baseline="-25000" dirty="0"/>
              <a:t>1 </a:t>
            </a:r>
            <a:r>
              <a:rPr lang="en-US" sz="2000" b="1" dirty="0"/>
              <a:t>+ 6x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</a:t>
            </a:r>
            <a:r>
              <a:rPr lang="en-US" sz="2000" b="1" dirty="0"/>
              <a:t> + 1S</a:t>
            </a:r>
            <a:r>
              <a:rPr lang="en-US" sz="2000" b="1" baseline="-25000" dirty="0"/>
              <a:t>2</a:t>
            </a:r>
            <a:r>
              <a:rPr lang="en-US" sz="2000" b="1" dirty="0"/>
              <a:t> = 60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53E13-53F2-428A-7E17-99021471C74B}"/>
              </a:ext>
            </a:extLst>
          </p:cNvPr>
          <p:cNvSpPr txBox="1"/>
          <p:nvPr/>
        </p:nvSpPr>
        <p:spPr>
          <a:xfrm>
            <a:off x="2818493" y="3621771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DF77A0-7D8D-FDED-A3C7-48AEE65139C0}"/>
              </a:ext>
            </a:extLst>
          </p:cNvPr>
          <p:cNvSpPr txBox="1"/>
          <p:nvPr/>
        </p:nvSpPr>
        <p:spPr>
          <a:xfrm>
            <a:off x="2818493" y="4040267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601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6" grpId="0" animBg="1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53E13-53F2-428A-7E17-99021471C74B}"/>
              </a:ext>
            </a:extLst>
          </p:cNvPr>
          <p:cNvSpPr txBox="1"/>
          <p:nvPr/>
        </p:nvSpPr>
        <p:spPr>
          <a:xfrm>
            <a:off x="2818493" y="3621771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DF77A0-7D8D-FDED-A3C7-48AEE65139C0}"/>
              </a:ext>
            </a:extLst>
          </p:cNvPr>
          <p:cNvSpPr txBox="1"/>
          <p:nvPr/>
        </p:nvSpPr>
        <p:spPr>
          <a:xfrm>
            <a:off x="2818493" y="4040267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72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6" grpId="0" animBg="1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E8149A-AC40-2A48-0D53-C0DCD0614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71731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64C81D3-CD06-8B56-D7CC-CA347BABBBEF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2A89-A850-3C10-224F-430385E9C473}"/>
              </a:ext>
            </a:extLst>
          </p:cNvPr>
          <p:cNvSpPr txBox="1"/>
          <p:nvPr/>
        </p:nvSpPr>
        <p:spPr>
          <a:xfrm>
            <a:off x="3071883" y="45498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34B4A-C87B-4B78-1306-5F3CDEB27D3E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20B723-91E9-C573-1E76-091DFB823ACF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34C297-1DB3-F0B7-65A8-4AD277F108B4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BBDEB1-FE80-F7CF-9FD4-4AFCE1D256ED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4765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AEF19-4396-6F2C-10D5-F5FBDBCBD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19546"/>
              </p:ext>
            </p:extLst>
          </p:nvPr>
        </p:nvGraphicFramePr>
        <p:xfrm>
          <a:off x="1329238" y="4561417"/>
          <a:ext cx="9029605" cy="182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602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443481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  <a:tr h="1030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457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A55283-85A4-BDC0-8707-C192DBF154AF}"/>
                  </a:ext>
                </a:extLst>
              </p:cNvPr>
              <p:cNvSpPr txBox="1"/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A55283-85A4-BDC0-8707-C192DBF1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F9775F-8E6D-149D-2A7D-8E6BD66FB96F}"/>
                  </a:ext>
                </a:extLst>
              </p:cNvPr>
              <p:cNvSpPr txBox="1"/>
              <p:nvPr/>
            </p:nvSpPr>
            <p:spPr>
              <a:xfrm>
                <a:off x="1692057" y="4744955"/>
                <a:ext cx="120385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F9775F-8E6D-149D-2A7D-8E6BD66F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57" y="4744955"/>
                <a:ext cx="120385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7F67AC-DA7F-6105-B8DC-B2DFAB86A7AB}"/>
                  </a:ext>
                </a:extLst>
              </p:cNvPr>
              <p:cNvSpPr txBox="1"/>
              <p:nvPr/>
            </p:nvSpPr>
            <p:spPr>
              <a:xfrm>
                <a:off x="3726275" y="4722018"/>
                <a:ext cx="10756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7F67AC-DA7F-6105-B8DC-B2DFAB86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75" y="4722018"/>
                <a:ext cx="1075615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F47C07-AE47-B71B-D481-D77E766E430A}"/>
                  </a:ext>
                </a:extLst>
              </p:cNvPr>
              <p:cNvSpPr txBox="1"/>
              <p:nvPr/>
            </p:nvSpPr>
            <p:spPr>
              <a:xfrm>
                <a:off x="5447851" y="4722018"/>
                <a:ext cx="10756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F47C07-AE47-B71B-D481-D77E766E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1" y="4722018"/>
                <a:ext cx="107561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40FACA-498C-93AD-9BC8-FA6829F59583}"/>
                  </a:ext>
                </a:extLst>
              </p:cNvPr>
              <p:cNvSpPr txBox="1"/>
              <p:nvPr/>
            </p:nvSpPr>
            <p:spPr>
              <a:xfrm>
                <a:off x="7015955" y="4730462"/>
                <a:ext cx="10756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40FACA-498C-93AD-9BC8-FA6829F5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55" y="4730462"/>
                <a:ext cx="1075615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8218CF-95D4-6AF4-F36B-8896779802F7}"/>
                  </a:ext>
                </a:extLst>
              </p:cNvPr>
              <p:cNvSpPr txBox="1"/>
              <p:nvPr/>
            </p:nvSpPr>
            <p:spPr>
              <a:xfrm>
                <a:off x="8654120" y="4722017"/>
                <a:ext cx="133209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8218CF-95D4-6AF4-F36B-889677980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20" y="4722017"/>
                <a:ext cx="1332096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B5963D-EF48-275A-2A6F-1C3CDA8BFBEE}"/>
                  </a:ext>
                </a:extLst>
              </p:cNvPr>
              <p:cNvSpPr txBox="1"/>
              <p:nvPr/>
            </p:nvSpPr>
            <p:spPr>
              <a:xfrm>
                <a:off x="1758909" y="5736749"/>
                <a:ext cx="1059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B5963D-EF48-275A-2A6F-1C3CDA8B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09" y="5736749"/>
                <a:ext cx="1059584" cy="276999"/>
              </a:xfrm>
              <a:prstGeom prst="rect">
                <a:avLst/>
              </a:prstGeom>
              <a:blipFill>
                <a:blip r:embed="rId8"/>
                <a:stretch>
                  <a:fillRect l="-5202" r="-52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14830E-B048-48E4-610A-B3AA93B0C247}"/>
                  </a:ext>
                </a:extLst>
              </p:cNvPr>
              <p:cNvSpPr txBox="1"/>
              <p:nvPr/>
            </p:nvSpPr>
            <p:spPr>
              <a:xfrm>
                <a:off x="7044105" y="5534375"/>
                <a:ext cx="1117294" cy="392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14830E-B048-48E4-610A-B3AA93B0C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05" y="5534375"/>
                <a:ext cx="1117294" cy="392543"/>
              </a:xfrm>
              <a:prstGeom prst="rect">
                <a:avLst/>
              </a:prstGeom>
              <a:blipFill>
                <a:blip r:embed="rId9"/>
                <a:stretch>
                  <a:fillRect l="-7650" t="-3125" r="-218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A645A1-E231-78C7-90C8-DB4D3E0CECA5}"/>
                  </a:ext>
                </a:extLst>
              </p:cNvPr>
              <p:cNvSpPr txBox="1"/>
              <p:nvPr/>
            </p:nvSpPr>
            <p:spPr>
              <a:xfrm>
                <a:off x="8784893" y="5609908"/>
                <a:ext cx="1288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20 = 12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A645A1-E231-78C7-90C8-DB4D3E0CE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893" y="5609908"/>
                <a:ext cx="1288814" cy="276999"/>
              </a:xfrm>
              <a:prstGeom prst="rect">
                <a:avLst/>
              </a:prstGeom>
              <a:blipFill>
                <a:blip r:embed="rId10"/>
                <a:stretch>
                  <a:fillRect l="-6132" t="-26087" r="-9906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156AFCC2-949E-190F-DD71-98671B107057}"/>
              </a:ext>
            </a:extLst>
          </p:cNvPr>
          <p:cNvSpPr txBox="1"/>
          <p:nvPr/>
        </p:nvSpPr>
        <p:spPr>
          <a:xfrm>
            <a:off x="4105733" y="5609908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33EA9A-9784-4F15-5CD2-482B9055B1D6}"/>
              </a:ext>
            </a:extLst>
          </p:cNvPr>
          <p:cNvSpPr txBox="1"/>
          <p:nvPr/>
        </p:nvSpPr>
        <p:spPr>
          <a:xfrm>
            <a:off x="5447851" y="5594383"/>
            <a:ext cx="9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0 =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C101A8-3DCF-4294-F233-D84ABEE29E62}"/>
              </a:ext>
            </a:extLst>
          </p:cNvPr>
          <p:cNvSpPr/>
          <p:nvPr/>
        </p:nvSpPr>
        <p:spPr>
          <a:xfrm>
            <a:off x="171969" y="1700335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Non-Selected 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B6C940-72E9-1368-58C6-FDCA6FAF2402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1DCA52-552B-A27B-1B76-BDEF2AA2C1E0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56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C67825-51E5-4DFB-29BF-1871139D5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74049"/>
              </p:ext>
            </p:extLst>
          </p:nvPr>
        </p:nvGraphicFramePr>
        <p:xfrm>
          <a:off x="1329238" y="4561417"/>
          <a:ext cx="9029605" cy="79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602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443481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7A63FA-84EB-FFE4-6612-A2155F847E03}"/>
                  </a:ext>
                </a:extLst>
              </p:cNvPr>
              <p:cNvSpPr txBox="1"/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7A63FA-84EB-FFE4-6612-A2155F84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8CC3DC-B313-61A7-D837-D0EDD6BF8D52}"/>
                  </a:ext>
                </a:extLst>
              </p:cNvPr>
              <p:cNvSpPr txBox="1"/>
              <p:nvPr/>
            </p:nvSpPr>
            <p:spPr>
              <a:xfrm>
                <a:off x="1880104" y="4706335"/>
                <a:ext cx="304571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8CC3DC-B313-61A7-D837-D0EDD6BF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04" y="4706335"/>
                <a:ext cx="304571" cy="393441"/>
              </a:xfrm>
              <a:prstGeom prst="rect">
                <a:avLst/>
              </a:prstGeom>
              <a:blipFill>
                <a:blip r:embed="rId3"/>
                <a:stretch>
                  <a:fillRect l="-18000" t="-3077" r="-4800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4E49-CD0E-1D4C-B11E-DD152FEE6214}"/>
                  </a:ext>
                </a:extLst>
              </p:cNvPr>
              <p:cNvSpPr txBox="1"/>
              <p:nvPr/>
            </p:nvSpPr>
            <p:spPr>
              <a:xfrm>
                <a:off x="4068409" y="4722017"/>
                <a:ext cx="65562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4E49-CD0E-1D4C-B11E-DD152FEE6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9" y="4722017"/>
                <a:ext cx="65562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A75037-EA42-69EA-0F00-F0718B0EB0CB}"/>
                  </a:ext>
                </a:extLst>
              </p:cNvPr>
              <p:cNvSpPr txBox="1"/>
              <p:nvPr/>
            </p:nvSpPr>
            <p:spPr>
              <a:xfrm>
                <a:off x="5447851" y="4722018"/>
                <a:ext cx="70692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A75037-EA42-69EA-0F00-F0718B0EB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1" y="4722018"/>
                <a:ext cx="70692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A2C978-C980-BC35-9EC8-C4D7BABCFAC6}"/>
                  </a:ext>
                </a:extLst>
              </p:cNvPr>
              <p:cNvSpPr txBox="1"/>
              <p:nvPr/>
            </p:nvSpPr>
            <p:spPr>
              <a:xfrm>
                <a:off x="7350853" y="4692708"/>
                <a:ext cx="22602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A2C978-C980-BC35-9EC8-C4D7BABCF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53" y="4692708"/>
                <a:ext cx="226023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A81C61-A4A2-06A9-FCAC-4583D8C10E4E}"/>
                  </a:ext>
                </a:extLst>
              </p:cNvPr>
              <p:cNvSpPr txBox="1"/>
              <p:nvPr/>
            </p:nvSpPr>
            <p:spPr>
              <a:xfrm>
                <a:off x="8851478" y="4699116"/>
                <a:ext cx="96340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A81C61-A4A2-06A9-FCAC-4583D8C1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478" y="4699116"/>
                <a:ext cx="963405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A5A717-2088-A7FF-91D3-1D02E941B4D8}"/>
                  </a:ext>
                </a:extLst>
              </p:cNvPr>
              <p:cNvSpPr txBox="1"/>
              <p:nvPr/>
            </p:nvSpPr>
            <p:spPr>
              <a:xfrm>
                <a:off x="2262316" y="4764555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A5A717-2088-A7FF-91D3-1D02E941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16" y="4764555"/>
                <a:ext cx="174727" cy="276999"/>
              </a:xfrm>
              <a:prstGeom prst="rect">
                <a:avLst/>
              </a:prstGeom>
              <a:blipFill>
                <a:blip r:embed="rId8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48E09ADF-FD9A-3DE9-465A-37506593DCF2}"/>
              </a:ext>
            </a:extLst>
          </p:cNvPr>
          <p:cNvSpPr/>
          <p:nvPr/>
        </p:nvSpPr>
        <p:spPr>
          <a:xfrm>
            <a:off x="249349" y="2303127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Row 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F71A31-9698-323A-CB31-F4081285464E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8811C-4A83-287E-5BC7-09DDF8FC39D4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181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BE085-744D-0BCE-7CA3-1B9B38F04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49256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New R1: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New R2: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5656120-7E8E-4F05-8294-0F4B8836EDE7}"/>
              </a:ext>
            </a:extLst>
          </p:cNvPr>
          <p:cNvSpPr txBox="1"/>
          <p:nvPr/>
        </p:nvSpPr>
        <p:spPr>
          <a:xfrm>
            <a:off x="2335345" y="1536691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9A2868-051F-CBEE-F9C9-8940BA69BC28}"/>
              </a:ext>
            </a:extLst>
          </p:cNvPr>
          <p:cNvSpPr txBox="1"/>
          <p:nvPr/>
        </p:nvSpPr>
        <p:spPr>
          <a:xfrm>
            <a:off x="2328647" y="2012976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B9483E-64D0-FA7D-021E-19B36266EB15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0A0C7A-791E-A5B0-F006-2A754FA655E7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6DC909-67D8-3F5B-77C2-1A7F1B52A5B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29F5A7-6E6E-C7E8-A31E-328A4612D5F6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161DF8-2D8F-15F1-955F-BAFA8AD8951B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4CAB5E-1CB3-9CDA-27C8-1399EC8F2F7F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5B302-60C0-AA19-9F71-5CEEEE41BE0E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80B7B-86B0-24A2-EA18-4528F9901932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A13BF-2611-5699-FEC9-F3418CDB2201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7FEAA-DA1D-0AB9-D295-7F293B963DFF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ABE2D-BD24-F349-CFE9-5A8787CFE456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6C0CF-11FF-9A19-11DA-9BD4D02A0CB5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6D79D-A24C-5CE7-F882-B85906B37466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67B7F-3C9D-8FF7-E1D1-C7C269D92831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73498-093C-FC34-4BEC-45D0265672F2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51F20-2776-AC4C-0DF3-673F23345C35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C9FD6-160A-6369-DEC4-806F2F22E4AF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46E7C-F6B7-BAAD-1E4F-2672D722FA4F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77CB5-90A8-E40B-D5E6-EA43AA25AD10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C1B28-9339-D97E-D06B-F6D5F249EB54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F5CE7D-E53F-0475-361D-D27236598A56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AAED3-D308-665B-54A1-73F476223839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BC0D8-8336-40B2-309B-4756A4484AF5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63FBE-64AA-D1A1-2780-55F9416CF032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78D68-88A5-A2DD-24F7-F0F31E122C46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C35E8F-AA6E-4CDF-6D59-AC7939B312A4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A07097-4FBD-1313-2C31-6D4706BF3F0B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1AFC6E-E054-4688-D0EE-FCA7D04DBDA2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8159B-1502-6D37-5630-9B551BB09052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06175F-D32B-8DA0-9A5E-F7A27642913F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235F51-1721-FFAD-6611-18E03831D0D0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A68C1C-B88D-5263-F3E3-85EDAD7148F1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4DEE7-58ED-B541-9A90-F8C08190BC35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E93D93-FAF4-DD51-B1F8-4557006CDA5B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77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1668</Words>
  <Application>Microsoft Office PowerPoint</Application>
  <PresentationFormat>Widescreen</PresentationFormat>
  <Paragraphs>883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89</cp:revision>
  <dcterms:created xsi:type="dcterms:W3CDTF">2024-09-03T04:45:19Z</dcterms:created>
  <dcterms:modified xsi:type="dcterms:W3CDTF">2024-09-06T05:53:46Z</dcterms:modified>
</cp:coreProperties>
</file>