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77" r:id="rId6"/>
    <p:sldId id="278" r:id="rId7"/>
    <p:sldId id="279" r:id="rId8"/>
    <p:sldId id="280" r:id="rId9"/>
    <p:sldId id="259" r:id="rId10"/>
    <p:sldId id="263" r:id="rId11"/>
    <p:sldId id="264" r:id="rId12"/>
    <p:sldId id="283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61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59A3-ACA3-4176-B677-CE91FD93CC6E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FC41-C482-4CAF-A9EE-A76DE7BCA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59A3-ACA3-4176-B677-CE91FD93CC6E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FC41-C482-4CAF-A9EE-A76DE7BCA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59A3-ACA3-4176-B677-CE91FD93CC6E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FC41-C482-4CAF-A9EE-A76DE7BCA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59A3-ACA3-4176-B677-CE91FD93CC6E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FC41-C482-4CAF-A9EE-A76DE7BCA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59A3-ACA3-4176-B677-CE91FD93CC6E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FC41-C482-4CAF-A9EE-A76DE7BCA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59A3-ACA3-4176-B677-CE91FD93CC6E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FC41-C482-4CAF-A9EE-A76DE7BCA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59A3-ACA3-4176-B677-CE91FD93CC6E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FC41-C482-4CAF-A9EE-A76DE7BCA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59A3-ACA3-4176-B677-CE91FD93CC6E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FC41-C482-4CAF-A9EE-A76DE7BCA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59A3-ACA3-4176-B677-CE91FD93CC6E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FC41-C482-4CAF-A9EE-A76DE7BCA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59A3-ACA3-4176-B677-CE91FD93CC6E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FC41-C482-4CAF-A9EE-A76DE7BCA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59A3-ACA3-4176-B677-CE91FD93CC6E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FC41-C482-4CAF-A9EE-A76DE7BCA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159A3-ACA3-4176-B677-CE91FD93CC6E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9FC41-C482-4CAF-A9EE-A76DE7BCA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Operation 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43013"/>
            <a:ext cx="7916637" cy="332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967" y="466724"/>
            <a:ext cx="8839033" cy="151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438400"/>
            <a:ext cx="2081212" cy="261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3352800"/>
            <a:ext cx="2828189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3810000"/>
            <a:ext cx="1343025" cy="198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306892" cy="3279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108" y="1752600"/>
            <a:ext cx="8380892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8614329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234" y="1828800"/>
            <a:ext cx="857116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54364"/>
            <a:ext cx="8305800" cy="3246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8178188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8682037" cy="335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8534216" cy="334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Linear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Programming is a mathematical model designed to allocate limited or scarce resources to optimize (either maximize or minimize) a single stated criterion.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89475"/>
            <a:ext cx="8458200" cy="33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50" y="1905000"/>
            <a:ext cx="8439150" cy="330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8024905" cy="311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293894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714" y="4481513"/>
            <a:ext cx="4052486" cy="169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Dual and Primal</a:t>
            </a:r>
            <a:endParaRPr lang="en-US" dirty="0"/>
          </a:p>
        </p:txBody>
      </p:sp>
      <p:pic>
        <p:nvPicPr>
          <p:cNvPr id="21506" name="Picture 2" descr="Image result for dual and prim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315200" cy="47488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Image result for dual and prim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4800"/>
            <a:ext cx="7848600" cy="58926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Image result for dual and prim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7989750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Maximization Versus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Maximization:  All C</a:t>
            </a:r>
            <a:r>
              <a:rPr lang="en-US" sz="2400" dirty="0" smtClean="0"/>
              <a:t>j </a:t>
            </a:r>
            <a:r>
              <a:rPr lang="en-US" dirty="0" smtClean="0"/>
              <a:t>– Z</a:t>
            </a:r>
            <a:r>
              <a:rPr lang="en-US" sz="2400" dirty="0" smtClean="0"/>
              <a:t>j </a:t>
            </a:r>
            <a:r>
              <a:rPr lang="en-US" dirty="0" smtClean="0"/>
              <a:t>≥ 0</a:t>
            </a:r>
          </a:p>
          <a:p>
            <a:r>
              <a:rPr lang="en-US" dirty="0" smtClean="0"/>
              <a:t>Minimization: All C</a:t>
            </a:r>
            <a:r>
              <a:rPr lang="en-US" sz="2400" dirty="0" smtClean="0"/>
              <a:t>j </a:t>
            </a:r>
            <a:r>
              <a:rPr lang="en-US" dirty="0" smtClean="0"/>
              <a:t>– Z</a:t>
            </a:r>
            <a:r>
              <a:rPr lang="en-US" sz="2400" dirty="0" smtClean="0"/>
              <a:t>j </a:t>
            </a:r>
            <a:r>
              <a:rPr lang="en-US" dirty="0" smtClean="0"/>
              <a:t>≤ 0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Constraints and their respective adjustments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" y="1733550"/>
            <a:ext cx="805815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667000"/>
            <a:ext cx="4857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619375"/>
            <a:ext cx="4000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76525" y="2895600"/>
            <a:ext cx="17430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53325" y="2819400"/>
            <a:ext cx="1428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6400" y="2819400"/>
            <a:ext cx="1428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57350" y="3543300"/>
            <a:ext cx="3238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152775" y="3457575"/>
            <a:ext cx="5810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67000" y="3667125"/>
            <a:ext cx="18192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648200" y="3448050"/>
            <a:ext cx="18573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629400" y="3429000"/>
            <a:ext cx="18097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619250" y="4419600"/>
            <a:ext cx="3619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667000" y="4686300"/>
            <a:ext cx="18573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486400" y="4400550"/>
            <a:ext cx="3333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458075" y="4343400"/>
            <a:ext cx="3143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3371850" y="4476750"/>
            <a:ext cx="2095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81000"/>
            <a:ext cx="3943350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293" y="3886200"/>
            <a:ext cx="400330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3866147"/>
            <a:ext cx="4114800" cy="238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94203" y="1143000"/>
            <a:ext cx="1535397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2362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657600"/>
            <a:ext cx="5791200" cy="2860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038600"/>
            <a:ext cx="1719262" cy="2202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"/>
            <a:ext cx="3048000" cy="349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971800"/>
            <a:ext cx="4448175" cy="334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962400"/>
            <a:ext cx="1600200" cy="2049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04800"/>
            <a:ext cx="2362200" cy="318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2971800"/>
            <a:ext cx="4410993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4191000"/>
            <a:ext cx="1752600" cy="230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the mathematical model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686800" cy="3282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5148263"/>
            <a:ext cx="4937123" cy="148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66</Words>
  <Application>Microsoft Office PowerPoint</Application>
  <PresentationFormat>On-screen Show (4:3)</PresentationFormat>
  <Paragraphs>10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Linear Programming</vt:lpstr>
      <vt:lpstr>What is Linear Programming?</vt:lpstr>
      <vt:lpstr>Maximization Versus Minimization</vt:lpstr>
      <vt:lpstr>Constraints and their respective adjustments</vt:lpstr>
      <vt:lpstr>Slide 5</vt:lpstr>
      <vt:lpstr>Slide 6</vt:lpstr>
      <vt:lpstr>Slide 7</vt:lpstr>
      <vt:lpstr>Slide 8</vt:lpstr>
      <vt:lpstr>Forming the mathematical model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Dual and Primal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Dell</dc:creator>
  <cp:lastModifiedBy>Windows</cp:lastModifiedBy>
  <cp:revision>27</cp:revision>
  <dcterms:created xsi:type="dcterms:W3CDTF">2020-02-29T10:00:41Z</dcterms:created>
  <dcterms:modified xsi:type="dcterms:W3CDTF">2020-03-08T07:35:00Z</dcterms:modified>
</cp:coreProperties>
</file>