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8" r:id="rId3"/>
    <p:sldId id="326" r:id="rId4"/>
    <p:sldId id="327" r:id="rId5"/>
    <p:sldId id="328" r:id="rId6"/>
    <p:sldId id="296" r:id="rId7"/>
    <p:sldId id="329" r:id="rId8"/>
    <p:sldId id="330" r:id="rId9"/>
    <p:sldId id="331" r:id="rId10"/>
    <p:sldId id="332" r:id="rId11"/>
    <p:sldId id="333" r:id="rId12"/>
    <p:sldId id="334" r:id="rId13"/>
    <p:sldId id="335" r:id="rId14"/>
    <p:sldId id="336" r:id="rId15"/>
    <p:sldId id="337" r:id="rId16"/>
    <p:sldId id="338" r:id="rId17"/>
    <p:sldId id="339" r:id="rId18"/>
    <p:sldId id="340" r:id="rId19"/>
    <p:sldId id="34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–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–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Medium Style 4 –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DBED569-4797-4DF1-A0F4-6AAB3CD982D8}" styleName="Light Style 3 –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–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491" autoAdjust="0"/>
    <p:restoredTop sz="94660"/>
  </p:normalViewPr>
  <p:slideViewPr>
    <p:cSldViewPr snapToGrid="0">
      <p:cViewPr varScale="1">
        <p:scale>
          <a:sx n="75" d="100"/>
          <a:sy n="75" d="100"/>
        </p:scale>
        <p:origin x="2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5C275-0695-71AD-543E-9DDAAF677B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C16562-6BD9-B172-5B65-839A3460F5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45735-B7E3-4509-FB44-DA69DCD70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4F2E7-2686-48FA-8241-C9BF2142807C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DB2E6D-4851-6420-5596-63ED4E97D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5606D-78F4-F884-1437-96AB4ADD0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6B5D6-E8BC-4DDD-853F-37B509AE0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27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9B8CB-9C54-D254-30A2-75742E6EA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26CEC4-0046-1528-B65E-5D6C02C1C8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4BD56-888F-C49F-8558-67D1BDBC7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4F2E7-2686-48FA-8241-C9BF2142807C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40652-7BDC-A43A-5974-0D4058762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BEF8D-43AE-68F1-7B5A-C57FC7804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6B5D6-E8BC-4DDD-853F-37B509AE0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737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EF1B07-48FE-9C33-4385-9B73165480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0B5747-F63E-2840-A1F0-8A579292F9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E22E6-8B2A-9AAE-5606-8248CAAE2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4F2E7-2686-48FA-8241-C9BF2142807C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4E42E-5BFE-3D89-1476-E1BF9726A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2DEE4E-089E-A94E-2AD5-642B172B0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6B5D6-E8BC-4DDD-853F-37B509AE0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403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C2E03-91EA-5864-F5B6-B3442ADD6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8FAA9-5730-7DA8-6950-77C05EF42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6BE0A-89B8-2C97-DD6A-622E305E8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4F2E7-2686-48FA-8241-C9BF2142807C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B913B-FEEF-B001-755E-9D1358A4E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5D8CC-5516-130F-D30F-7C4D905B9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6B5D6-E8BC-4DDD-853F-37B509AE0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109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25593-76CB-5CA2-1F3B-A86363BFA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C64DBD-A9CF-6F6F-4322-12535AB5C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85FDB-CE98-FA19-35F9-233A01CE1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4F2E7-2686-48FA-8241-C9BF2142807C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DF1F0-BE9B-89A0-99EB-8F02CCB46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04DAE-3240-E67C-A278-5044847ED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6B5D6-E8BC-4DDD-853F-37B509AE0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166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93EB5-0CAC-F5F2-B569-9097FA90F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513E4-7612-26B2-6833-50804DEAAE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F58EB6-4FAA-FF90-922D-1160AD092D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35184E-09D1-FF9D-BD17-3ED233CAE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4F2E7-2686-48FA-8241-C9BF2142807C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EA1D45-58F3-7D37-F537-A33AFD031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D4E52B-C5D9-2F0F-E332-A72326CD0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6B5D6-E8BC-4DDD-853F-37B509AE0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608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C2ABD-9E79-02CF-1388-33EB99E6B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FFA073-D6A6-A579-2AC4-ED42AF3917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F428F-464D-8D89-EC37-151C0C3ACA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C9B75E-745F-F323-C1E7-A8CCF76BCF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9950D6-7062-7D8A-3E9A-0CC0446FEE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1C41AB-8325-CF66-966F-4F3894FB6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4F2E7-2686-48FA-8241-C9BF2142807C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356C2D-2BFA-0F23-8F64-A07FFA8F6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93E177-AA38-810B-33ED-05CE1CE60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6B5D6-E8BC-4DDD-853F-37B509AE0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065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B5D9D-0FF1-7AFC-C694-D8532E4A8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D12D49-46F5-AA66-2CA2-1216D4D01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4F2E7-2686-48FA-8241-C9BF2142807C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86D736-5668-930A-3062-4E5CC5E8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74529F-6312-007F-30A5-11AB84C1C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6B5D6-E8BC-4DDD-853F-37B509AE0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909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7C3608-A808-890B-F031-4C98DBEDF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4F2E7-2686-48FA-8241-C9BF2142807C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660459-7654-402D-EE6E-6721B4C11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BEC2C4-4A32-FA19-5494-22892B3B6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6B5D6-E8BC-4DDD-853F-37B509AE0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042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551C0-437A-08E4-9591-C304B265C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11719-A1C3-D879-7965-90A2191E1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70C486-A74B-9AA9-CB01-CA2AC056AC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8A592-9BD4-457C-BA81-57BC7D69D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4F2E7-2686-48FA-8241-C9BF2142807C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3FC387-A380-2982-F547-173C713AF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3DB429-736E-F179-A14F-8E9FF6027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6B5D6-E8BC-4DDD-853F-37B509AE0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061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C59A3-EEA0-FF65-EE36-2476E80CC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EF6318-1C43-26B4-443E-112ACEECD2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587FA6-8C27-50BA-2A60-6D32807517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A2E4AE-1812-116F-14BF-F095C94A4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4F2E7-2686-48FA-8241-C9BF2142807C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45B6B3-5CE8-3EF7-A806-AFA329C46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FA53E0-70E8-E632-7E67-2C25C02CD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6B5D6-E8BC-4DDD-853F-37B509AE0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041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18F840-810D-AF22-7555-1D2DB4F57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AD5304-06DA-B716-61F8-51418FD56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7B6A7-11EE-C09B-BAC9-697ACACAF2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84F2E7-2686-48FA-8241-C9BF2142807C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6EC808-E59D-E88B-2468-21C6E23732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5EC79-ACE7-EC1C-B461-DCC9BBB27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16B5D6-E8BC-4DDD-853F-37B509AE0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402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5" Type="http://schemas.openxmlformats.org/officeDocument/2006/relationships/image" Target="../media/image45.png"/><Relationship Id="rId10" Type="http://schemas.openxmlformats.org/officeDocument/2006/relationships/image" Target="../media/image50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60.png"/><Relationship Id="rId18" Type="http://schemas.openxmlformats.org/officeDocument/2006/relationships/image" Target="../media/image65.png"/><Relationship Id="rId3" Type="http://schemas.openxmlformats.org/officeDocument/2006/relationships/image" Target="../media/image50.png"/><Relationship Id="rId21" Type="http://schemas.openxmlformats.org/officeDocument/2006/relationships/image" Target="../media/image68.png"/><Relationship Id="rId7" Type="http://schemas.openxmlformats.org/officeDocument/2006/relationships/image" Target="../media/image54.png"/><Relationship Id="rId12" Type="http://schemas.openxmlformats.org/officeDocument/2006/relationships/image" Target="../media/image59.png"/><Relationship Id="rId17" Type="http://schemas.openxmlformats.org/officeDocument/2006/relationships/image" Target="../media/image64.png"/><Relationship Id="rId2" Type="http://schemas.openxmlformats.org/officeDocument/2006/relationships/image" Target="../media/image49.png"/><Relationship Id="rId16" Type="http://schemas.openxmlformats.org/officeDocument/2006/relationships/image" Target="../media/image63.png"/><Relationship Id="rId20" Type="http://schemas.openxmlformats.org/officeDocument/2006/relationships/image" Target="../media/image6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png"/><Relationship Id="rId11" Type="http://schemas.openxmlformats.org/officeDocument/2006/relationships/image" Target="../media/image58.png"/><Relationship Id="rId5" Type="http://schemas.openxmlformats.org/officeDocument/2006/relationships/image" Target="../media/image52.png"/><Relationship Id="rId15" Type="http://schemas.openxmlformats.org/officeDocument/2006/relationships/image" Target="../media/image62.png"/><Relationship Id="rId10" Type="http://schemas.openxmlformats.org/officeDocument/2006/relationships/image" Target="../media/image57.png"/><Relationship Id="rId19" Type="http://schemas.openxmlformats.org/officeDocument/2006/relationships/image" Target="../media/image66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Relationship Id="rId14" Type="http://schemas.openxmlformats.org/officeDocument/2006/relationships/image" Target="../media/image6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13" Type="http://schemas.openxmlformats.org/officeDocument/2006/relationships/image" Target="../media/image72.png"/><Relationship Id="rId3" Type="http://schemas.openxmlformats.org/officeDocument/2006/relationships/image" Target="../media/image50.png"/><Relationship Id="rId7" Type="http://schemas.openxmlformats.org/officeDocument/2006/relationships/image" Target="../media/image66.png"/><Relationship Id="rId12" Type="http://schemas.openxmlformats.org/officeDocument/2006/relationships/image" Target="../media/image71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5.png"/><Relationship Id="rId11" Type="http://schemas.openxmlformats.org/officeDocument/2006/relationships/image" Target="../media/image70.png"/><Relationship Id="rId5" Type="http://schemas.openxmlformats.org/officeDocument/2006/relationships/image" Target="../media/image52.png"/><Relationship Id="rId10" Type="http://schemas.openxmlformats.org/officeDocument/2006/relationships/image" Target="../media/image69.png"/><Relationship Id="rId4" Type="http://schemas.openxmlformats.org/officeDocument/2006/relationships/image" Target="../media/image51.png"/><Relationship Id="rId9" Type="http://schemas.openxmlformats.org/officeDocument/2006/relationships/image" Target="../media/image6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13" Type="http://schemas.openxmlformats.org/officeDocument/2006/relationships/image" Target="../media/image76.png"/><Relationship Id="rId3" Type="http://schemas.openxmlformats.org/officeDocument/2006/relationships/image" Target="../media/image50.png"/><Relationship Id="rId7" Type="http://schemas.openxmlformats.org/officeDocument/2006/relationships/image" Target="../media/image66.png"/><Relationship Id="rId12" Type="http://schemas.openxmlformats.org/officeDocument/2006/relationships/image" Target="../media/image75.png"/><Relationship Id="rId2" Type="http://schemas.openxmlformats.org/officeDocument/2006/relationships/image" Target="../media/image49.png"/><Relationship Id="rId16" Type="http://schemas.openxmlformats.org/officeDocument/2006/relationships/image" Target="../media/image7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5.png"/><Relationship Id="rId11" Type="http://schemas.openxmlformats.org/officeDocument/2006/relationships/image" Target="../media/image74.png"/><Relationship Id="rId5" Type="http://schemas.openxmlformats.org/officeDocument/2006/relationships/image" Target="../media/image52.png"/><Relationship Id="rId15" Type="http://schemas.openxmlformats.org/officeDocument/2006/relationships/image" Target="../media/image78.png"/><Relationship Id="rId10" Type="http://schemas.openxmlformats.org/officeDocument/2006/relationships/image" Target="../media/image73.png"/><Relationship Id="rId4" Type="http://schemas.openxmlformats.org/officeDocument/2006/relationships/image" Target="../media/image51.png"/><Relationship Id="rId9" Type="http://schemas.openxmlformats.org/officeDocument/2006/relationships/image" Target="../media/image68.png"/><Relationship Id="rId14" Type="http://schemas.openxmlformats.org/officeDocument/2006/relationships/image" Target="../media/image7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13" Type="http://schemas.openxmlformats.org/officeDocument/2006/relationships/image" Target="../media/image76.png"/><Relationship Id="rId3" Type="http://schemas.openxmlformats.org/officeDocument/2006/relationships/image" Target="../media/image50.png"/><Relationship Id="rId7" Type="http://schemas.openxmlformats.org/officeDocument/2006/relationships/image" Target="../media/image66.png"/><Relationship Id="rId12" Type="http://schemas.openxmlformats.org/officeDocument/2006/relationships/image" Target="../media/image75.png"/><Relationship Id="rId2" Type="http://schemas.openxmlformats.org/officeDocument/2006/relationships/image" Target="../media/image49.png"/><Relationship Id="rId16" Type="http://schemas.openxmlformats.org/officeDocument/2006/relationships/image" Target="../media/image7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5.png"/><Relationship Id="rId11" Type="http://schemas.openxmlformats.org/officeDocument/2006/relationships/image" Target="../media/image74.png"/><Relationship Id="rId5" Type="http://schemas.openxmlformats.org/officeDocument/2006/relationships/image" Target="../media/image52.png"/><Relationship Id="rId15" Type="http://schemas.openxmlformats.org/officeDocument/2006/relationships/image" Target="../media/image80.png"/><Relationship Id="rId10" Type="http://schemas.openxmlformats.org/officeDocument/2006/relationships/image" Target="../media/image73.png"/><Relationship Id="rId4" Type="http://schemas.openxmlformats.org/officeDocument/2006/relationships/image" Target="../media/image51.png"/><Relationship Id="rId9" Type="http://schemas.openxmlformats.org/officeDocument/2006/relationships/image" Target="../media/image68.png"/><Relationship Id="rId14" Type="http://schemas.openxmlformats.org/officeDocument/2006/relationships/image" Target="../media/image7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5B62F2E-C384-9EE5-24A1-98141940A28B}"/>
              </a:ext>
            </a:extLst>
          </p:cNvPr>
          <p:cNvSpPr txBox="1"/>
          <p:nvPr/>
        </p:nvSpPr>
        <p:spPr>
          <a:xfrm>
            <a:off x="1439213" y="110989"/>
            <a:ext cx="2944101" cy="29546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sz="1800" dirty="0"/>
              <a:t>Minimize </a:t>
            </a:r>
            <a:r>
              <a:rPr lang="en-US" sz="1800" b="1" dirty="0"/>
              <a:t>Z = 60x</a:t>
            </a:r>
            <a:r>
              <a:rPr lang="en-US" sz="1800" b="1" baseline="-25000" dirty="0"/>
              <a:t>1</a:t>
            </a:r>
            <a:r>
              <a:rPr lang="en-US" sz="1800" b="1" dirty="0"/>
              <a:t> + </a:t>
            </a:r>
            <a:r>
              <a:rPr lang="en-US" b="1" dirty="0"/>
              <a:t>8</a:t>
            </a:r>
            <a:r>
              <a:rPr lang="en-US" sz="1800" b="1" dirty="0"/>
              <a:t>0x</a:t>
            </a:r>
            <a:r>
              <a:rPr lang="en-US" sz="1800" b="1" baseline="-25000" dirty="0"/>
              <a:t>2</a:t>
            </a:r>
          </a:p>
          <a:p>
            <a:endParaRPr lang="en-US" sz="1800" baseline="-25000" dirty="0"/>
          </a:p>
          <a:p>
            <a:r>
              <a:rPr lang="en-US" sz="1800" dirty="0"/>
              <a:t>Subject to Constraints, </a:t>
            </a:r>
            <a:endParaRPr lang="en-US" sz="1800" baseline="-25000" dirty="0"/>
          </a:p>
          <a:p>
            <a:endParaRPr lang="en-US" sz="1800" baseline="-25000" dirty="0"/>
          </a:p>
          <a:p>
            <a:r>
              <a:rPr lang="en-US" b="1" dirty="0"/>
              <a:t>2</a:t>
            </a:r>
            <a:r>
              <a:rPr lang="en-US" sz="1800" b="1" dirty="0"/>
              <a:t>0x</a:t>
            </a:r>
            <a:r>
              <a:rPr lang="en-US" sz="1800" b="1" baseline="-25000" dirty="0"/>
              <a:t>1</a:t>
            </a:r>
            <a:r>
              <a:rPr lang="en-US" sz="1800" b="1" dirty="0"/>
              <a:t> + 30x</a:t>
            </a:r>
            <a:r>
              <a:rPr lang="en-US" sz="1800" b="1" baseline="-25000" dirty="0"/>
              <a:t>2 </a:t>
            </a:r>
            <a:r>
              <a:rPr lang="en-US" sz="1800" b="1" dirty="0"/>
              <a:t>≥ 900	</a:t>
            </a:r>
          </a:p>
          <a:p>
            <a:r>
              <a:rPr lang="en-US" sz="1800" b="1" dirty="0"/>
              <a:t>40x</a:t>
            </a:r>
            <a:r>
              <a:rPr lang="en-US" sz="1800" b="1" baseline="-25000" dirty="0"/>
              <a:t>1 </a:t>
            </a:r>
            <a:r>
              <a:rPr lang="en-US" sz="1800" b="1" dirty="0"/>
              <a:t>+</a:t>
            </a:r>
            <a:r>
              <a:rPr lang="en-US" sz="1800" b="1" baseline="-25000" dirty="0"/>
              <a:t> </a:t>
            </a:r>
            <a:r>
              <a:rPr lang="en-US" b="1" dirty="0"/>
              <a:t>30</a:t>
            </a:r>
            <a:r>
              <a:rPr lang="en-US" sz="1800" b="1" dirty="0"/>
              <a:t>x</a:t>
            </a:r>
            <a:r>
              <a:rPr lang="en-US" sz="1800" b="1" baseline="-25000" dirty="0"/>
              <a:t>2</a:t>
            </a:r>
            <a:r>
              <a:rPr lang="en-US" sz="1800" b="1" dirty="0"/>
              <a:t> ≥ 1200</a:t>
            </a:r>
            <a:r>
              <a:rPr lang="en-US" sz="1800" dirty="0"/>
              <a:t>	</a:t>
            </a:r>
          </a:p>
          <a:p>
            <a:endParaRPr lang="en-US" sz="1800" dirty="0"/>
          </a:p>
          <a:p>
            <a:r>
              <a:rPr lang="en-US" sz="1800" dirty="0"/>
              <a:t>where x</a:t>
            </a:r>
            <a:r>
              <a:rPr lang="en-US" sz="1800" baseline="-25000" dirty="0"/>
              <a:t>1</a:t>
            </a:r>
            <a:r>
              <a:rPr lang="en-US" sz="1800" dirty="0"/>
              <a:t>, x</a:t>
            </a:r>
            <a:r>
              <a:rPr lang="en-US" sz="1800" baseline="-25000" dirty="0"/>
              <a:t>2</a:t>
            </a:r>
            <a:r>
              <a:rPr lang="en-US" sz="1800" dirty="0"/>
              <a:t> ≥ 0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C93D48-CEA3-C1A3-B555-2FFC60E01F21}"/>
              </a:ext>
            </a:extLst>
          </p:cNvPr>
          <p:cNvSpPr txBox="1"/>
          <p:nvPr/>
        </p:nvSpPr>
        <p:spPr>
          <a:xfrm>
            <a:off x="4397827" y="125503"/>
            <a:ext cx="6195785" cy="291361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pPr lvl="1"/>
            <a:r>
              <a:rPr lang="en-US" dirty="0"/>
              <a:t>Minimize </a:t>
            </a:r>
            <a:r>
              <a:rPr lang="en-US" b="1" dirty="0"/>
              <a:t>Z = 60x</a:t>
            </a:r>
            <a:r>
              <a:rPr lang="en-US" b="1" baseline="-25000" dirty="0"/>
              <a:t>1</a:t>
            </a:r>
            <a:r>
              <a:rPr lang="en-US" b="1" dirty="0"/>
              <a:t> + 80x</a:t>
            </a:r>
            <a:r>
              <a:rPr lang="en-US" b="1" baseline="-25000" dirty="0"/>
              <a:t>2</a:t>
            </a:r>
            <a:r>
              <a:rPr lang="en-US" b="1" dirty="0"/>
              <a:t> + 0S</a:t>
            </a:r>
            <a:r>
              <a:rPr lang="en-US" b="1" baseline="-25000" dirty="0"/>
              <a:t>1 </a:t>
            </a:r>
            <a:r>
              <a:rPr lang="en-US" b="1" dirty="0"/>
              <a:t> + MA</a:t>
            </a:r>
            <a:r>
              <a:rPr lang="en-US" b="1" baseline="-25000" dirty="0"/>
              <a:t>1</a:t>
            </a:r>
            <a:r>
              <a:rPr lang="en-US" b="1" dirty="0"/>
              <a:t> + 0S</a:t>
            </a:r>
            <a:r>
              <a:rPr lang="en-US" b="1" baseline="-25000" dirty="0"/>
              <a:t>2 </a:t>
            </a:r>
            <a:r>
              <a:rPr lang="en-US" b="1" dirty="0"/>
              <a:t>+ MA</a:t>
            </a:r>
            <a:r>
              <a:rPr lang="en-US" b="1" baseline="-25000" dirty="0"/>
              <a:t>2</a:t>
            </a:r>
          </a:p>
          <a:p>
            <a:pPr lvl="1"/>
            <a:endParaRPr lang="en-US" sz="1600" baseline="-25000" dirty="0"/>
          </a:p>
          <a:p>
            <a:pPr lvl="1"/>
            <a:r>
              <a:rPr lang="en-US" sz="1600" dirty="0"/>
              <a:t>Subject to Constraints, </a:t>
            </a:r>
            <a:endParaRPr lang="en-US" sz="1600" baseline="-25000" dirty="0"/>
          </a:p>
          <a:p>
            <a:pPr lvl="1"/>
            <a:endParaRPr lang="en-US" sz="1600" baseline="-25000" dirty="0"/>
          </a:p>
          <a:p>
            <a:r>
              <a:rPr lang="en-US" sz="2000" b="1" dirty="0"/>
              <a:t>         20x</a:t>
            </a:r>
            <a:r>
              <a:rPr lang="en-US" sz="2000" b="1" baseline="-25000" dirty="0"/>
              <a:t>1</a:t>
            </a:r>
            <a:r>
              <a:rPr lang="en-US" sz="2000" b="1" dirty="0"/>
              <a:t> + 30x</a:t>
            </a:r>
            <a:r>
              <a:rPr lang="en-US" sz="2000" b="1" baseline="-25000" dirty="0"/>
              <a:t>2</a:t>
            </a:r>
            <a:r>
              <a:rPr lang="en-US" sz="2000" b="1" dirty="0"/>
              <a:t> – S</a:t>
            </a:r>
            <a:r>
              <a:rPr lang="en-US" sz="2000" b="1" baseline="-25000" dirty="0"/>
              <a:t>1 </a:t>
            </a:r>
            <a:r>
              <a:rPr lang="en-US" sz="2000" b="1" dirty="0"/>
              <a:t>+ A</a:t>
            </a:r>
            <a:r>
              <a:rPr lang="en-US" sz="2000" b="1" baseline="-25000" dirty="0"/>
              <a:t>1</a:t>
            </a:r>
            <a:r>
              <a:rPr lang="en-US" sz="2000" b="1" dirty="0"/>
              <a:t> = 900</a:t>
            </a:r>
            <a:endParaRPr lang="en-US" sz="2000" dirty="0"/>
          </a:p>
          <a:p>
            <a:pPr lvl="1"/>
            <a:r>
              <a:rPr lang="en-US" sz="2000" b="1" dirty="0"/>
              <a:t>40x</a:t>
            </a:r>
            <a:r>
              <a:rPr lang="en-US" sz="2000" b="1" baseline="-25000" dirty="0"/>
              <a:t>1</a:t>
            </a:r>
            <a:r>
              <a:rPr lang="en-US" sz="2000" b="1" dirty="0"/>
              <a:t> + 30x</a:t>
            </a:r>
            <a:r>
              <a:rPr lang="en-US" sz="2000" b="1" baseline="-25000" dirty="0"/>
              <a:t>2</a:t>
            </a:r>
            <a:r>
              <a:rPr lang="en-US" sz="2000" b="1" dirty="0"/>
              <a:t> – S</a:t>
            </a:r>
            <a:r>
              <a:rPr lang="en-US" sz="2000" b="1" baseline="-25000" dirty="0"/>
              <a:t>2</a:t>
            </a:r>
            <a:r>
              <a:rPr lang="en-US" sz="2000" b="1" dirty="0"/>
              <a:t> + A</a:t>
            </a:r>
            <a:r>
              <a:rPr lang="en-US" sz="2000" b="1" baseline="-25000" dirty="0"/>
              <a:t>2</a:t>
            </a:r>
            <a:r>
              <a:rPr lang="en-US" sz="2000" b="1" dirty="0"/>
              <a:t> = 1200</a:t>
            </a:r>
            <a:r>
              <a:rPr lang="en-US" sz="1600" dirty="0"/>
              <a:t>	 </a:t>
            </a:r>
          </a:p>
          <a:p>
            <a:pPr lvl="1"/>
            <a:endParaRPr lang="en-US" sz="1600" dirty="0"/>
          </a:p>
          <a:p>
            <a:pPr lvl="1"/>
            <a:r>
              <a:rPr lang="en-US" dirty="0"/>
              <a:t>where x</a:t>
            </a:r>
            <a:r>
              <a:rPr lang="en-US" baseline="-25000" dirty="0"/>
              <a:t>1</a:t>
            </a:r>
            <a:r>
              <a:rPr lang="en-US" dirty="0"/>
              <a:t>, x</a:t>
            </a:r>
            <a:r>
              <a:rPr lang="en-US" baseline="-25000" dirty="0"/>
              <a:t>2</a:t>
            </a:r>
            <a:r>
              <a:rPr lang="en-US" dirty="0"/>
              <a:t> ≥ 0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A4C3CF-8D95-C0EF-DA94-5AC567F39352}"/>
              </a:ext>
            </a:extLst>
          </p:cNvPr>
          <p:cNvSpPr txBox="1"/>
          <p:nvPr/>
        </p:nvSpPr>
        <p:spPr>
          <a:xfrm>
            <a:off x="4383314" y="3065644"/>
            <a:ext cx="6195786" cy="29136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pPr lvl="1"/>
            <a:r>
              <a:rPr lang="en-US" dirty="0"/>
              <a:t>Minimize </a:t>
            </a:r>
            <a:r>
              <a:rPr lang="en-US" b="1" dirty="0"/>
              <a:t>Z = 60x</a:t>
            </a:r>
            <a:r>
              <a:rPr lang="en-US" b="1" baseline="-25000" dirty="0"/>
              <a:t>1</a:t>
            </a:r>
            <a:r>
              <a:rPr lang="en-US" b="1" dirty="0"/>
              <a:t> + 80x</a:t>
            </a:r>
            <a:r>
              <a:rPr lang="en-US" b="1" baseline="-25000" dirty="0"/>
              <a:t>2</a:t>
            </a:r>
            <a:r>
              <a:rPr lang="en-US" b="1" dirty="0"/>
              <a:t> + 0S</a:t>
            </a:r>
            <a:r>
              <a:rPr lang="en-US" b="1" baseline="-25000" dirty="0"/>
              <a:t>1 </a:t>
            </a:r>
            <a:r>
              <a:rPr lang="en-US" b="1" dirty="0"/>
              <a:t> + MA</a:t>
            </a:r>
            <a:r>
              <a:rPr lang="en-US" b="1" baseline="-25000" dirty="0"/>
              <a:t>1</a:t>
            </a:r>
            <a:r>
              <a:rPr lang="en-US" b="1" dirty="0"/>
              <a:t> + 0S</a:t>
            </a:r>
            <a:r>
              <a:rPr lang="en-US" b="1" baseline="-25000" dirty="0"/>
              <a:t>2 </a:t>
            </a:r>
            <a:r>
              <a:rPr lang="en-US" b="1" dirty="0"/>
              <a:t>+ MA</a:t>
            </a:r>
            <a:r>
              <a:rPr lang="en-US" b="1" baseline="-25000" dirty="0"/>
              <a:t>2</a:t>
            </a:r>
          </a:p>
          <a:p>
            <a:pPr lvl="1"/>
            <a:endParaRPr lang="en-US" sz="1600" baseline="-25000" dirty="0"/>
          </a:p>
          <a:p>
            <a:pPr lvl="1"/>
            <a:r>
              <a:rPr lang="en-US" sz="1600" dirty="0"/>
              <a:t>Subject to Constraints, </a:t>
            </a:r>
            <a:endParaRPr lang="en-US" sz="1600" baseline="-25000" dirty="0"/>
          </a:p>
          <a:p>
            <a:pPr lvl="1"/>
            <a:endParaRPr lang="en-US" sz="1600" baseline="-25000" dirty="0"/>
          </a:p>
          <a:p>
            <a:r>
              <a:rPr lang="en-US" sz="2000" b="1" dirty="0"/>
              <a:t>         20x</a:t>
            </a:r>
            <a:r>
              <a:rPr lang="en-US" sz="2000" b="1" baseline="-25000" dirty="0"/>
              <a:t>1</a:t>
            </a:r>
            <a:r>
              <a:rPr lang="en-US" sz="2000" b="1" dirty="0"/>
              <a:t> + 30x</a:t>
            </a:r>
            <a:r>
              <a:rPr lang="en-US" sz="2000" b="1" baseline="-25000" dirty="0"/>
              <a:t>2</a:t>
            </a:r>
            <a:r>
              <a:rPr lang="en-US" sz="2000" b="1" dirty="0"/>
              <a:t> – 1S</a:t>
            </a:r>
            <a:r>
              <a:rPr lang="en-US" sz="2000" b="1" baseline="-25000" dirty="0"/>
              <a:t>1 </a:t>
            </a:r>
            <a:r>
              <a:rPr lang="en-US" sz="2000" b="1" dirty="0"/>
              <a:t>+ 1A</a:t>
            </a:r>
            <a:r>
              <a:rPr lang="en-US" sz="2000" b="1" baseline="-25000" dirty="0"/>
              <a:t>1</a:t>
            </a:r>
            <a:r>
              <a:rPr lang="en-US" sz="2000" b="1" dirty="0"/>
              <a:t> + 0S</a:t>
            </a:r>
            <a:r>
              <a:rPr lang="en-US" sz="2000" b="1" baseline="-25000" dirty="0"/>
              <a:t>2</a:t>
            </a:r>
            <a:r>
              <a:rPr lang="en-US" sz="2000" b="1" dirty="0"/>
              <a:t> + 0A</a:t>
            </a:r>
            <a:r>
              <a:rPr lang="en-US" sz="2000" b="1" baseline="-25000" dirty="0"/>
              <a:t>2</a:t>
            </a:r>
            <a:r>
              <a:rPr lang="en-US" sz="2000" b="1" dirty="0"/>
              <a:t>= 900</a:t>
            </a:r>
            <a:endParaRPr lang="en-US" sz="2000" dirty="0"/>
          </a:p>
          <a:p>
            <a:pPr lvl="1"/>
            <a:r>
              <a:rPr lang="en-US" sz="2000" b="1" dirty="0"/>
              <a:t>40x</a:t>
            </a:r>
            <a:r>
              <a:rPr lang="en-US" sz="2000" b="1" baseline="-25000" dirty="0"/>
              <a:t>1</a:t>
            </a:r>
            <a:r>
              <a:rPr lang="en-US" sz="2000" b="1" dirty="0"/>
              <a:t> + 30x</a:t>
            </a:r>
            <a:r>
              <a:rPr lang="en-US" sz="2000" b="1" baseline="-25000" dirty="0"/>
              <a:t>2</a:t>
            </a:r>
            <a:r>
              <a:rPr lang="en-US" sz="2000" b="1" dirty="0"/>
              <a:t> + 0S1 + 0S2 – 1S</a:t>
            </a:r>
            <a:r>
              <a:rPr lang="en-US" sz="2000" b="1" baseline="-25000" dirty="0"/>
              <a:t>2</a:t>
            </a:r>
            <a:r>
              <a:rPr lang="en-US" sz="2000" b="1" dirty="0"/>
              <a:t> + 1A</a:t>
            </a:r>
            <a:r>
              <a:rPr lang="en-US" sz="2000" b="1" baseline="-25000" dirty="0"/>
              <a:t>2</a:t>
            </a:r>
            <a:r>
              <a:rPr lang="en-US" sz="2000" b="1" dirty="0"/>
              <a:t> = 1200</a:t>
            </a:r>
            <a:r>
              <a:rPr lang="en-US" sz="1600" dirty="0"/>
              <a:t>	 </a:t>
            </a:r>
          </a:p>
          <a:p>
            <a:pPr lvl="1"/>
            <a:endParaRPr lang="en-US" sz="1600" dirty="0"/>
          </a:p>
          <a:p>
            <a:pPr lvl="1"/>
            <a:r>
              <a:rPr lang="en-US" dirty="0"/>
              <a:t>where x</a:t>
            </a:r>
            <a:r>
              <a:rPr lang="en-US" baseline="-25000" dirty="0"/>
              <a:t>1</a:t>
            </a:r>
            <a:r>
              <a:rPr lang="en-US" dirty="0"/>
              <a:t>, x</a:t>
            </a:r>
            <a:r>
              <a:rPr lang="en-US" baseline="-25000" dirty="0"/>
              <a:t>2</a:t>
            </a:r>
            <a:r>
              <a:rPr lang="en-US" dirty="0"/>
              <a:t> ≥ 0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808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B9F18B1-1310-E59B-CA05-36702B93BC18}"/>
              </a:ext>
            </a:extLst>
          </p:cNvPr>
          <p:cNvGraphicFramePr>
            <a:graphicFrameLocks noGrp="1"/>
          </p:cNvGraphicFramePr>
          <p:nvPr/>
        </p:nvGraphicFramePr>
        <p:xfrm>
          <a:off x="2879250" y="3213186"/>
          <a:ext cx="44775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1517">
                  <a:extLst>
                    <a:ext uri="{9D8B030D-6E8A-4147-A177-3AD203B41FA5}">
                      <a16:colId xmlns:a16="http://schemas.microsoft.com/office/drawing/2014/main" val="625596927"/>
                    </a:ext>
                  </a:extLst>
                </a:gridCol>
                <a:gridCol w="617698">
                  <a:extLst>
                    <a:ext uri="{9D8B030D-6E8A-4147-A177-3AD203B41FA5}">
                      <a16:colId xmlns:a16="http://schemas.microsoft.com/office/drawing/2014/main" val="198015553"/>
                    </a:ext>
                  </a:extLst>
                </a:gridCol>
                <a:gridCol w="617698">
                  <a:extLst>
                    <a:ext uri="{9D8B030D-6E8A-4147-A177-3AD203B41FA5}">
                      <a16:colId xmlns:a16="http://schemas.microsoft.com/office/drawing/2014/main" val="3703323588"/>
                    </a:ext>
                  </a:extLst>
                </a:gridCol>
                <a:gridCol w="623937">
                  <a:extLst>
                    <a:ext uri="{9D8B030D-6E8A-4147-A177-3AD203B41FA5}">
                      <a16:colId xmlns:a16="http://schemas.microsoft.com/office/drawing/2014/main" val="1644198094"/>
                    </a:ext>
                  </a:extLst>
                </a:gridCol>
                <a:gridCol w="603365">
                  <a:extLst>
                    <a:ext uri="{9D8B030D-6E8A-4147-A177-3AD203B41FA5}">
                      <a16:colId xmlns:a16="http://schemas.microsoft.com/office/drawing/2014/main" val="2821113304"/>
                    </a:ext>
                  </a:extLst>
                </a:gridCol>
                <a:gridCol w="625791">
                  <a:extLst>
                    <a:ext uri="{9D8B030D-6E8A-4147-A177-3AD203B41FA5}">
                      <a16:colId xmlns:a16="http://schemas.microsoft.com/office/drawing/2014/main" val="1248421773"/>
                    </a:ext>
                  </a:extLst>
                </a:gridCol>
                <a:gridCol w="707544">
                  <a:extLst>
                    <a:ext uri="{9D8B030D-6E8A-4147-A177-3AD203B41FA5}">
                      <a16:colId xmlns:a16="http://schemas.microsoft.com/office/drawing/2014/main" val="31982649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1752928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9BB6062-54ED-72F7-041A-A218976192A1}"/>
              </a:ext>
            </a:extLst>
          </p:cNvPr>
          <p:cNvGraphicFramePr>
            <a:graphicFrameLocks noGrp="1"/>
          </p:cNvGraphicFramePr>
          <p:nvPr/>
        </p:nvGraphicFramePr>
        <p:xfrm>
          <a:off x="2879250" y="3581699"/>
          <a:ext cx="44775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1517">
                  <a:extLst>
                    <a:ext uri="{9D8B030D-6E8A-4147-A177-3AD203B41FA5}">
                      <a16:colId xmlns:a16="http://schemas.microsoft.com/office/drawing/2014/main" val="625596927"/>
                    </a:ext>
                  </a:extLst>
                </a:gridCol>
                <a:gridCol w="617698">
                  <a:extLst>
                    <a:ext uri="{9D8B030D-6E8A-4147-A177-3AD203B41FA5}">
                      <a16:colId xmlns:a16="http://schemas.microsoft.com/office/drawing/2014/main" val="198015553"/>
                    </a:ext>
                  </a:extLst>
                </a:gridCol>
                <a:gridCol w="617698">
                  <a:extLst>
                    <a:ext uri="{9D8B030D-6E8A-4147-A177-3AD203B41FA5}">
                      <a16:colId xmlns:a16="http://schemas.microsoft.com/office/drawing/2014/main" val="3703323588"/>
                    </a:ext>
                  </a:extLst>
                </a:gridCol>
                <a:gridCol w="623937">
                  <a:extLst>
                    <a:ext uri="{9D8B030D-6E8A-4147-A177-3AD203B41FA5}">
                      <a16:colId xmlns:a16="http://schemas.microsoft.com/office/drawing/2014/main" val="1644198094"/>
                    </a:ext>
                  </a:extLst>
                </a:gridCol>
                <a:gridCol w="603365">
                  <a:extLst>
                    <a:ext uri="{9D8B030D-6E8A-4147-A177-3AD203B41FA5}">
                      <a16:colId xmlns:a16="http://schemas.microsoft.com/office/drawing/2014/main" val="2821113304"/>
                    </a:ext>
                  </a:extLst>
                </a:gridCol>
                <a:gridCol w="625791">
                  <a:extLst>
                    <a:ext uri="{9D8B030D-6E8A-4147-A177-3AD203B41FA5}">
                      <a16:colId xmlns:a16="http://schemas.microsoft.com/office/drawing/2014/main" val="1248421773"/>
                    </a:ext>
                  </a:extLst>
                </a:gridCol>
                <a:gridCol w="707544">
                  <a:extLst>
                    <a:ext uri="{9D8B030D-6E8A-4147-A177-3AD203B41FA5}">
                      <a16:colId xmlns:a16="http://schemas.microsoft.com/office/drawing/2014/main" val="31982649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175292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685DA26-FEC2-CB08-8D15-A1D96830681D}"/>
              </a:ext>
            </a:extLst>
          </p:cNvPr>
          <p:cNvSpPr txBox="1"/>
          <p:nvPr/>
        </p:nvSpPr>
        <p:spPr>
          <a:xfrm>
            <a:off x="3019498" y="3219975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Cj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4152D10-1D18-2BE5-C7D7-BC39586866FF}"/>
              </a:ext>
            </a:extLst>
          </p:cNvPr>
          <p:cNvGraphicFramePr>
            <a:graphicFrameLocks noGrp="1"/>
          </p:cNvGraphicFramePr>
          <p:nvPr/>
        </p:nvGraphicFramePr>
        <p:xfrm>
          <a:off x="1997026" y="3205139"/>
          <a:ext cx="871512" cy="75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1512">
                  <a:extLst>
                    <a:ext uri="{9D8B030D-6E8A-4147-A177-3AD203B41FA5}">
                      <a16:colId xmlns:a16="http://schemas.microsoft.com/office/drawing/2014/main" val="4252869153"/>
                    </a:ext>
                  </a:extLst>
                </a:gridCol>
              </a:tblGrid>
              <a:tr h="7596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CB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777113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4774DF3-1BFC-B2D9-9452-9CC82019505D}"/>
              </a:ext>
            </a:extLst>
          </p:cNvPr>
          <p:cNvGraphicFramePr>
            <a:graphicFrameLocks noGrp="1"/>
          </p:cNvGraphicFramePr>
          <p:nvPr/>
        </p:nvGraphicFramePr>
        <p:xfrm>
          <a:off x="7380546" y="3205139"/>
          <a:ext cx="1400074" cy="776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0037">
                  <a:extLst>
                    <a:ext uri="{9D8B030D-6E8A-4147-A177-3AD203B41FA5}">
                      <a16:colId xmlns:a16="http://schemas.microsoft.com/office/drawing/2014/main" val="3013429851"/>
                    </a:ext>
                  </a:extLst>
                </a:gridCol>
                <a:gridCol w="700037">
                  <a:extLst>
                    <a:ext uri="{9D8B030D-6E8A-4147-A177-3AD203B41FA5}">
                      <a16:colId xmlns:a16="http://schemas.microsoft.com/office/drawing/2014/main" val="134479305"/>
                    </a:ext>
                  </a:extLst>
                </a:gridCol>
              </a:tblGrid>
              <a:tr h="776579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Solution</a:t>
                      </a:r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Ratio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264803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17EC77D-8DC4-5516-FDED-032BC27D46D9}"/>
              </a:ext>
            </a:extLst>
          </p:cNvPr>
          <p:cNvGraphicFramePr>
            <a:graphicFrameLocks noGrp="1"/>
          </p:cNvGraphicFramePr>
          <p:nvPr/>
        </p:nvGraphicFramePr>
        <p:xfrm>
          <a:off x="1997026" y="3976939"/>
          <a:ext cx="678359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224">
                  <a:extLst>
                    <a:ext uri="{9D8B030D-6E8A-4147-A177-3AD203B41FA5}">
                      <a16:colId xmlns:a16="http://schemas.microsoft.com/office/drawing/2014/main" val="3277270441"/>
                    </a:ext>
                  </a:extLst>
                </a:gridCol>
                <a:gridCol w="681517">
                  <a:extLst>
                    <a:ext uri="{9D8B030D-6E8A-4147-A177-3AD203B41FA5}">
                      <a16:colId xmlns:a16="http://schemas.microsoft.com/office/drawing/2014/main" val="1651651387"/>
                    </a:ext>
                  </a:extLst>
                </a:gridCol>
                <a:gridCol w="617698">
                  <a:extLst>
                    <a:ext uri="{9D8B030D-6E8A-4147-A177-3AD203B41FA5}">
                      <a16:colId xmlns:a16="http://schemas.microsoft.com/office/drawing/2014/main" val="1418133318"/>
                    </a:ext>
                  </a:extLst>
                </a:gridCol>
                <a:gridCol w="617698">
                  <a:extLst>
                    <a:ext uri="{9D8B030D-6E8A-4147-A177-3AD203B41FA5}">
                      <a16:colId xmlns:a16="http://schemas.microsoft.com/office/drawing/2014/main" val="1784287402"/>
                    </a:ext>
                  </a:extLst>
                </a:gridCol>
                <a:gridCol w="623937">
                  <a:extLst>
                    <a:ext uri="{9D8B030D-6E8A-4147-A177-3AD203B41FA5}">
                      <a16:colId xmlns:a16="http://schemas.microsoft.com/office/drawing/2014/main" val="1326948750"/>
                    </a:ext>
                  </a:extLst>
                </a:gridCol>
                <a:gridCol w="603365">
                  <a:extLst>
                    <a:ext uri="{9D8B030D-6E8A-4147-A177-3AD203B41FA5}">
                      <a16:colId xmlns:a16="http://schemas.microsoft.com/office/drawing/2014/main" val="2899115002"/>
                    </a:ext>
                  </a:extLst>
                </a:gridCol>
                <a:gridCol w="625791">
                  <a:extLst>
                    <a:ext uri="{9D8B030D-6E8A-4147-A177-3AD203B41FA5}">
                      <a16:colId xmlns:a16="http://schemas.microsoft.com/office/drawing/2014/main" val="1496010250"/>
                    </a:ext>
                  </a:extLst>
                </a:gridCol>
                <a:gridCol w="707544">
                  <a:extLst>
                    <a:ext uri="{9D8B030D-6E8A-4147-A177-3AD203B41FA5}">
                      <a16:colId xmlns:a16="http://schemas.microsoft.com/office/drawing/2014/main" val="3554240769"/>
                    </a:ext>
                  </a:extLst>
                </a:gridCol>
                <a:gridCol w="711910">
                  <a:extLst>
                    <a:ext uri="{9D8B030D-6E8A-4147-A177-3AD203B41FA5}">
                      <a16:colId xmlns:a16="http://schemas.microsoft.com/office/drawing/2014/main" val="4052128978"/>
                    </a:ext>
                  </a:extLst>
                </a:gridCol>
                <a:gridCol w="711910">
                  <a:extLst>
                    <a:ext uri="{9D8B030D-6E8A-4147-A177-3AD203B41FA5}">
                      <a16:colId xmlns:a16="http://schemas.microsoft.com/office/drawing/2014/main" val="10893657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3677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175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3313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5458893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C6090AB7-5E04-9430-5CE9-D4305183A984}"/>
              </a:ext>
            </a:extLst>
          </p:cNvPr>
          <p:cNvSpPr txBox="1"/>
          <p:nvPr/>
        </p:nvSpPr>
        <p:spPr>
          <a:xfrm>
            <a:off x="3010397" y="3597482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B.V.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956A57-73E9-811F-FFC9-C5985DD56530}"/>
              </a:ext>
            </a:extLst>
          </p:cNvPr>
          <p:cNvSpPr txBox="1"/>
          <p:nvPr/>
        </p:nvSpPr>
        <p:spPr>
          <a:xfrm>
            <a:off x="3761162" y="3577799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x</a:t>
            </a:r>
            <a:r>
              <a:rPr lang="en-US" sz="1600" b="1" baseline="-25000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1171A18-F4CF-0447-8BBD-6B23B378440C}"/>
              </a:ext>
            </a:extLst>
          </p:cNvPr>
          <p:cNvSpPr txBox="1"/>
          <p:nvPr/>
        </p:nvSpPr>
        <p:spPr>
          <a:xfrm>
            <a:off x="4330848" y="3577799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x</a:t>
            </a:r>
            <a:r>
              <a:rPr lang="en-US" sz="1600" b="1" baseline="-25000" dirty="0"/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53B6DEA-A9D7-F4DA-A7F8-89DAF821A3E8}"/>
              </a:ext>
            </a:extLst>
          </p:cNvPr>
          <p:cNvSpPr txBox="1"/>
          <p:nvPr/>
        </p:nvSpPr>
        <p:spPr>
          <a:xfrm>
            <a:off x="4975330" y="3608479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</a:t>
            </a:r>
            <a:r>
              <a:rPr lang="en-US" sz="1400" b="1" baseline="-25000" dirty="0"/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4746EC9-FFAD-0539-8688-2C0699B4699C}"/>
              </a:ext>
            </a:extLst>
          </p:cNvPr>
          <p:cNvSpPr txBox="1"/>
          <p:nvPr/>
        </p:nvSpPr>
        <p:spPr>
          <a:xfrm>
            <a:off x="6066501" y="3585507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</a:t>
            </a:r>
            <a:r>
              <a:rPr lang="en-US" sz="1400" b="1" baseline="-25000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4CBADB0-6E14-8CDD-3317-9C505C031E6A}"/>
              </a:ext>
            </a:extLst>
          </p:cNvPr>
          <p:cNvSpPr txBox="1"/>
          <p:nvPr/>
        </p:nvSpPr>
        <p:spPr>
          <a:xfrm>
            <a:off x="5532786" y="3597482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</a:t>
            </a:r>
            <a:r>
              <a:rPr lang="en-US" sz="1400" b="1" baseline="-25000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ADE3157-3B2E-C75A-CC79-885442A940F0}"/>
              </a:ext>
            </a:extLst>
          </p:cNvPr>
          <p:cNvSpPr txBox="1"/>
          <p:nvPr/>
        </p:nvSpPr>
        <p:spPr>
          <a:xfrm>
            <a:off x="6683193" y="3571707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</a:t>
            </a:r>
            <a:r>
              <a:rPr lang="en-US" sz="1400" b="1" baseline="-25000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0E523D6-7128-8FA1-3CDB-C48BFC8A8C09}"/>
              </a:ext>
            </a:extLst>
          </p:cNvPr>
          <p:cNvSpPr txBox="1"/>
          <p:nvPr/>
        </p:nvSpPr>
        <p:spPr>
          <a:xfrm>
            <a:off x="3737416" y="3265026"/>
            <a:ext cx="4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60</a:t>
            </a:r>
            <a:endParaRPr lang="en-US" sz="1600" b="1" baseline="-25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B326D13-899A-5E66-53C2-AA362A4392F2}"/>
              </a:ext>
            </a:extLst>
          </p:cNvPr>
          <p:cNvSpPr txBox="1"/>
          <p:nvPr/>
        </p:nvSpPr>
        <p:spPr>
          <a:xfrm>
            <a:off x="4310935" y="3271972"/>
            <a:ext cx="4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80</a:t>
            </a:r>
            <a:endParaRPr lang="en-US" sz="1600" b="1" baseline="-25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3A79E36-95B1-6AE1-824F-5D5965F665F2}"/>
              </a:ext>
            </a:extLst>
          </p:cNvPr>
          <p:cNvSpPr txBox="1"/>
          <p:nvPr/>
        </p:nvSpPr>
        <p:spPr>
          <a:xfrm>
            <a:off x="5504116" y="3249843"/>
            <a:ext cx="4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M</a:t>
            </a:r>
            <a:endParaRPr lang="en-US" sz="1600" b="1" baseline="-25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078923A-CDC6-2C72-36D1-6069150F456C}"/>
              </a:ext>
            </a:extLst>
          </p:cNvPr>
          <p:cNvSpPr txBox="1"/>
          <p:nvPr/>
        </p:nvSpPr>
        <p:spPr>
          <a:xfrm>
            <a:off x="4970438" y="3237625"/>
            <a:ext cx="4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0</a:t>
            </a:r>
            <a:endParaRPr lang="en-US" sz="1600" b="1" baseline="-25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6118B06-E26D-166E-EBD1-5379C13B6497}"/>
              </a:ext>
            </a:extLst>
          </p:cNvPr>
          <p:cNvSpPr txBox="1"/>
          <p:nvPr/>
        </p:nvSpPr>
        <p:spPr>
          <a:xfrm>
            <a:off x="6687631" y="3251730"/>
            <a:ext cx="4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M</a:t>
            </a:r>
            <a:endParaRPr lang="en-US" sz="1600" b="1" baseline="-25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4BC802B-4DBD-EE0E-BDEF-17A3E690DD51}"/>
              </a:ext>
            </a:extLst>
          </p:cNvPr>
          <p:cNvSpPr txBox="1"/>
          <p:nvPr/>
        </p:nvSpPr>
        <p:spPr>
          <a:xfrm>
            <a:off x="6086889" y="3237625"/>
            <a:ext cx="4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0</a:t>
            </a:r>
            <a:endParaRPr lang="en-US" sz="1600" b="1" baseline="-25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32CD120-E0FF-2C4A-E77C-A81FFCF39108}"/>
              </a:ext>
            </a:extLst>
          </p:cNvPr>
          <p:cNvSpPr txBox="1"/>
          <p:nvPr/>
        </p:nvSpPr>
        <p:spPr>
          <a:xfrm>
            <a:off x="3050920" y="4024437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</a:t>
            </a:r>
            <a:r>
              <a:rPr lang="en-US" sz="1400" b="1" baseline="-25000" dirty="0"/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AB3EF10-2B13-36ED-9589-AF9F651751A0}"/>
              </a:ext>
            </a:extLst>
          </p:cNvPr>
          <p:cNvSpPr txBox="1"/>
          <p:nvPr/>
        </p:nvSpPr>
        <p:spPr>
          <a:xfrm>
            <a:off x="3050919" y="4341159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x</a:t>
            </a:r>
            <a:r>
              <a:rPr lang="en-US" sz="1400" b="1" baseline="-25000" dirty="0"/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64A8351-F1A0-6702-FD5E-2ECFAEB3D783}"/>
              </a:ext>
            </a:extLst>
          </p:cNvPr>
          <p:cNvSpPr txBox="1"/>
          <p:nvPr/>
        </p:nvSpPr>
        <p:spPr>
          <a:xfrm>
            <a:off x="2301865" y="3989139"/>
            <a:ext cx="4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M</a:t>
            </a:r>
            <a:endParaRPr lang="en-US" sz="1600" b="1" baseline="-25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F8248B5-A5F7-5E56-2ACC-6E462CBEBBD1}"/>
              </a:ext>
            </a:extLst>
          </p:cNvPr>
          <p:cNvSpPr txBox="1"/>
          <p:nvPr/>
        </p:nvSpPr>
        <p:spPr>
          <a:xfrm>
            <a:off x="2301865" y="4359384"/>
            <a:ext cx="4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60</a:t>
            </a:r>
            <a:endParaRPr lang="en-US" sz="1600" b="1" baseline="-250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D8633D5C-E1B7-BEED-5278-6EC271A664E5}"/>
              </a:ext>
            </a:extLst>
          </p:cNvPr>
          <p:cNvSpPr txBox="1"/>
          <p:nvPr/>
        </p:nvSpPr>
        <p:spPr>
          <a:xfrm>
            <a:off x="1539622" y="968285"/>
            <a:ext cx="571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r>
              <a:rPr lang="en-US" baseline="-25000" dirty="0"/>
              <a:t>1</a:t>
            </a:r>
            <a:r>
              <a:rPr lang="en-US" dirty="0"/>
              <a:t>: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21CEAC8-4B6F-66F3-1C21-B64CA88C4657}"/>
              </a:ext>
            </a:extLst>
          </p:cNvPr>
          <p:cNvSpPr txBox="1"/>
          <p:nvPr/>
        </p:nvSpPr>
        <p:spPr>
          <a:xfrm>
            <a:off x="1554938" y="1359075"/>
            <a:ext cx="571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r>
              <a:rPr lang="en-US" baseline="-25000" dirty="0"/>
              <a:t>2</a:t>
            </a:r>
            <a:r>
              <a:rPr lang="en-US" dirty="0"/>
              <a:t>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435999-6B26-3675-4889-3D8CA61EB833}"/>
              </a:ext>
            </a:extLst>
          </p:cNvPr>
          <p:cNvSpPr txBox="1"/>
          <p:nvPr/>
        </p:nvSpPr>
        <p:spPr>
          <a:xfrm>
            <a:off x="3737416" y="4001489"/>
            <a:ext cx="4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  <a:endParaRPr lang="en-US" sz="1600" baseline="-25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E7B5F5-8A3D-E952-5991-0BDFE82DBBB5}"/>
              </a:ext>
            </a:extLst>
          </p:cNvPr>
          <p:cNvSpPr txBox="1"/>
          <p:nvPr/>
        </p:nvSpPr>
        <p:spPr>
          <a:xfrm>
            <a:off x="4324830" y="4039825"/>
            <a:ext cx="444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373A52-419F-4E85-1C01-1599D054F8F0}"/>
              </a:ext>
            </a:extLst>
          </p:cNvPr>
          <p:cNvSpPr txBox="1"/>
          <p:nvPr/>
        </p:nvSpPr>
        <p:spPr>
          <a:xfrm>
            <a:off x="4929833" y="4034787"/>
            <a:ext cx="444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-1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F480AF-B894-1AA9-70B5-0FC4B0134CA3}"/>
              </a:ext>
            </a:extLst>
          </p:cNvPr>
          <p:cNvSpPr txBox="1"/>
          <p:nvPr/>
        </p:nvSpPr>
        <p:spPr>
          <a:xfrm>
            <a:off x="5546952" y="4042812"/>
            <a:ext cx="444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F9734E-EFC7-8E9F-6F5E-1784462C79A7}"/>
              </a:ext>
            </a:extLst>
          </p:cNvPr>
          <p:cNvSpPr txBox="1"/>
          <p:nvPr/>
        </p:nvSpPr>
        <p:spPr>
          <a:xfrm>
            <a:off x="6122250" y="4039825"/>
            <a:ext cx="444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1/2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624678-146C-B547-83D5-B9ABBC92338F}"/>
              </a:ext>
            </a:extLst>
          </p:cNvPr>
          <p:cNvSpPr txBox="1"/>
          <p:nvPr/>
        </p:nvSpPr>
        <p:spPr>
          <a:xfrm>
            <a:off x="6697548" y="4034787"/>
            <a:ext cx="444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-1/2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A1DE6BB-1C4A-3503-23B7-52625A4862BF}"/>
              </a:ext>
            </a:extLst>
          </p:cNvPr>
          <p:cNvSpPr txBox="1"/>
          <p:nvPr/>
        </p:nvSpPr>
        <p:spPr>
          <a:xfrm>
            <a:off x="7477088" y="4029749"/>
            <a:ext cx="444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300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014EEAC-3BF2-6D74-87DB-350FF8FDF108}"/>
              </a:ext>
            </a:extLst>
          </p:cNvPr>
          <p:cNvSpPr txBox="1"/>
          <p:nvPr/>
        </p:nvSpPr>
        <p:spPr>
          <a:xfrm>
            <a:off x="3745795" y="4410707"/>
            <a:ext cx="444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53D7B8F-2722-8582-54B5-1B541090FF79}"/>
              </a:ext>
            </a:extLst>
          </p:cNvPr>
          <p:cNvSpPr txBox="1"/>
          <p:nvPr/>
        </p:nvSpPr>
        <p:spPr>
          <a:xfrm>
            <a:off x="4288216" y="4432738"/>
            <a:ext cx="444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3/4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E72A065-CA34-5D2F-231E-F2EC9A87B909}"/>
              </a:ext>
            </a:extLst>
          </p:cNvPr>
          <p:cNvSpPr txBox="1"/>
          <p:nvPr/>
        </p:nvSpPr>
        <p:spPr>
          <a:xfrm>
            <a:off x="5019922" y="4378684"/>
            <a:ext cx="4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  <a:endParaRPr lang="en-US" sz="1600" baseline="-25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BC5B0B9-1161-A96A-D7BE-C17B6C45B7B6}"/>
              </a:ext>
            </a:extLst>
          </p:cNvPr>
          <p:cNvSpPr txBox="1"/>
          <p:nvPr/>
        </p:nvSpPr>
        <p:spPr>
          <a:xfrm>
            <a:off x="5572354" y="4401960"/>
            <a:ext cx="4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  <a:endParaRPr lang="en-US" sz="1600" baseline="-250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352A3EE-64ED-CE8B-4D7A-44D1504A074E}"/>
              </a:ext>
            </a:extLst>
          </p:cNvPr>
          <p:cNvSpPr txBox="1"/>
          <p:nvPr/>
        </p:nvSpPr>
        <p:spPr>
          <a:xfrm>
            <a:off x="6060858" y="4394072"/>
            <a:ext cx="549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-1/40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ECA552A-5A54-9AE6-C176-B57623FA3A25}"/>
              </a:ext>
            </a:extLst>
          </p:cNvPr>
          <p:cNvSpPr txBox="1"/>
          <p:nvPr/>
        </p:nvSpPr>
        <p:spPr>
          <a:xfrm>
            <a:off x="6730817" y="4401960"/>
            <a:ext cx="549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1/40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AD45E3D-F889-8112-A670-F386FDA72731}"/>
              </a:ext>
            </a:extLst>
          </p:cNvPr>
          <p:cNvSpPr txBox="1"/>
          <p:nvPr/>
        </p:nvSpPr>
        <p:spPr>
          <a:xfrm>
            <a:off x="7477088" y="4387073"/>
            <a:ext cx="549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28F8EB-2556-7959-5CE5-94EDC0B7AE8A}"/>
              </a:ext>
            </a:extLst>
          </p:cNvPr>
          <p:cNvSpPr txBox="1"/>
          <p:nvPr/>
        </p:nvSpPr>
        <p:spPr>
          <a:xfrm>
            <a:off x="3070346" y="4763762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Z</a:t>
            </a:r>
            <a:r>
              <a:rPr lang="en-US" sz="1600" baseline="-25000" dirty="0"/>
              <a:t>j</a:t>
            </a:r>
            <a:endParaRPr lang="en-US" sz="1400" baseline="-25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6C0D45A-1215-E1D8-C95B-AD98672505E4}"/>
              </a:ext>
            </a:extLst>
          </p:cNvPr>
          <p:cNvSpPr txBox="1"/>
          <p:nvPr/>
        </p:nvSpPr>
        <p:spPr>
          <a:xfrm>
            <a:off x="2975432" y="5152522"/>
            <a:ext cx="594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</a:t>
            </a:r>
            <a:r>
              <a:rPr lang="en-US" sz="1400" baseline="-25000" dirty="0"/>
              <a:t>j</a:t>
            </a:r>
            <a:r>
              <a:rPr lang="en-US" sz="1400" dirty="0"/>
              <a:t> -Z</a:t>
            </a:r>
            <a:r>
              <a:rPr lang="en-US" sz="1600" baseline="-25000" dirty="0"/>
              <a:t>j</a:t>
            </a:r>
            <a:endParaRPr lang="en-US" sz="1400" baseline="-25000" dirty="0"/>
          </a:p>
        </p:txBody>
      </p:sp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6C1F2B09-AC89-43C6-1D78-545B63620D4E}"/>
              </a:ext>
            </a:extLst>
          </p:cNvPr>
          <p:cNvGraphicFramePr>
            <a:graphicFrameLocks noGrp="1"/>
          </p:cNvGraphicFramePr>
          <p:nvPr/>
        </p:nvGraphicFramePr>
        <p:xfrm>
          <a:off x="229281" y="296868"/>
          <a:ext cx="176774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7745">
                  <a:extLst>
                    <a:ext uri="{9D8B030D-6E8A-4147-A177-3AD203B41FA5}">
                      <a16:colId xmlns:a16="http://schemas.microsoft.com/office/drawing/2014/main" val="6770601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Cj - Zj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695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8190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3457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6109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664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997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048054"/>
                  </a:ext>
                </a:extLst>
              </a:tr>
            </a:tbl>
          </a:graphicData>
        </a:graphic>
      </p:graphicFrame>
      <p:sp>
        <p:nvSpPr>
          <p:cNvPr id="51" name="TextBox 50">
            <a:extLst>
              <a:ext uri="{FF2B5EF4-FFF2-40B4-BE49-F238E27FC236}">
                <a16:creationId xmlns:a16="http://schemas.microsoft.com/office/drawing/2014/main" id="{F023E310-66E8-4A89-9832-A0C856B9F5B8}"/>
              </a:ext>
            </a:extLst>
          </p:cNvPr>
          <p:cNvSpPr txBox="1"/>
          <p:nvPr/>
        </p:nvSpPr>
        <p:spPr>
          <a:xfrm>
            <a:off x="630401" y="717771"/>
            <a:ext cx="1244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ysClr val="windowText" lastClr="000000"/>
                </a:solidFill>
              </a:rPr>
              <a:t>60 – 60=0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DF5355D-5BB4-8D09-0BB8-0353DE944141}"/>
              </a:ext>
            </a:extLst>
          </p:cNvPr>
          <p:cNvSpPr txBox="1"/>
          <p:nvPr/>
        </p:nvSpPr>
        <p:spPr>
          <a:xfrm>
            <a:off x="229281" y="1065543"/>
            <a:ext cx="17677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ysClr val="windowText" lastClr="000000"/>
                </a:solidFill>
              </a:rPr>
              <a:t>80–15M-45=35-15M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97DC023-973C-5EAA-C0E6-782FEF4A8A3B}"/>
              </a:ext>
            </a:extLst>
          </p:cNvPr>
          <p:cNvSpPr txBox="1"/>
          <p:nvPr/>
        </p:nvSpPr>
        <p:spPr>
          <a:xfrm>
            <a:off x="614089" y="1436385"/>
            <a:ext cx="1244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ysClr val="windowText" lastClr="000000"/>
                </a:solidFill>
              </a:rPr>
              <a:t>0 – (-M) = M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3859740-7B8B-7867-37BB-68C468727552}"/>
              </a:ext>
            </a:extLst>
          </p:cNvPr>
          <p:cNvSpPr txBox="1"/>
          <p:nvPr/>
        </p:nvSpPr>
        <p:spPr>
          <a:xfrm>
            <a:off x="3737416" y="4772842"/>
            <a:ext cx="4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60</a:t>
            </a:r>
            <a:endParaRPr lang="en-US" sz="1600" baseline="-250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04F4CED-7C5E-B897-73EC-3D0CD86BB9D9}"/>
              </a:ext>
            </a:extLst>
          </p:cNvPr>
          <p:cNvSpPr txBox="1"/>
          <p:nvPr/>
        </p:nvSpPr>
        <p:spPr>
          <a:xfrm>
            <a:off x="4156025" y="4749986"/>
            <a:ext cx="754035" cy="256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aseline="-25000" dirty="0"/>
              <a:t>15M+45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5C367C2-E4FE-3E24-6D53-A1936AFF5E0B}"/>
              </a:ext>
            </a:extLst>
          </p:cNvPr>
          <p:cNvSpPr txBox="1"/>
          <p:nvPr/>
        </p:nvSpPr>
        <p:spPr>
          <a:xfrm>
            <a:off x="4948146" y="4752019"/>
            <a:ext cx="4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-M</a:t>
            </a:r>
            <a:endParaRPr lang="en-US" sz="1600" baseline="-250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E34B852-A276-7437-8936-FD018A645563}"/>
              </a:ext>
            </a:extLst>
          </p:cNvPr>
          <p:cNvSpPr txBox="1"/>
          <p:nvPr/>
        </p:nvSpPr>
        <p:spPr>
          <a:xfrm>
            <a:off x="5546952" y="4737934"/>
            <a:ext cx="4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</a:t>
            </a:r>
            <a:endParaRPr lang="en-US" sz="1600" baseline="-250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6A75F52-621C-BF1C-1E2A-E68CDCA31D68}"/>
              </a:ext>
            </a:extLst>
          </p:cNvPr>
          <p:cNvSpPr txBox="1"/>
          <p:nvPr/>
        </p:nvSpPr>
        <p:spPr>
          <a:xfrm>
            <a:off x="6016570" y="4755874"/>
            <a:ext cx="754035" cy="256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aseline="-25000" dirty="0"/>
              <a:t>M/2-3/2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DE6A9D5-F3BF-36D7-108D-21795BCAC6BB}"/>
              </a:ext>
            </a:extLst>
          </p:cNvPr>
          <p:cNvSpPr txBox="1"/>
          <p:nvPr/>
        </p:nvSpPr>
        <p:spPr>
          <a:xfrm>
            <a:off x="6683193" y="4763762"/>
            <a:ext cx="754035" cy="256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aseline="-25000" dirty="0"/>
              <a:t>-M/2+3/2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A870A3-9A48-ED71-28FA-85C47241C560}"/>
              </a:ext>
            </a:extLst>
          </p:cNvPr>
          <p:cNvSpPr txBox="1"/>
          <p:nvPr/>
        </p:nvSpPr>
        <p:spPr>
          <a:xfrm>
            <a:off x="3745795" y="5142826"/>
            <a:ext cx="4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  <a:endParaRPr lang="en-US" sz="1600" baseline="-250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682D4FE-DA36-8983-C2AC-D495C8925E38}"/>
              </a:ext>
            </a:extLst>
          </p:cNvPr>
          <p:cNvSpPr txBox="1"/>
          <p:nvPr/>
        </p:nvSpPr>
        <p:spPr>
          <a:xfrm>
            <a:off x="4157538" y="5121549"/>
            <a:ext cx="7002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ysClr val="windowText" lastClr="000000"/>
                </a:solidFill>
              </a:rPr>
              <a:t>35-15M</a:t>
            </a:r>
            <a:endParaRPr 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008942F-1A7E-309E-E348-4E844E785AEC}"/>
              </a:ext>
            </a:extLst>
          </p:cNvPr>
          <p:cNvSpPr txBox="1"/>
          <p:nvPr/>
        </p:nvSpPr>
        <p:spPr>
          <a:xfrm>
            <a:off x="4927671" y="5115871"/>
            <a:ext cx="4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</a:t>
            </a:r>
            <a:endParaRPr lang="en-US" sz="1600" baseline="-250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AE688B3-BEC2-3ECF-70E6-56A9037B0B05}"/>
              </a:ext>
            </a:extLst>
          </p:cNvPr>
          <p:cNvSpPr txBox="1"/>
          <p:nvPr/>
        </p:nvSpPr>
        <p:spPr>
          <a:xfrm>
            <a:off x="490853" y="1798515"/>
            <a:ext cx="1244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ysClr val="windowText" lastClr="000000"/>
                </a:solidFill>
              </a:rPr>
              <a:t>M – M = 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C18F491-F19E-F47A-04E0-9EF9B7E0C973}"/>
              </a:ext>
            </a:extLst>
          </p:cNvPr>
          <p:cNvSpPr txBox="1"/>
          <p:nvPr/>
        </p:nvSpPr>
        <p:spPr>
          <a:xfrm>
            <a:off x="5572354" y="5115795"/>
            <a:ext cx="4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  <a:endParaRPr lang="en-US" sz="1600" baseline="-250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55FB549-7E89-BF20-4AF2-53E4431C4067}"/>
              </a:ext>
            </a:extLst>
          </p:cNvPr>
          <p:cNvSpPr txBox="1"/>
          <p:nvPr/>
        </p:nvSpPr>
        <p:spPr>
          <a:xfrm>
            <a:off x="295022" y="2208185"/>
            <a:ext cx="200684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ysClr val="windowText" lastClr="000000"/>
                </a:solidFill>
              </a:rPr>
              <a:t>0-(M/2-3/2)=3/2-M/2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296FC9F-1978-64FD-01AA-5224CBD3848B}"/>
              </a:ext>
            </a:extLst>
          </p:cNvPr>
          <p:cNvSpPr txBox="1"/>
          <p:nvPr/>
        </p:nvSpPr>
        <p:spPr>
          <a:xfrm>
            <a:off x="5995479" y="5124109"/>
            <a:ext cx="73058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ysClr val="windowText" lastClr="000000"/>
                </a:solidFill>
              </a:rPr>
              <a:t>3/2-M/2</a:t>
            </a:r>
            <a:endParaRPr lang="en-US" sz="11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47F1787-1A50-4D78-039C-18E3DD4DA2F8}"/>
              </a:ext>
            </a:extLst>
          </p:cNvPr>
          <p:cNvSpPr txBox="1"/>
          <p:nvPr/>
        </p:nvSpPr>
        <p:spPr>
          <a:xfrm>
            <a:off x="295022" y="2576335"/>
            <a:ext cx="200684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ysClr val="windowText" lastClr="000000"/>
                </a:solidFill>
              </a:rPr>
              <a:t>M-(-M/2+3/2)=3M/2-3/2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01DE347-E2DE-DD4B-2186-0D32FF68E5D7}"/>
              </a:ext>
            </a:extLst>
          </p:cNvPr>
          <p:cNvSpPr txBox="1"/>
          <p:nvPr/>
        </p:nvSpPr>
        <p:spPr>
          <a:xfrm>
            <a:off x="6653363" y="5115795"/>
            <a:ext cx="93458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ysClr val="windowText" lastClr="000000"/>
                </a:solidFill>
              </a:rPr>
              <a:t>3M/2-3/2</a:t>
            </a:r>
            <a:endParaRPr lang="en-US" sz="11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0F6C5D8-39A5-F21C-308A-E1683CA10EA3}"/>
              </a:ext>
            </a:extLst>
          </p:cNvPr>
          <p:cNvSpPr txBox="1"/>
          <p:nvPr/>
        </p:nvSpPr>
        <p:spPr>
          <a:xfrm>
            <a:off x="7376763" y="4808253"/>
            <a:ext cx="97840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300M+1800</a:t>
            </a:r>
          </a:p>
        </p:txBody>
      </p:sp>
    </p:spTree>
    <p:extLst>
      <p:ext uri="{BB962C8B-B14F-4D97-AF65-F5344CB8AC3E}">
        <p14:creationId xmlns:p14="http://schemas.microsoft.com/office/powerpoint/2010/main" val="1683652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/>
      <p:bldP spid="53" grpId="0"/>
      <p:bldP spid="4" grpId="0"/>
      <p:bldP spid="40" grpId="0"/>
      <p:bldP spid="41" grpId="0"/>
      <p:bldP spid="42" grpId="0"/>
      <p:bldP spid="43" grpId="0"/>
      <p:bldP spid="61" grpId="0"/>
      <p:bldP spid="63" grpId="0"/>
      <p:bldP spid="64" grpId="0"/>
      <p:bldP spid="6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B9F18B1-1310-E59B-CA05-36702B93BC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3028027"/>
              </p:ext>
            </p:extLst>
          </p:nvPr>
        </p:nvGraphicFramePr>
        <p:xfrm>
          <a:off x="2756509" y="1110066"/>
          <a:ext cx="44775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1517">
                  <a:extLst>
                    <a:ext uri="{9D8B030D-6E8A-4147-A177-3AD203B41FA5}">
                      <a16:colId xmlns:a16="http://schemas.microsoft.com/office/drawing/2014/main" val="625596927"/>
                    </a:ext>
                  </a:extLst>
                </a:gridCol>
                <a:gridCol w="617698">
                  <a:extLst>
                    <a:ext uri="{9D8B030D-6E8A-4147-A177-3AD203B41FA5}">
                      <a16:colId xmlns:a16="http://schemas.microsoft.com/office/drawing/2014/main" val="198015553"/>
                    </a:ext>
                  </a:extLst>
                </a:gridCol>
                <a:gridCol w="617698">
                  <a:extLst>
                    <a:ext uri="{9D8B030D-6E8A-4147-A177-3AD203B41FA5}">
                      <a16:colId xmlns:a16="http://schemas.microsoft.com/office/drawing/2014/main" val="3703323588"/>
                    </a:ext>
                  </a:extLst>
                </a:gridCol>
                <a:gridCol w="623937">
                  <a:extLst>
                    <a:ext uri="{9D8B030D-6E8A-4147-A177-3AD203B41FA5}">
                      <a16:colId xmlns:a16="http://schemas.microsoft.com/office/drawing/2014/main" val="1644198094"/>
                    </a:ext>
                  </a:extLst>
                </a:gridCol>
                <a:gridCol w="603365">
                  <a:extLst>
                    <a:ext uri="{9D8B030D-6E8A-4147-A177-3AD203B41FA5}">
                      <a16:colId xmlns:a16="http://schemas.microsoft.com/office/drawing/2014/main" val="2821113304"/>
                    </a:ext>
                  </a:extLst>
                </a:gridCol>
                <a:gridCol w="625791">
                  <a:extLst>
                    <a:ext uri="{9D8B030D-6E8A-4147-A177-3AD203B41FA5}">
                      <a16:colId xmlns:a16="http://schemas.microsoft.com/office/drawing/2014/main" val="1248421773"/>
                    </a:ext>
                  </a:extLst>
                </a:gridCol>
                <a:gridCol w="707544">
                  <a:extLst>
                    <a:ext uri="{9D8B030D-6E8A-4147-A177-3AD203B41FA5}">
                      <a16:colId xmlns:a16="http://schemas.microsoft.com/office/drawing/2014/main" val="31982649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1752928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9BB6062-54ED-72F7-041A-A218976192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9332710"/>
              </p:ext>
            </p:extLst>
          </p:nvPr>
        </p:nvGraphicFramePr>
        <p:xfrm>
          <a:off x="2756509" y="1478579"/>
          <a:ext cx="44775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1517">
                  <a:extLst>
                    <a:ext uri="{9D8B030D-6E8A-4147-A177-3AD203B41FA5}">
                      <a16:colId xmlns:a16="http://schemas.microsoft.com/office/drawing/2014/main" val="625596927"/>
                    </a:ext>
                  </a:extLst>
                </a:gridCol>
                <a:gridCol w="617698">
                  <a:extLst>
                    <a:ext uri="{9D8B030D-6E8A-4147-A177-3AD203B41FA5}">
                      <a16:colId xmlns:a16="http://schemas.microsoft.com/office/drawing/2014/main" val="198015553"/>
                    </a:ext>
                  </a:extLst>
                </a:gridCol>
                <a:gridCol w="617698">
                  <a:extLst>
                    <a:ext uri="{9D8B030D-6E8A-4147-A177-3AD203B41FA5}">
                      <a16:colId xmlns:a16="http://schemas.microsoft.com/office/drawing/2014/main" val="3703323588"/>
                    </a:ext>
                  </a:extLst>
                </a:gridCol>
                <a:gridCol w="623937">
                  <a:extLst>
                    <a:ext uri="{9D8B030D-6E8A-4147-A177-3AD203B41FA5}">
                      <a16:colId xmlns:a16="http://schemas.microsoft.com/office/drawing/2014/main" val="1644198094"/>
                    </a:ext>
                  </a:extLst>
                </a:gridCol>
                <a:gridCol w="603365">
                  <a:extLst>
                    <a:ext uri="{9D8B030D-6E8A-4147-A177-3AD203B41FA5}">
                      <a16:colId xmlns:a16="http://schemas.microsoft.com/office/drawing/2014/main" val="2821113304"/>
                    </a:ext>
                  </a:extLst>
                </a:gridCol>
                <a:gridCol w="625791">
                  <a:extLst>
                    <a:ext uri="{9D8B030D-6E8A-4147-A177-3AD203B41FA5}">
                      <a16:colId xmlns:a16="http://schemas.microsoft.com/office/drawing/2014/main" val="1248421773"/>
                    </a:ext>
                  </a:extLst>
                </a:gridCol>
                <a:gridCol w="707544">
                  <a:extLst>
                    <a:ext uri="{9D8B030D-6E8A-4147-A177-3AD203B41FA5}">
                      <a16:colId xmlns:a16="http://schemas.microsoft.com/office/drawing/2014/main" val="31982649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175292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685DA26-FEC2-CB08-8D15-A1D96830681D}"/>
              </a:ext>
            </a:extLst>
          </p:cNvPr>
          <p:cNvSpPr txBox="1"/>
          <p:nvPr/>
        </p:nvSpPr>
        <p:spPr>
          <a:xfrm>
            <a:off x="2896757" y="1116855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Cj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4152D10-1D18-2BE5-C7D7-BC39586866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8924029"/>
              </p:ext>
            </p:extLst>
          </p:nvPr>
        </p:nvGraphicFramePr>
        <p:xfrm>
          <a:off x="1874285" y="1102019"/>
          <a:ext cx="871512" cy="75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1512">
                  <a:extLst>
                    <a:ext uri="{9D8B030D-6E8A-4147-A177-3AD203B41FA5}">
                      <a16:colId xmlns:a16="http://schemas.microsoft.com/office/drawing/2014/main" val="4252869153"/>
                    </a:ext>
                  </a:extLst>
                </a:gridCol>
              </a:tblGrid>
              <a:tr h="7596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CB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777113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4774DF3-1BFC-B2D9-9452-9CC8201950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755588"/>
              </p:ext>
            </p:extLst>
          </p:nvPr>
        </p:nvGraphicFramePr>
        <p:xfrm>
          <a:off x="7257805" y="1102019"/>
          <a:ext cx="1400074" cy="776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0037">
                  <a:extLst>
                    <a:ext uri="{9D8B030D-6E8A-4147-A177-3AD203B41FA5}">
                      <a16:colId xmlns:a16="http://schemas.microsoft.com/office/drawing/2014/main" val="3013429851"/>
                    </a:ext>
                  </a:extLst>
                </a:gridCol>
                <a:gridCol w="700037">
                  <a:extLst>
                    <a:ext uri="{9D8B030D-6E8A-4147-A177-3AD203B41FA5}">
                      <a16:colId xmlns:a16="http://schemas.microsoft.com/office/drawing/2014/main" val="134479305"/>
                    </a:ext>
                  </a:extLst>
                </a:gridCol>
              </a:tblGrid>
              <a:tr h="776579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Solution</a:t>
                      </a:r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Ratio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264803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17EC77D-8DC4-5516-FDED-032BC27D46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750204"/>
              </p:ext>
            </p:extLst>
          </p:nvPr>
        </p:nvGraphicFramePr>
        <p:xfrm>
          <a:off x="1874285" y="1873819"/>
          <a:ext cx="678359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224">
                  <a:extLst>
                    <a:ext uri="{9D8B030D-6E8A-4147-A177-3AD203B41FA5}">
                      <a16:colId xmlns:a16="http://schemas.microsoft.com/office/drawing/2014/main" val="3277270441"/>
                    </a:ext>
                  </a:extLst>
                </a:gridCol>
                <a:gridCol w="681517">
                  <a:extLst>
                    <a:ext uri="{9D8B030D-6E8A-4147-A177-3AD203B41FA5}">
                      <a16:colId xmlns:a16="http://schemas.microsoft.com/office/drawing/2014/main" val="1651651387"/>
                    </a:ext>
                  </a:extLst>
                </a:gridCol>
                <a:gridCol w="617698">
                  <a:extLst>
                    <a:ext uri="{9D8B030D-6E8A-4147-A177-3AD203B41FA5}">
                      <a16:colId xmlns:a16="http://schemas.microsoft.com/office/drawing/2014/main" val="1418133318"/>
                    </a:ext>
                  </a:extLst>
                </a:gridCol>
                <a:gridCol w="617698">
                  <a:extLst>
                    <a:ext uri="{9D8B030D-6E8A-4147-A177-3AD203B41FA5}">
                      <a16:colId xmlns:a16="http://schemas.microsoft.com/office/drawing/2014/main" val="1784287402"/>
                    </a:ext>
                  </a:extLst>
                </a:gridCol>
                <a:gridCol w="623937">
                  <a:extLst>
                    <a:ext uri="{9D8B030D-6E8A-4147-A177-3AD203B41FA5}">
                      <a16:colId xmlns:a16="http://schemas.microsoft.com/office/drawing/2014/main" val="1326948750"/>
                    </a:ext>
                  </a:extLst>
                </a:gridCol>
                <a:gridCol w="603365">
                  <a:extLst>
                    <a:ext uri="{9D8B030D-6E8A-4147-A177-3AD203B41FA5}">
                      <a16:colId xmlns:a16="http://schemas.microsoft.com/office/drawing/2014/main" val="2899115002"/>
                    </a:ext>
                  </a:extLst>
                </a:gridCol>
                <a:gridCol w="625791">
                  <a:extLst>
                    <a:ext uri="{9D8B030D-6E8A-4147-A177-3AD203B41FA5}">
                      <a16:colId xmlns:a16="http://schemas.microsoft.com/office/drawing/2014/main" val="1496010250"/>
                    </a:ext>
                  </a:extLst>
                </a:gridCol>
                <a:gridCol w="707544">
                  <a:extLst>
                    <a:ext uri="{9D8B030D-6E8A-4147-A177-3AD203B41FA5}">
                      <a16:colId xmlns:a16="http://schemas.microsoft.com/office/drawing/2014/main" val="3554240769"/>
                    </a:ext>
                  </a:extLst>
                </a:gridCol>
                <a:gridCol w="711910">
                  <a:extLst>
                    <a:ext uri="{9D8B030D-6E8A-4147-A177-3AD203B41FA5}">
                      <a16:colId xmlns:a16="http://schemas.microsoft.com/office/drawing/2014/main" val="4052128978"/>
                    </a:ext>
                  </a:extLst>
                </a:gridCol>
                <a:gridCol w="711910">
                  <a:extLst>
                    <a:ext uri="{9D8B030D-6E8A-4147-A177-3AD203B41FA5}">
                      <a16:colId xmlns:a16="http://schemas.microsoft.com/office/drawing/2014/main" val="10893657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3677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175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3313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5458893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C6090AB7-5E04-9430-5CE9-D4305183A984}"/>
              </a:ext>
            </a:extLst>
          </p:cNvPr>
          <p:cNvSpPr txBox="1"/>
          <p:nvPr/>
        </p:nvSpPr>
        <p:spPr>
          <a:xfrm>
            <a:off x="2887656" y="1494362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B.V.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956A57-73E9-811F-FFC9-C5985DD56530}"/>
              </a:ext>
            </a:extLst>
          </p:cNvPr>
          <p:cNvSpPr txBox="1"/>
          <p:nvPr/>
        </p:nvSpPr>
        <p:spPr>
          <a:xfrm>
            <a:off x="3638421" y="1474679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x</a:t>
            </a:r>
            <a:r>
              <a:rPr lang="en-US" sz="1600" b="1" baseline="-25000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1171A18-F4CF-0447-8BBD-6B23B378440C}"/>
              </a:ext>
            </a:extLst>
          </p:cNvPr>
          <p:cNvSpPr txBox="1"/>
          <p:nvPr/>
        </p:nvSpPr>
        <p:spPr>
          <a:xfrm>
            <a:off x="4208107" y="1474679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x</a:t>
            </a:r>
            <a:r>
              <a:rPr lang="en-US" sz="1600" b="1" baseline="-25000" dirty="0"/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53B6DEA-A9D7-F4DA-A7F8-89DAF821A3E8}"/>
              </a:ext>
            </a:extLst>
          </p:cNvPr>
          <p:cNvSpPr txBox="1"/>
          <p:nvPr/>
        </p:nvSpPr>
        <p:spPr>
          <a:xfrm>
            <a:off x="4852589" y="1505359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</a:t>
            </a:r>
            <a:r>
              <a:rPr lang="en-US" sz="1400" b="1" baseline="-25000" dirty="0"/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4746EC9-FFAD-0539-8688-2C0699B4699C}"/>
              </a:ext>
            </a:extLst>
          </p:cNvPr>
          <p:cNvSpPr txBox="1"/>
          <p:nvPr/>
        </p:nvSpPr>
        <p:spPr>
          <a:xfrm>
            <a:off x="5943760" y="1482387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</a:t>
            </a:r>
            <a:r>
              <a:rPr lang="en-US" sz="1400" b="1" baseline="-25000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4CBADB0-6E14-8CDD-3317-9C505C031E6A}"/>
              </a:ext>
            </a:extLst>
          </p:cNvPr>
          <p:cNvSpPr txBox="1"/>
          <p:nvPr/>
        </p:nvSpPr>
        <p:spPr>
          <a:xfrm>
            <a:off x="5410045" y="1494362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</a:t>
            </a:r>
            <a:r>
              <a:rPr lang="en-US" sz="1400" b="1" baseline="-25000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ADE3157-3B2E-C75A-CC79-885442A940F0}"/>
              </a:ext>
            </a:extLst>
          </p:cNvPr>
          <p:cNvSpPr txBox="1"/>
          <p:nvPr/>
        </p:nvSpPr>
        <p:spPr>
          <a:xfrm>
            <a:off x="6560452" y="1468587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</a:t>
            </a:r>
            <a:r>
              <a:rPr lang="en-US" sz="1400" b="1" baseline="-25000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0E523D6-7128-8FA1-3CDB-C48BFC8A8C09}"/>
              </a:ext>
            </a:extLst>
          </p:cNvPr>
          <p:cNvSpPr txBox="1"/>
          <p:nvPr/>
        </p:nvSpPr>
        <p:spPr>
          <a:xfrm>
            <a:off x="3614675" y="1161906"/>
            <a:ext cx="4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60</a:t>
            </a:r>
            <a:endParaRPr lang="en-US" sz="1600" b="1" baseline="-25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B326D13-899A-5E66-53C2-AA362A4392F2}"/>
              </a:ext>
            </a:extLst>
          </p:cNvPr>
          <p:cNvSpPr txBox="1"/>
          <p:nvPr/>
        </p:nvSpPr>
        <p:spPr>
          <a:xfrm>
            <a:off x="4188194" y="1168852"/>
            <a:ext cx="4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80</a:t>
            </a:r>
            <a:endParaRPr lang="en-US" sz="1600" b="1" baseline="-25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3A79E36-95B1-6AE1-824F-5D5965F665F2}"/>
              </a:ext>
            </a:extLst>
          </p:cNvPr>
          <p:cNvSpPr txBox="1"/>
          <p:nvPr/>
        </p:nvSpPr>
        <p:spPr>
          <a:xfrm>
            <a:off x="5381375" y="1146723"/>
            <a:ext cx="4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M</a:t>
            </a:r>
            <a:endParaRPr lang="en-US" sz="1600" b="1" baseline="-25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078923A-CDC6-2C72-36D1-6069150F456C}"/>
              </a:ext>
            </a:extLst>
          </p:cNvPr>
          <p:cNvSpPr txBox="1"/>
          <p:nvPr/>
        </p:nvSpPr>
        <p:spPr>
          <a:xfrm>
            <a:off x="4847697" y="1134505"/>
            <a:ext cx="4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0</a:t>
            </a:r>
            <a:endParaRPr lang="en-US" sz="1600" b="1" baseline="-25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6118B06-E26D-166E-EBD1-5379C13B6497}"/>
              </a:ext>
            </a:extLst>
          </p:cNvPr>
          <p:cNvSpPr txBox="1"/>
          <p:nvPr/>
        </p:nvSpPr>
        <p:spPr>
          <a:xfrm>
            <a:off x="6564890" y="1148610"/>
            <a:ext cx="4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M</a:t>
            </a:r>
            <a:endParaRPr lang="en-US" sz="1600" b="1" baseline="-25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4BC802B-4DBD-EE0E-BDEF-17A3E690DD51}"/>
              </a:ext>
            </a:extLst>
          </p:cNvPr>
          <p:cNvSpPr txBox="1"/>
          <p:nvPr/>
        </p:nvSpPr>
        <p:spPr>
          <a:xfrm>
            <a:off x="5964148" y="1134505"/>
            <a:ext cx="4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0</a:t>
            </a:r>
            <a:endParaRPr lang="en-US" sz="1600" b="1" baseline="-25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32CD120-E0FF-2C4A-E77C-A81FFCF39108}"/>
              </a:ext>
            </a:extLst>
          </p:cNvPr>
          <p:cNvSpPr txBox="1"/>
          <p:nvPr/>
        </p:nvSpPr>
        <p:spPr>
          <a:xfrm>
            <a:off x="2928179" y="1921317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</a:t>
            </a:r>
            <a:r>
              <a:rPr lang="en-US" sz="1400" b="1" baseline="-25000" dirty="0"/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AB3EF10-2B13-36ED-9589-AF9F651751A0}"/>
              </a:ext>
            </a:extLst>
          </p:cNvPr>
          <p:cNvSpPr txBox="1"/>
          <p:nvPr/>
        </p:nvSpPr>
        <p:spPr>
          <a:xfrm>
            <a:off x="2928178" y="2238039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x</a:t>
            </a:r>
            <a:r>
              <a:rPr lang="en-US" sz="1400" b="1" baseline="-25000" dirty="0"/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64A8351-F1A0-6702-FD5E-2ECFAEB3D783}"/>
              </a:ext>
            </a:extLst>
          </p:cNvPr>
          <p:cNvSpPr txBox="1"/>
          <p:nvPr/>
        </p:nvSpPr>
        <p:spPr>
          <a:xfrm>
            <a:off x="2179124" y="1886019"/>
            <a:ext cx="4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M</a:t>
            </a:r>
            <a:endParaRPr lang="en-US" sz="1600" b="1" baseline="-25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F8248B5-A5F7-5E56-2ACC-6E462CBEBBD1}"/>
              </a:ext>
            </a:extLst>
          </p:cNvPr>
          <p:cNvSpPr txBox="1"/>
          <p:nvPr/>
        </p:nvSpPr>
        <p:spPr>
          <a:xfrm>
            <a:off x="2179124" y="2256264"/>
            <a:ext cx="4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60</a:t>
            </a:r>
            <a:endParaRPr lang="en-US" sz="1600" b="1" baseline="-25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435999-6B26-3675-4889-3D8CA61EB833}"/>
              </a:ext>
            </a:extLst>
          </p:cNvPr>
          <p:cNvSpPr txBox="1"/>
          <p:nvPr/>
        </p:nvSpPr>
        <p:spPr>
          <a:xfrm>
            <a:off x="3614675" y="1898369"/>
            <a:ext cx="4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  <a:endParaRPr lang="en-US" sz="1600" baseline="-25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E7B5F5-8A3D-E952-5991-0BDFE82DBBB5}"/>
              </a:ext>
            </a:extLst>
          </p:cNvPr>
          <p:cNvSpPr txBox="1"/>
          <p:nvPr/>
        </p:nvSpPr>
        <p:spPr>
          <a:xfrm>
            <a:off x="4202089" y="1936705"/>
            <a:ext cx="444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373A52-419F-4E85-1C01-1599D054F8F0}"/>
              </a:ext>
            </a:extLst>
          </p:cNvPr>
          <p:cNvSpPr txBox="1"/>
          <p:nvPr/>
        </p:nvSpPr>
        <p:spPr>
          <a:xfrm>
            <a:off x="4807092" y="1931667"/>
            <a:ext cx="444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-1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F480AF-B894-1AA9-70B5-0FC4B0134CA3}"/>
              </a:ext>
            </a:extLst>
          </p:cNvPr>
          <p:cNvSpPr txBox="1"/>
          <p:nvPr/>
        </p:nvSpPr>
        <p:spPr>
          <a:xfrm>
            <a:off x="5424211" y="1939692"/>
            <a:ext cx="444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F9734E-EFC7-8E9F-6F5E-1784462C79A7}"/>
              </a:ext>
            </a:extLst>
          </p:cNvPr>
          <p:cNvSpPr txBox="1"/>
          <p:nvPr/>
        </p:nvSpPr>
        <p:spPr>
          <a:xfrm>
            <a:off x="5999509" y="1936705"/>
            <a:ext cx="444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1/2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624678-146C-B547-83D5-B9ABBC92338F}"/>
              </a:ext>
            </a:extLst>
          </p:cNvPr>
          <p:cNvSpPr txBox="1"/>
          <p:nvPr/>
        </p:nvSpPr>
        <p:spPr>
          <a:xfrm>
            <a:off x="6574807" y="1931667"/>
            <a:ext cx="444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-1/2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A1DE6BB-1C4A-3503-23B7-52625A4862BF}"/>
              </a:ext>
            </a:extLst>
          </p:cNvPr>
          <p:cNvSpPr txBox="1"/>
          <p:nvPr/>
        </p:nvSpPr>
        <p:spPr>
          <a:xfrm>
            <a:off x="7354347" y="1926629"/>
            <a:ext cx="444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300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014EEAC-3BF2-6D74-87DB-350FF8FDF108}"/>
              </a:ext>
            </a:extLst>
          </p:cNvPr>
          <p:cNvSpPr txBox="1"/>
          <p:nvPr/>
        </p:nvSpPr>
        <p:spPr>
          <a:xfrm>
            <a:off x="3623054" y="2307587"/>
            <a:ext cx="444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53D7B8F-2722-8582-54B5-1B541090FF79}"/>
              </a:ext>
            </a:extLst>
          </p:cNvPr>
          <p:cNvSpPr txBox="1"/>
          <p:nvPr/>
        </p:nvSpPr>
        <p:spPr>
          <a:xfrm>
            <a:off x="4165475" y="2329618"/>
            <a:ext cx="444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3/4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E72A065-CA34-5D2F-231E-F2EC9A87B909}"/>
              </a:ext>
            </a:extLst>
          </p:cNvPr>
          <p:cNvSpPr txBox="1"/>
          <p:nvPr/>
        </p:nvSpPr>
        <p:spPr>
          <a:xfrm>
            <a:off x="4897181" y="2275564"/>
            <a:ext cx="4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  <a:endParaRPr lang="en-US" sz="1600" baseline="-25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BC5B0B9-1161-A96A-D7BE-C17B6C45B7B6}"/>
              </a:ext>
            </a:extLst>
          </p:cNvPr>
          <p:cNvSpPr txBox="1"/>
          <p:nvPr/>
        </p:nvSpPr>
        <p:spPr>
          <a:xfrm>
            <a:off x="5449613" y="2298840"/>
            <a:ext cx="4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  <a:endParaRPr lang="en-US" sz="1600" baseline="-250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352A3EE-64ED-CE8B-4D7A-44D1504A074E}"/>
              </a:ext>
            </a:extLst>
          </p:cNvPr>
          <p:cNvSpPr txBox="1"/>
          <p:nvPr/>
        </p:nvSpPr>
        <p:spPr>
          <a:xfrm>
            <a:off x="5938117" y="2290952"/>
            <a:ext cx="549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-1/40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ECA552A-5A54-9AE6-C176-B57623FA3A25}"/>
              </a:ext>
            </a:extLst>
          </p:cNvPr>
          <p:cNvSpPr txBox="1"/>
          <p:nvPr/>
        </p:nvSpPr>
        <p:spPr>
          <a:xfrm>
            <a:off x="6608076" y="2298840"/>
            <a:ext cx="549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1/40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AD45E3D-F889-8112-A670-F386FDA72731}"/>
              </a:ext>
            </a:extLst>
          </p:cNvPr>
          <p:cNvSpPr txBox="1"/>
          <p:nvPr/>
        </p:nvSpPr>
        <p:spPr>
          <a:xfrm>
            <a:off x="7354347" y="2283953"/>
            <a:ext cx="549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28F8EB-2556-7959-5CE5-94EDC0B7AE8A}"/>
              </a:ext>
            </a:extLst>
          </p:cNvPr>
          <p:cNvSpPr txBox="1"/>
          <p:nvPr/>
        </p:nvSpPr>
        <p:spPr>
          <a:xfrm>
            <a:off x="2947605" y="2660642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Z</a:t>
            </a:r>
            <a:r>
              <a:rPr lang="en-US" sz="1600" baseline="-25000" dirty="0"/>
              <a:t>j</a:t>
            </a:r>
            <a:endParaRPr lang="en-US" sz="1400" baseline="-25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6C0D45A-1215-E1D8-C95B-AD98672505E4}"/>
              </a:ext>
            </a:extLst>
          </p:cNvPr>
          <p:cNvSpPr txBox="1"/>
          <p:nvPr/>
        </p:nvSpPr>
        <p:spPr>
          <a:xfrm>
            <a:off x="2852691" y="3049402"/>
            <a:ext cx="594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</a:t>
            </a:r>
            <a:r>
              <a:rPr lang="en-US" sz="1400" baseline="-25000" dirty="0"/>
              <a:t>j</a:t>
            </a:r>
            <a:r>
              <a:rPr lang="en-US" sz="1400" dirty="0"/>
              <a:t> -Z</a:t>
            </a:r>
            <a:r>
              <a:rPr lang="en-US" sz="1600" baseline="-25000" dirty="0"/>
              <a:t>j</a:t>
            </a:r>
            <a:endParaRPr lang="en-US" sz="1400" baseline="-250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3859740-7B8B-7867-37BB-68C468727552}"/>
              </a:ext>
            </a:extLst>
          </p:cNvPr>
          <p:cNvSpPr txBox="1"/>
          <p:nvPr/>
        </p:nvSpPr>
        <p:spPr>
          <a:xfrm>
            <a:off x="3614675" y="2669722"/>
            <a:ext cx="4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60</a:t>
            </a:r>
            <a:endParaRPr lang="en-US" sz="1600" baseline="-250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04F4CED-7C5E-B897-73EC-3D0CD86BB9D9}"/>
              </a:ext>
            </a:extLst>
          </p:cNvPr>
          <p:cNvSpPr txBox="1"/>
          <p:nvPr/>
        </p:nvSpPr>
        <p:spPr>
          <a:xfrm>
            <a:off x="4033284" y="2646866"/>
            <a:ext cx="754035" cy="256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aseline="-25000" dirty="0"/>
              <a:t>15M+45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5C367C2-E4FE-3E24-6D53-A1936AFF5E0B}"/>
              </a:ext>
            </a:extLst>
          </p:cNvPr>
          <p:cNvSpPr txBox="1"/>
          <p:nvPr/>
        </p:nvSpPr>
        <p:spPr>
          <a:xfrm>
            <a:off x="4825405" y="2648899"/>
            <a:ext cx="4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-M</a:t>
            </a:r>
            <a:endParaRPr lang="en-US" sz="1600" baseline="-250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E34B852-A276-7437-8936-FD018A645563}"/>
              </a:ext>
            </a:extLst>
          </p:cNvPr>
          <p:cNvSpPr txBox="1"/>
          <p:nvPr/>
        </p:nvSpPr>
        <p:spPr>
          <a:xfrm>
            <a:off x="5424211" y="2634814"/>
            <a:ext cx="4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</a:t>
            </a:r>
            <a:endParaRPr lang="en-US" sz="1600" baseline="-250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6A75F52-621C-BF1C-1E2A-E68CDCA31D68}"/>
              </a:ext>
            </a:extLst>
          </p:cNvPr>
          <p:cNvSpPr txBox="1"/>
          <p:nvPr/>
        </p:nvSpPr>
        <p:spPr>
          <a:xfrm>
            <a:off x="5893829" y="2652754"/>
            <a:ext cx="754035" cy="256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aseline="-25000" dirty="0"/>
              <a:t>M/2-3/2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DE6A9D5-F3BF-36D7-108D-21795BCAC6BB}"/>
              </a:ext>
            </a:extLst>
          </p:cNvPr>
          <p:cNvSpPr txBox="1"/>
          <p:nvPr/>
        </p:nvSpPr>
        <p:spPr>
          <a:xfrm>
            <a:off x="6560452" y="2660642"/>
            <a:ext cx="754035" cy="256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aseline="-25000" dirty="0"/>
              <a:t>-M/2+3/2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A870A3-9A48-ED71-28FA-85C47241C560}"/>
              </a:ext>
            </a:extLst>
          </p:cNvPr>
          <p:cNvSpPr txBox="1"/>
          <p:nvPr/>
        </p:nvSpPr>
        <p:spPr>
          <a:xfrm>
            <a:off x="3623054" y="3039706"/>
            <a:ext cx="4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  <a:endParaRPr lang="en-US" sz="1600" baseline="-250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682D4FE-DA36-8983-C2AC-D495C8925E38}"/>
              </a:ext>
            </a:extLst>
          </p:cNvPr>
          <p:cNvSpPr txBox="1"/>
          <p:nvPr/>
        </p:nvSpPr>
        <p:spPr>
          <a:xfrm>
            <a:off x="4034797" y="3018429"/>
            <a:ext cx="7002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ysClr val="windowText" lastClr="000000"/>
                </a:solidFill>
              </a:rPr>
              <a:t>35-15M</a:t>
            </a:r>
            <a:endParaRPr 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008942F-1A7E-309E-E348-4E844E785AEC}"/>
              </a:ext>
            </a:extLst>
          </p:cNvPr>
          <p:cNvSpPr txBox="1"/>
          <p:nvPr/>
        </p:nvSpPr>
        <p:spPr>
          <a:xfrm>
            <a:off x="4804930" y="3012751"/>
            <a:ext cx="4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</a:t>
            </a:r>
            <a:endParaRPr lang="en-US" sz="1600" baseline="-250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C18F491-F19E-F47A-04E0-9EF9B7E0C973}"/>
              </a:ext>
            </a:extLst>
          </p:cNvPr>
          <p:cNvSpPr txBox="1"/>
          <p:nvPr/>
        </p:nvSpPr>
        <p:spPr>
          <a:xfrm>
            <a:off x="5449613" y="3012675"/>
            <a:ext cx="4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  <a:endParaRPr lang="en-US" sz="1600" baseline="-250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296FC9F-1978-64FD-01AA-5224CBD3848B}"/>
              </a:ext>
            </a:extLst>
          </p:cNvPr>
          <p:cNvSpPr txBox="1"/>
          <p:nvPr/>
        </p:nvSpPr>
        <p:spPr>
          <a:xfrm>
            <a:off x="5872738" y="3020989"/>
            <a:ext cx="73058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ysClr val="windowText" lastClr="000000"/>
                </a:solidFill>
              </a:rPr>
              <a:t>3/2-M/2</a:t>
            </a:r>
            <a:endParaRPr lang="en-US" sz="11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01DE347-E2DE-DD4B-2186-0D32FF68E5D7}"/>
              </a:ext>
            </a:extLst>
          </p:cNvPr>
          <p:cNvSpPr txBox="1"/>
          <p:nvPr/>
        </p:nvSpPr>
        <p:spPr>
          <a:xfrm>
            <a:off x="6530622" y="3012675"/>
            <a:ext cx="93458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ysClr val="windowText" lastClr="000000"/>
                </a:solidFill>
              </a:rPr>
              <a:t>3M/2-3/2</a:t>
            </a:r>
            <a:endParaRPr lang="en-US" sz="11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0F6C5D8-39A5-F21C-308A-E1683CA10EA3}"/>
              </a:ext>
            </a:extLst>
          </p:cNvPr>
          <p:cNvSpPr txBox="1"/>
          <p:nvPr/>
        </p:nvSpPr>
        <p:spPr>
          <a:xfrm>
            <a:off x="7254022" y="2705133"/>
            <a:ext cx="97840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300M+1800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8F643DA-B7C3-C771-9DEB-5582F8B9B637}"/>
              </a:ext>
            </a:extLst>
          </p:cNvPr>
          <p:cNvSpPr/>
          <p:nvPr/>
        </p:nvSpPr>
        <p:spPr>
          <a:xfrm>
            <a:off x="4105581" y="1161906"/>
            <a:ext cx="579286" cy="2143906"/>
          </a:xfrm>
          <a:prstGeom prst="rect">
            <a:avLst/>
          </a:prstGeom>
          <a:solidFill>
            <a:srgbClr val="FF0000">
              <a:alpha val="37000"/>
            </a:srgbClr>
          </a:solidFill>
          <a:ln>
            <a:solidFill>
              <a:schemeClr val="accent1">
                <a:shade val="15000"/>
                <a:alpha val="32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34C7B7F-4443-1949-48D9-78ED35F9F584}"/>
              </a:ext>
            </a:extLst>
          </p:cNvPr>
          <p:cNvSpPr/>
          <p:nvPr/>
        </p:nvSpPr>
        <p:spPr>
          <a:xfrm>
            <a:off x="2757723" y="1906862"/>
            <a:ext cx="6071631" cy="364582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3FF801F-73E4-68FB-6E91-BFD4C1B50E96}"/>
              </a:ext>
            </a:extLst>
          </p:cNvPr>
          <p:cNvSpPr txBox="1"/>
          <p:nvPr/>
        </p:nvSpPr>
        <p:spPr>
          <a:xfrm>
            <a:off x="1874285" y="3601519"/>
            <a:ext cx="6783594" cy="36933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For Minimization Case, the Solution is reached if </a:t>
            </a:r>
            <a:r>
              <a:rPr lang="en-US" b="1" dirty="0"/>
              <a:t>All Cj-Zj ≥ 0.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5623464-1BBC-0A42-36DA-A87E0ACD6C8B}"/>
              </a:ext>
            </a:extLst>
          </p:cNvPr>
          <p:cNvSpPr txBox="1"/>
          <p:nvPr/>
        </p:nvSpPr>
        <p:spPr>
          <a:xfrm>
            <a:off x="1874285" y="4020015"/>
            <a:ext cx="6783594" cy="64633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Since All </a:t>
            </a:r>
            <a:r>
              <a:rPr lang="en-US" b="1" dirty="0"/>
              <a:t>Cj-Zj ≥ 0 is not true</a:t>
            </a:r>
            <a:r>
              <a:rPr lang="en-US" dirty="0"/>
              <a:t>, </a:t>
            </a:r>
          </a:p>
          <a:p>
            <a:r>
              <a:rPr lang="en-US" dirty="0"/>
              <a:t>The optimal solution has not been reached. </a:t>
            </a:r>
            <a:endParaRPr lang="en-US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600870B-649B-A5DB-0515-B8B3C7960561}"/>
              </a:ext>
            </a:extLst>
          </p:cNvPr>
          <p:cNvSpPr txBox="1"/>
          <p:nvPr/>
        </p:nvSpPr>
        <p:spPr>
          <a:xfrm>
            <a:off x="1874285" y="4727416"/>
            <a:ext cx="6783594" cy="36933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Choose the element with most negative value.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32D3A4E-35E3-58B8-DFD5-C538AEC41E51}"/>
              </a:ext>
            </a:extLst>
          </p:cNvPr>
          <p:cNvSpPr txBox="1"/>
          <p:nvPr/>
        </p:nvSpPr>
        <p:spPr>
          <a:xfrm>
            <a:off x="8082209" y="1895851"/>
            <a:ext cx="4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20</a:t>
            </a:r>
            <a:endParaRPr lang="en-US" sz="1600" baseline="-250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D2F24A9-B6F7-4B7A-5DF0-8336785886AF}"/>
              </a:ext>
            </a:extLst>
          </p:cNvPr>
          <p:cNvSpPr txBox="1"/>
          <p:nvPr/>
        </p:nvSpPr>
        <p:spPr>
          <a:xfrm>
            <a:off x="8081028" y="2269630"/>
            <a:ext cx="4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40</a:t>
            </a:r>
            <a:endParaRPr lang="en-US" sz="1600" baseline="-25000" dirty="0"/>
          </a:p>
        </p:txBody>
      </p:sp>
    </p:spTree>
    <p:extLst>
      <p:ext uri="{BB962C8B-B14F-4D97-AF65-F5344CB8AC3E}">
        <p14:creationId xmlns:p14="http://schemas.microsoft.com/office/powerpoint/2010/main" val="3256009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4" grpId="0" animBg="1"/>
      <p:bldP spid="45" grpId="0" animBg="1"/>
      <p:bldP spid="46" grpId="0" animBg="1"/>
      <p:bldP spid="47" grpId="0" animBg="1"/>
      <p:bldP spid="48" grpId="0"/>
      <p:bldP spid="4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B9F18B1-1310-E59B-CA05-36702B93BC18}"/>
              </a:ext>
            </a:extLst>
          </p:cNvPr>
          <p:cNvGraphicFramePr>
            <a:graphicFrameLocks noGrp="1"/>
          </p:cNvGraphicFramePr>
          <p:nvPr/>
        </p:nvGraphicFramePr>
        <p:xfrm>
          <a:off x="2756509" y="1110066"/>
          <a:ext cx="44775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1517">
                  <a:extLst>
                    <a:ext uri="{9D8B030D-6E8A-4147-A177-3AD203B41FA5}">
                      <a16:colId xmlns:a16="http://schemas.microsoft.com/office/drawing/2014/main" val="625596927"/>
                    </a:ext>
                  </a:extLst>
                </a:gridCol>
                <a:gridCol w="617698">
                  <a:extLst>
                    <a:ext uri="{9D8B030D-6E8A-4147-A177-3AD203B41FA5}">
                      <a16:colId xmlns:a16="http://schemas.microsoft.com/office/drawing/2014/main" val="198015553"/>
                    </a:ext>
                  </a:extLst>
                </a:gridCol>
                <a:gridCol w="617698">
                  <a:extLst>
                    <a:ext uri="{9D8B030D-6E8A-4147-A177-3AD203B41FA5}">
                      <a16:colId xmlns:a16="http://schemas.microsoft.com/office/drawing/2014/main" val="3703323588"/>
                    </a:ext>
                  </a:extLst>
                </a:gridCol>
                <a:gridCol w="623937">
                  <a:extLst>
                    <a:ext uri="{9D8B030D-6E8A-4147-A177-3AD203B41FA5}">
                      <a16:colId xmlns:a16="http://schemas.microsoft.com/office/drawing/2014/main" val="1644198094"/>
                    </a:ext>
                  </a:extLst>
                </a:gridCol>
                <a:gridCol w="603365">
                  <a:extLst>
                    <a:ext uri="{9D8B030D-6E8A-4147-A177-3AD203B41FA5}">
                      <a16:colId xmlns:a16="http://schemas.microsoft.com/office/drawing/2014/main" val="2821113304"/>
                    </a:ext>
                  </a:extLst>
                </a:gridCol>
                <a:gridCol w="625791">
                  <a:extLst>
                    <a:ext uri="{9D8B030D-6E8A-4147-A177-3AD203B41FA5}">
                      <a16:colId xmlns:a16="http://schemas.microsoft.com/office/drawing/2014/main" val="1248421773"/>
                    </a:ext>
                  </a:extLst>
                </a:gridCol>
                <a:gridCol w="707544">
                  <a:extLst>
                    <a:ext uri="{9D8B030D-6E8A-4147-A177-3AD203B41FA5}">
                      <a16:colId xmlns:a16="http://schemas.microsoft.com/office/drawing/2014/main" val="31982649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1752928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9BB6062-54ED-72F7-041A-A218976192A1}"/>
              </a:ext>
            </a:extLst>
          </p:cNvPr>
          <p:cNvGraphicFramePr>
            <a:graphicFrameLocks noGrp="1"/>
          </p:cNvGraphicFramePr>
          <p:nvPr/>
        </p:nvGraphicFramePr>
        <p:xfrm>
          <a:off x="2756509" y="1478579"/>
          <a:ext cx="44775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1517">
                  <a:extLst>
                    <a:ext uri="{9D8B030D-6E8A-4147-A177-3AD203B41FA5}">
                      <a16:colId xmlns:a16="http://schemas.microsoft.com/office/drawing/2014/main" val="625596927"/>
                    </a:ext>
                  </a:extLst>
                </a:gridCol>
                <a:gridCol w="617698">
                  <a:extLst>
                    <a:ext uri="{9D8B030D-6E8A-4147-A177-3AD203B41FA5}">
                      <a16:colId xmlns:a16="http://schemas.microsoft.com/office/drawing/2014/main" val="198015553"/>
                    </a:ext>
                  </a:extLst>
                </a:gridCol>
                <a:gridCol w="617698">
                  <a:extLst>
                    <a:ext uri="{9D8B030D-6E8A-4147-A177-3AD203B41FA5}">
                      <a16:colId xmlns:a16="http://schemas.microsoft.com/office/drawing/2014/main" val="3703323588"/>
                    </a:ext>
                  </a:extLst>
                </a:gridCol>
                <a:gridCol w="623937">
                  <a:extLst>
                    <a:ext uri="{9D8B030D-6E8A-4147-A177-3AD203B41FA5}">
                      <a16:colId xmlns:a16="http://schemas.microsoft.com/office/drawing/2014/main" val="1644198094"/>
                    </a:ext>
                  </a:extLst>
                </a:gridCol>
                <a:gridCol w="603365">
                  <a:extLst>
                    <a:ext uri="{9D8B030D-6E8A-4147-A177-3AD203B41FA5}">
                      <a16:colId xmlns:a16="http://schemas.microsoft.com/office/drawing/2014/main" val="2821113304"/>
                    </a:ext>
                  </a:extLst>
                </a:gridCol>
                <a:gridCol w="625791">
                  <a:extLst>
                    <a:ext uri="{9D8B030D-6E8A-4147-A177-3AD203B41FA5}">
                      <a16:colId xmlns:a16="http://schemas.microsoft.com/office/drawing/2014/main" val="1248421773"/>
                    </a:ext>
                  </a:extLst>
                </a:gridCol>
                <a:gridCol w="707544">
                  <a:extLst>
                    <a:ext uri="{9D8B030D-6E8A-4147-A177-3AD203B41FA5}">
                      <a16:colId xmlns:a16="http://schemas.microsoft.com/office/drawing/2014/main" val="31982649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175292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685DA26-FEC2-CB08-8D15-A1D96830681D}"/>
              </a:ext>
            </a:extLst>
          </p:cNvPr>
          <p:cNvSpPr txBox="1"/>
          <p:nvPr/>
        </p:nvSpPr>
        <p:spPr>
          <a:xfrm>
            <a:off x="2896757" y="1116855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Cj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4152D10-1D18-2BE5-C7D7-BC39586866FF}"/>
              </a:ext>
            </a:extLst>
          </p:cNvPr>
          <p:cNvGraphicFramePr>
            <a:graphicFrameLocks noGrp="1"/>
          </p:cNvGraphicFramePr>
          <p:nvPr/>
        </p:nvGraphicFramePr>
        <p:xfrm>
          <a:off x="1874285" y="1102019"/>
          <a:ext cx="871512" cy="75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1512">
                  <a:extLst>
                    <a:ext uri="{9D8B030D-6E8A-4147-A177-3AD203B41FA5}">
                      <a16:colId xmlns:a16="http://schemas.microsoft.com/office/drawing/2014/main" val="4252869153"/>
                    </a:ext>
                  </a:extLst>
                </a:gridCol>
              </a:tblGrid>
              <a:tr h="7596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CB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777113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4774DF3-1BFC-B2D9-9452-9CC82019505D}"/>
              </a:ext>
            </a:extLst>
          </p:cNvPr>
          <p:cNvGraphicFramePr>
            <a:graphicFrameLocks noGrp="1"/>
          </p:cNvGraphicFramePr>
          <p:nvPr/>
        </p:nvGraphicFramePr>
        <p:xfrm>
          <a:off x="7257805" y="1102019"/>
          <a:ext cx="1400074" cy="776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0037">
                  <a:extLst>
                    <a:ext uri="{9D8B030D-6E8A-4147-A177-3AD203B41FA5}">
                      <a16:colId xmlns:a16="http://schemas.microsoft.com/office/drawing/2014/main" val="3013429851"/>
                    </a:ext>
                  </a:extLst>
                </a:gridCol>
                <a:gridCol w="700037">
                  <a:extLst>
                    <a:ext uri="{9D8B030D-6E8A-4147-A177-3AD203B41FA5}">
                      <a16:colId xmlns:a16="http://schemas.microsoft.com/office/drawing/2014/main" val="134479305"/>
                    </a:ext>
                  </a:extLst>
                </a:gridCol>
              </a:tblGrid>
              <a:tr h="776579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Solution</a:t>
                      </a:r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Ratio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264803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17EC77D-8DC4-5516-FDED-032BC27D46D9}"/>
              </a:ext>
            </a:extLst>
          </p:cNvPr>
          <p:cNvGraphicFramePr>
            <a:graphicFrameLocks noGrp="1"/>
          </p:cNvGraphicFramePr>
          <p:nvPr/>
        </p:nvGraphicFramePr>
        <p:xfrm>
          <a:off x="1874285" y="1873819"/>
          <a:ext cx="678359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224">
                  <a:extLst>
                    <a:ext uri="{9D8B030D-6E8A-4147-A177-3AD203B41FA5}">
                      <a16:colId xmlns:a16="http://schemas.microsoft.com/office/drawing/2014/main" val="3277270441"/>
                    </a:ext>
                  </a:extLst>
                </a:gridCol>
                <a:gridCol w="681517">
                  <a:extLst>
                    <a:ext uri="{9D8B030D-6E8A-4147-A177-3AD203B41FA5}">
                      <a16:colId xmlns:a16="http://schemas.microsoft.com/office/drawing/2014/main" val="1651651387"/>
                    </a:ext>
                  </a:extLst>
                </a:gridCol>
                <a:gridCol w="617698">
                  <a:extLst>
                    <a:ext uri="{9D8B030D-6E8A-4147-A177-3AD203B41FA5}">
                      <a16:colId xmlns:a16="http://schemas.microsoft.com/office/drawing/2014/main" val="1418133318"/>
                    </a:ext>
                  </a:extLst>
                </a:gridCol>
                <a:gridCol w="617698">
                  <a:extLst>
                    <a:ext uri="{9D8B030D-6E8A-4147-A177-3AD203B41FA5}">
                      <a16:colId xmlns:a16="http://schemas.microsoft.com/office/drawing/2014/main" val="1784287402"/>
                    </a:ext>
                  </a:extLst>
                </a:gridCol>
                <a:gridCol w="623937">
                  <a:extLst>
                    <a:ext uri="{9D8B030D-6E8A-4147-A177-3AD203B41FA5}">
                      <a16:colId xmlns:a16="http://schemas.microsoft.com/office/drawing/2014/main" val="1326948750"/>
                    </a:ext>
                  </a:extLst>
                </a:gridCol>
                <a:gridCol w="603365">
                  <a:extLst>
                    <a:ext uri="{9D8B030D-6E8A-4147-A177-3AD203B41FA5}">
                      <a16:colId xmlns:a16="http://schemas.microsoft.com/office/drawing/2014/main" val="2899115002"/>
                    </a:ext>
                  </a:extLst>
                </a:gridCol>
                <a:gridCol w="625791">
                  <a:extLst>
                    <a:ext uri="{9D8B030D-6E8A-4147-A177-3AD203B41FA5}">
                      <a16:colId xmlns:a16="http://schemas.microsoft.com/office/drawing/2014/main" val="1496010250"/>
                    </a:ext>
                  </a:extLst>
                </a:gridCol>
                <a:gridCol w="707544">
                  <a:extLst>
                    <a:ext uri="{9D8B030D-6E8A-4147-A177-3AD203B41FA5}">
                      <a16:colId xmlns:a16="http://schemas.microsoft.com/office/drawing/2014/main" val="3554240769"/>
                    </a:ext>
                  </a:extLst>
                </a:gridCol>
                <a:gridCol w="711910">
                  <a:extLst>
                    <a:ext uri="{9D8B030D-6E8A-4147-A177-3AD203B41FA5}">
                      <a16:colId xmlns:a16="http://schemas.microsoft.com/office/drawing/2014/main" val="4052128978"/>
                    </a:ext>
                  </a:extLst>
                </a:gridCol>
                <a:gridCol w="711910">
                  <a:extLst>
                    <a:ext uri="{9D8B030D-6E8A-4147-A177-3AD203B41FA5}">
                      <a16:colId xmlns:a16="http://schemas.microsoft.com/office/drawing/2014/main" val="10893657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3677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175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3313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5458893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C6090AB7-5E04-9430-5CE9-D4305183A984}"/>
              </a:ext>
            </a:extLst>
          </p:cNvPr>
          <p:cNvSpPr txBox="1"/>
          <p:nvPr/>
        </p:nvSpPr>
        <p:spPr>
          <a:xfrm>
            <a:off x="2887656" y="1494362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B.V.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956A57-73E9-811F-FFC9-C5985DD56530}"/>
              </a:ext>
            </a:extLst>
          </p:cNvPr>
          <p:cNvSpPr txBox="1"/>
          <p:nvPr/>
        </p:nvSpPr>
        <p:spPr>
          <a:xfrm>
            <a:off x="3638421" y="1474679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x</a:t>
            </a:r>
            <a:r>
              <a:rPr lang="en-US" sz="1600" b="1" baseline="-25000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1171A18-F4CF-0447-8BBD-6B23B378440C}"/>
              </a:ext>
            </a:extLst>
          </p:cNvPr>
          <p:cNvSpPr txBox="1"/>
          <p:nvPr/>
        </p:nvSpPr>
        <p:spPr>
          <a:xfrm>
            <a:off x="4208107" y="1474679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x</a:t>
            </a:r>
            <a:r>
              <a:rPr lang="en-US" sz="1600" b="1" baseline="-25000" dirty="0"/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53B6DEA-A9D7-F4DA-A7F8-89DAF821A3E8}"/>
              </a:ext>
            </a:extLst>
          </p:cNvPr>
          <p:cNvSpPr txBox="1"/>
          <p:nvPr/>
        </p:nvSpPr>
        <p:spPr>
          <a:xfrm>
            <a:off x="4852589" y="1505359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</a:t>
            </a:r>
            <a:r>
              <a:rPr lang="en-US" sz="1400" b="1" baseline="-25000" dirty="0"/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4746EC9-FFAD-0539-8688-2C0699B4699C}"/>
              </a:ext>
            </a:extLst>
          </p:cNvPr>
          <p:cNvSpPr txBox="1"/>
          <p:nvPr/>
        </p:nvSpPr>
        <p:spPr>
          <a:xfrm>
            <a:off x="5943760" y="1482387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</a:t>
            </a:r>
            <a:r>
              <a:rPr lang="en-US" sz="1400" b="1" baseline="-25000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4CBADB0-6E14-8CDD-3317-9C505C031E6A}"/>
              </a:ext>
            </a:extLst>
          </p:cNvPr>
          <p:cNvSpPr txBox="1"/>
          <p:nvPr/>
        </p:nvSpPr>
        <p:spPr>
          <a:xfrm>
            <a:off x="5410045" y="1494362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</a:t>
            </a:r>
            <a:r>
              <a:rPr lang="en-US" sz="1400" b="1" baseline="-25000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ADE3157-3B2E-C75A-CC79-885442A940F0}"/>
              </a:ext>
            </a:extLst>
          </p:cNvPr>
          <p:cNvSpPr txBox="1"/>
          <p:nvPr/>
        </p:nvSpPr>
        <p:spPr>
          <a:xfrm>
            <a:off x="6560452" y="1468587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</a:t>
            </a:r>
            <a:r>
              <a:rPr lang="en-US" sz="1400" b="1" baseline="-25000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0E523D6-7128-8FA1-3CDB-C48BFC8A8C09}"/>
              </a:ext>
            </a:extLst>
          </p:cNvPr>
          <p:cNvSpPr txBox="1"/>
          <p:nvPr/>
        </p:nvSpPr>
        <p:spPr>
          <a:xfrm>
            <a:off x="3614675" y="1161906"/>
            <a:ext cx="4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60</a:t>
            </a:r>
            <a:endParaRPr lang="en-US" sz="1600" b="1" baseline="-25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B326D13-899A-5E66-53C2-AA362A4392F2}"/>
              </a:ext>
            </a:extLst>
          </p:cNvPr>
          <p:cNvSpPr txBox="1"/>
          <p:nvPr/>
        </p:nvSpPr>
        <p:spPr>
          <a:xfrm>
            <a:off x="4188194" y="1168852"/>
            <a:ext cx="4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80</a:t>
            </a:r>
            <a:endParaRPr lang="en-US" sz="1600" b="1" baseline="-25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3A79E36-95B1-6AE1-824F-5D5965F665F2}"/>
              </a:ext>
            </a:extLst>
          </p:cNvPr>
          <p:cNvSpPr txBox="1"/>
          <p:nvPr/>
        </p:nvSpPr>
        <p:spPr>
          <a:xfrm>
            <a:off x="5381375" y="1146723"/>
            <a:ext cx="4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M</a:t>
            </a:r>
            <a:endParaRPr lang="en-US" sz="1600" b="1" baseline="-25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078923A-CDC6-2C72-36D1-6069150F456C}"/>
              </a:ext>
            </a:extLst>
          </p:cNvPr>
          <p:cNvSpPr txBox="1"/>
          <p:nvPr/>
        </p:nvSpPr>
        <p:spPr>
          <a:xfrm>
            <a:off x="4847697" y="1134505"/>
            <a:ext cx="4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0</a:t>
            </a:r>
            <a:endParaRPr lang="en-US" sz="1600" b="1" baseline="-25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6118B06-E26D-166E-EBD1-5379C13B6497}"/>
              </a:ext>
            </a:extLst>
          </p:cNvPr>
          <p:cNvSpPr txBox="1"/>
          <p:nvPr/>
        </p:nvSpPr>
        <p:spPr>
          <a:xfrm>
            <a:off x="6564890" y="1148610"/>
            <a:ext cx="4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M</a:t>
            </a:r>
            <a:endParaRPr lang="en-US" sz="1600" b="1" baseline="-25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4BC802B-4DBD-EE0E-BDEF-17A3E690DD51}"/>
              </a:ext>
            </a:extLst>
          </p:cNvPr>
          <p:cNvSpPr txBox="1"/>
          <p:nvPr/>
        </p:nvSpPr>
        <p:spPr>
          <a:xfrm>
            <a:off x="5964148" y="1134505"/>
            <a:ext cx="4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0</a:t>
            </a:r>
            <a:endParaRPr lang="en-US" sz="1600" b="1" baseline="-25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32CD120-E0FF-2C4A-E77C-A81FFCF39108}"/>
              </a:ext>
            </a:extLst>
          </p:cNvPr>
          <p:cNvSpPr txBox="1"/>
          <p:nvPr/>
        </p:nvSpPr>
        <p:spPr>
          <a:xfrm>
            <a:off x="2928179" y="1921317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</a:t>
            </a:r>
            <a:r>
              <a:rPr lang="en-US" sz="1400" b="1" baseline="-25000" dirty="0"/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AB3EF10-2B13-36ED-9589-AF9F651751A0}"/>
              </a:ext>
            </a:extLst>
          </p:cNvPr>
          <p:cNvSpPr txBox="1"/>
          <p:nvPr/>
        </p:nvSpPr>
        <p:spPr>
          <a:xfrm>
            <a:off x="2928178" y="2238039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x</a:t>
            </a:r>
            <a:r>
              <a:rPr lang="en-US" sz="1400" b="1" baseline="-25000" dirty="0"/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64A8351-F1A0-6702-FD5E-2ECFAEB3D783}"/>
              </a:ext>
            </a:extLst>
          </p:cNvPr>
          <p:cNvSpPr txBox="1"/>
          <p:nvPr/>
        </p:nvSpPr>
        <p:spPr>
          <a:xfrm>
            <a:off x="2179124" y="1886019"/>
            <a:ext cx="4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M</a:t>
            </a:r>
            <a:endParaRPr lang="en-US" sz="1600" b="1" baseline="-25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F8248B5-A5F7-5E56-2ACC-6E462CBEBBD1}"/>
              </a:ext>
            </a:extLst>
          </p:cNvPr>
          <p:cNvSpPr txBox="1"/>
          <p:nvPr/>
        </p:nvSpPr>
        <p:spPr>
          <a:xfrm>
            <a:off x="2179124" y="2256264"/>
            <a:ext cx="4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60</a:t>
            </a:r>
            <a:endParaRPr lang="en-US" sz="1600" b="1" baseline="-25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435999-6B26-3675-4889-3D8CA61EB833}"/>
              </a:ext>
            </a:extLst>
          </p:cNvPr>
          <p:cNvSpPr txBox="1"/>
          <p:nvPr/>
        </p:nvSpPr>
        <p:spPr>
          <a:xfrm>
            <a:off x="3614675" y="1898369"/>
            <a:ext cx="4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  <a:endParaRPr lang="en-US" sz="1600" baseline="-25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E7B5F5-8A3D-E952-5991-0BDFE82DBBB5}"/>
              </a:ext>
            </a:extLst>
          </p:cNvPr>
          <p:cNvSpPr txBox="1"/>
          <p:nvPr/>
        </p:nvSpPr>
        <p:spPr>
          <a:xfrm>
            <a:off x="4202089" y="1936705"/>
            <a:ext cx="444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373A52-419F-4E85-1C01-1599D054F8F0}"/>
              </a:ext>
            </a:extLst>
          </p:cNvPr>
          <p:cNvSpPr txBox="1"/>
          <p:nvPr/>
        </p:nvSpPr>
        <p:spPr>
          <a:xfrm>
            <a:off x="4807092" y="1931667"/>
            <a:ext cx="444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-1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F480AF-B894-1AA9-70B5-0FC4B0134CA3}"/>
              </a:ext>
            </a:extLst>
          </p:cNvPr>
          <p:cNvSpPr txBox="1"/>
          <p:nvPr/>
        </p:nvSpPr>
        <p:spPr>
          <a:xfrm>
            <a:off x="5424211" y="1939692"/>
            <a:ext cx="444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F9734E-EFC7-8E9F-6F5E-1784462C79A7}"/>
              </a:ext>
            </a:extLst>
          </p:cNvPr>
          <p:cNvSpPr txBox="1"/>
          <p:nvPr/>
        </p:nvSpPr>
        <p:spPr>
          <a:xfrm>
            <a:off x="5999509" y="1936705"/>
            <a:ext cx="444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1/2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624678-146C-B547-83D5-B9ABBC92338F}"/>
              </a:ext>
            </a:extLst>
          </p:cNvPr>
          <p:cNvSpPr txBox="1"/>
          <p:nvPr/>
        </p:nvSpPr>
        <p:spPr>
          <a:xfrm>
            <a:off x="6574807" y="1931667"/>
            <a:ext cx="444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-1/2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A1DE6BB-1C4A-3503-23B7-52625A4862BF}"/>
              </a:ext>
            </a:extLst>
          </p:cNvPr>
          <p:cNvSpPr txBox="1"/>
          <p:nvPr/>
        </p:nvSpPr>
        <p:spPr>
          <a:xfrm>
            <a:off x="7354347" y="1926629"/>
            <a:ext cx="444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300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014EEAC-3BF2-6D74-87DB-350FF8FDF108}"/>
              </a:ext>
            </a:extLst>
          </p:cNvPr>
          <p:cNvSpPr txBox="1"/>
          <p:nvPr/>
        </p:nvSpPr>
        <p:spPr>
          <a:xfrm>
            <a:off x="3623054" y="2307587"/>
            <a:ext cx="444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53D7B8F-2722-8582-54B5-1B541090FF79}"/>
              </a:ext>
            </a:extLst>
          </p:cNvPr>
          <p:cNvSpPr txBox="1"/>
          <p:nvPr/>
        </p:nvSpPr>
        <p:spPr>
          <a:xfrm>
            <a:off x="4165475" y="2329618"/>
            <a:ext cx="444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3/4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E72A065-CA34-5D2F-231E-F2EC9A87B909}"/>
              </a:ext>
            </a:extLst>
          </p:cNvPr>
          <p:cNvSpPr txBox="1"/>
          <p:nvPr/>
        </p:nvSpPr>
        <p:spPr>
          <a:xfrm>
            <a:off x="4897181" y="2275564"/>
            <a:ext cx="4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  <a:endParaRPr lang="en-US" sz="1600" baseline="-25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BC5B0B9-1161-A96A-D7BE-C17B6C45B7B6}"/>
              </a:ext>
            </a:extLst>
          </p:cNvPr>
          <p:cNvSpPr txBox="1"/>
          <p:nvPr/>
        </p:nvSpPr>
        <p:spPr>
          <a:xfrm>
            <a:off x="5449613" y="2298840"/>
            <a:ext cx="4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  <a:endParaRPr lang="en-US" sz="1600" baseline="-250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352A3EE-64ED-CE8B-4D7A-44D1504A074E}"/>
              </a:ext>
            </a:extLst>
          </p:cNvPr>
          <p:cNvSpPr txBox="1"/>
          <p:nvPr/>
        </p:nvSpPr>
        <p:spPr>
          <a:xfrm>
            <a:off x="5938117" y="2290952"/>
            <a:ext cx="549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-1/40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ECA552A-5A54-9AE6-C176-B57623FA3A25}"/>
              </a:ext>
            </a:extLst>
          </p:cNvPr>
          <p:cNvSpPr txBox="1"/>
          <p:nvPr/>
        </p:nvSpPr>
        <p:spPr>
          <a:xfrm>
            <a:off x="6608076" y="2298840"/>
            <a:ext cx="549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1/40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AD45E3D-F889-8112-A670-F386FDA72731}"/>
              </a:ext>
            </a:extLst>
          </p:cNvPr>
          <p:cNvSpPr txBox="1"/>
          <p:nvPr/>
        </p:nvSpPr>
        <p:spPr>
          <a:xfrm>
            <a:off x="7354347" y="2283953"/>
            <a:ext cx="549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28F8EB-2556-7959-5CE5-94EDC0B7AE8A}"/>
              </a:ext>
            </a:extLst>
          </p:cNvPr>
          <p:cNvSpPr txBox="1"/>
          <p:nvPr/>
        </p:nvSpPr>
        <p:spPr>
          <a:xfrm>
            <a:off x="2947605" y="2660642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Z</a:t>
            </a:r>
            <a:r>
              <a:rPr lang="en-US" sz="1600" baseline="-25000" dirty="0"/>
              <a:t>j</a:t>
            </a:r>
            <a:endParaRPr lang="en-US" sz="1400" baseline="-25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6C0D45A-1215-E1D8-C95B-AD98672505E4}"/>
              </a:ext>
            </a:extLst>
          </p:cNvPr>
          <p:cNvSpPr txBox="1"/>
          <p:nvPr/>
        </p:nvSpPr>
        <p:spPr>
          <a:xfrm>
            <a:off x="2852691" y="3049402"/>
            <a:ext cx="594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</a:t>
            </a:r>
            <a:r>
              <a:rPr lang="en-US" sz="1400" baseline="-25000" dirty="0"/>
              <a:t>j</a:t>
            </a:r>
            <a:r>
              <a:rPr lang="en-US" sz="1400" dirty="0"/>
              <a:t> -Z</a:t>
            </a:r>
            <a:r>
              <a:rPr lang="en-US" sz="1600" baseline="-25000" dirty="0"/>
              <a:t>j</a:t>
            </a:r>
            <a:endParaRPr lang="en-US" sz="1400" baseline="-250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3859740-7B8B-7867-37BB-68C468727552}"/>
              </a:ext>
            </a:extLst>
          </p:cNvPr>
          <p:cNvSpPr txBox="1"/>
          <p:nvPr/>
        </p:nvSpPr>
        <p:spPr>
          <a:xfrm>
            <a:off x="3614675" y="2669722"/>
            <a:ext cx="4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60</a:t>
            </a:r>
            <a:endParaRPr lang="en-US" sz="1600" baseline="-250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04F4CED-7C5E-B897-73EC-3D0CD86BB9D9}"/>
              </a:ext>
            </a:extLst>
          </p:cNvPr>
          <p:cNvSpPr txBox="1"/>
          <p:nvPr/>
        </p:nvSpPr>
        <p:spPr>
          <a:xfrm>
            <a:off x="4033284" y="2646866"/>
            <a:ext cx="754035" cy="256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aseline="-25000" dirty="0"/>
              <a:t>15M+45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5C367C2-E4FE-3E24-6D53-A1936AFF5E0B}"/>
              </a:ext>
            </a:extLst>
          </p:cNvPr>
          <p:cNvSpPr txBox="1"/>
          <p:nvPr/>
        </p:nvSpPr>
        <p:spPr>
          <a:xfrm>
            <a:off x="4825405" y="2648899"/>
            <a:ext cx="4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-M</a:t>
            </a:r>
            <a:endParaRPr lang="en-US" sz="1600" baseline="-250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E34B852-A276-7437-8936-FD018A645563}"/>
              </a:ext>
            </a:extLst>
          </p:cNvPr>
          <p:cNvSpPr txBox="1"/>
          <p:nvPr/>
        </p:nvSpPr>
        <p:spPr>
          <a:xfrm>
            <a:off x="5424211" y="2634814"/>
            <a:ext cx="4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</a:t>
            </a:r>
            <a:endParaRPr lang="en-US" sz="1600" baseline="-250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6A75F52-621C-BF1C-1E2A-E68CDCA31D68}"/>
              </a:ext>
            </a:extLst>
          </p:cNvPr>
          <p:cNvSpPr txBox="1"/>
          <p:nvPr/>
        </p:nvSpPr>
        <p:spPr>
          <a:xfrm>
            <a:off x="5893829" y="2652754"/>
            <a:ext cx="754035" cy="256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aseline="-25000" dirty="0"/>
              <a:t>M/2-3/2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DE6A9D5-F3BF-36D7-108D-21795BCAC6BB}"/>
              </a:ext>
            </a:extLst>
          </p:cNvPr>
          <p:cNvSpPr txBox="1"/>
          <p:nvPr/>
        </p:nvSpPr>
        <p:spPr>
          <a:xfrm>
            <a:off x="6560452" y="2660642"/>
            <a:ext cx="754035" cy="256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aseline="-25000" dirty="0"/>
              <a:t>-M/2+3/2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A870A3-9A48-ED71-28FA-85C47241C560}"/>
              </a:ext>
            </a:extLst>
          </p:cNvPr>
          <p:cNvSpPr txBox="1"/>
          <p:nvPr/>
        </p:nvSpPr>
        <p:spPr>
          <a:xfrm>
            <a:off x="3623054" y="3039706"/>
            <a:ext cx="4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  <a:endParaRPr lang="en-US" sz="1600" baseline="-250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682D4FE-DA36-8983-C2AC-D495C8925E38}"/>
              </a:ext>
            </a:extLst>
          </p:cNvPr>
          <p:cNvSpPr txBox="1"/>
          <p:nvPr/>
        </p:nvSpPr>
        <p:spPr>
          <a:xfrm>
            <a:off x="4034797" y="3018429"/>
            <a:ext cx="7002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ysClr val="windowText" lastClr="000000"/>
                </a:solidFill>
              </a:rPr>
              <a:t>35-15M</a:t>
            </a:r>
            <a:endParaRPr 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008942F-1A7E-309E-E348-4E844E785AEC}"/>
              </a:ext>
            </a:extLst>
          </p:cNvPr>
          <p:cNvSpPr txBox="1"/>
          <p:nvPr/>
        </p:nvSpPr>
        <p:spPr>
          <a:xfrm>
            <a:off x="4804930" y="3012751"/>
            <a:ext cx="4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</a:t>
            </a:r>
            <a:endParaRPr lang="en-US" sz="1600" baseline="-250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C18F491-F19E-F47A-04E0-9EF9B7E0C973}"/>
              </a:ext>
            </a:extLst>
          </p:cNvPr>
          <p:cNvSpPr txBox="1"/>
          <p:nvPr/>
        </p:nvSpPr>
        <p:spPr>
          <a:xfrm>
            <a:off x="5449613" y="3012675"/>
            <a:ext cx="4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  <a:endParaRPr lang="en-US" sz="1600" baseline="-250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296FC9F-1978-64FD-01AA-5224CBD3848B}"/>
              </a:ext>
            </a:extLst>
          </p:cNvPr>
          <p:cNvSpPr txBox="1"/>
          <p:nvPr/>
        </p:nvSpPr>
        <p:spPr>
          <a:xfrm>
            <a:off x="5872738" y="3020989"/>
            <a:ext cx="73058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ysClr val="windowText" lastClr="000000"/>
                </a:solidFill>
              </a:rPr>
              <a:t>3/2-M/2</a:t>
            </a:r>
            <a:endParaRPr lang="en-US" sz="11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01DE347-E2DE-DD4B-2186-0D32FF68E5D7}"/>
              </a:ext>
            </a:extLst>
          </p:cNvPr>
          <p:cNvSpPr txBox="1"/>
          <p:nvPr/>
        </p:nvSpPr>
        <p:spPr>
          <a:xfrm>
            <a:off x="6530622" y="3012675"/>
            <a:ext cx="93458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ysClr val="windowText" lastClr="000000"/>
                </a:solidFill>
              </a:rPr>
              <a:t>3M/2-3/2</a:t>
            </a:r>
            <a:endParaRPr lang="en-US" sz="11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0F6C5D8-39A5-F21C-308A-E1683CA10EA3}"/>
              </a:ext>
            </a:extLst>
          </p:cNvPr>
          <p:cNvSpPr txBox="1"/>
          <p:nvPr/>
        </p:nvSpPr>
        <p:spPr>
          <a:xfrm>
            <a:off x="7254022" y="2705133"/>
            <a:ext cx="97840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300M+1800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8F643DA-B7C3-C771-9DEB-5582F8B9B637}"/>
              </a:ext>
            </a:extLst>
          </p:cNvPr>
          <p:cNvSpPr/>
          <p:nvPr/>
        </p:nvSpPr>
        <p:spPr>
          <a:xfrm>
            <a:off x="4105581" y="1161906"/>
            <a:ext cx="579286" cy="2143906"/>
          </a:xfrm>
          <a:prstGeom prst="rect">
            <a:avLst/>
          </a:prstGeom>
          <a:solidFill>
            <a:srgbClr val="FF0000">
              <a:alpha val="37000"/>
            </a:srgbClr>
          </a:solidFill>
          <a:ln>
            <a:solidFill>
              <a:schemeClr val="accent1">
                <a:shade val="15000"/>
                <a:alpha val="32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34C7B7F-4443-1949-48D9-78ED35F9F584}"/>
              </a:ext>
            </a:extLst>
          </p:cNvPr>
          <p:cNvSpPr/>
          <p:nvPr/>
        </p:nvSpPr>
        <p:spPr>
          <a:xfrm>
            <a:off x="2757723" y="1906862"/>
            <a:ext cx="6071631" cy="364582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32D3A4E-35E3-58B8-DFD5-C538AEC41E51}"/>
              </a:ext>
            </a:extLst>
          </p:cNvPr>
          <p:cNvSpPr txBox="1"/>
          <p:nvPr/>
        </p:nvSpPr>
        <p:spPr>
          <a:xfrm>
            <a:off x="8082209" y="1895851"/>
            <a:ext cx="4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20</a:t>
            </a:r>
            <a:endParaRPr lang="en-US" sz="1600" baseline="-250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D2F24A9-B6F7-4B7A-5DF0-8336785886AF}"/>
              </a:ext>
            </a:extLst>
          </p:cNvPr>
          <p:cNvSpPr txBox="1"/>
          <p:nvPr/>
        </p:nvSpPr>
        <p:spPr>
          <a:xfrm>
            <a:off x="8081028" y="2269630"/>
            <a:ext cx="4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40</a:t>
            </a:r>
            <a:endParaRPr lang="en-US" sz="1600" baseline="-25000" dirty="0"/>
          </a:p>
        </p:txBody>
      </p:sp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ED237967-C0B3-2C6C-7B37-7E1992149B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553585"/>
              </p:ext>
            </p:extLst>
          </p:nvPr>
        </p:nvGraphicFramePr>
        <p:xfrm>
          <a:off x="2756509" y="3619686"/>
          <a:ext cx="44775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1517">
                  <a:extLst>
                    <a:ext uri="{9D8B030D-6E8A-4147-A177-3AD203B41FA5}">
                      <a16:colId xmlns:a16="http://schemas.microsoft.com/office/drawing/2014/main" val="625596927"/>
                    </a:ext>
                  </a:extLst>
                </a:gridCol>
                <a:gridCol w="617698">
                  <a:extLst>
                    <a:ext uri="{9D8B030D-6E8A-4147-A177-3AD203B41FA5}">
                      <a16:colId xmlns:a16="http://schemas.microsoft.com/office/drawing/2014/main" val="198015553"/>
                    </a:ext>
                  </a:extLst>
                </a:gridCol>
                <a:gridCol w="617698">
                  <a:extLst>
                    <a:ext uri="{9D8B030D-6E8A-4147-A177-3AD203B41FA5}">
                      <a16:colId xmlns:a16="http://schemas.microsoft.com/office/drawing/2014/main" val="3703323588"/>
                    </a:ext>
                  </a:extLst>
                </a:gridCol>
                <a:gridCol w="623937">
                  <a:extLst>
                    <a:ext uri="{9D8B030D-6E8A-4147-A177-3AD203B41FA5}">
                      <a16:colId xmlns:a16="http://schemas.microsoft.com/office/drawing/2014/main" val="1644198094"/>
                    </a:ext>
                  </a:extLst>
                </a:gridCol>
                <a:gridCol w="603365">
                  <a:extLst>
                    <a:ext uri="{9D8B030D-6E8A-4147-A177-3AD203B41FA5}">
                      <a16:colId xmlns:a16="http://schemas.microsoft.com/office/drawing/2014/main" val="2821113304"/>
                    </a:ext>
                  </a:extLst>
                </a:gridCol>
                <a:gridCol w="625791">
                  <a:extLst>
                    <a:ext uri="{9D8B030D-6E8A-4147-A177-3AD203B41FA5}">
                      <a16:colId xmlns:a16="http://schemas.microsoft.com/office/drawing/2014/main" val="1248421773"/>
                    </a:ext>
                  </a:extLst>
                </a:gridCol>
                <a:gridCol w="707544">
                  <a:extLst>
                    <a:ext uri="{9D8B030D-6E8A-4147-A177-3AD203B41FA5}">
                      <a16:colId xmlns:a16="http://schemas.microsoft.com/office/drawing/2014/main" val="31982649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1752928"/>
                  </a:ext>
                </a:extLst>
              </a:tr>
            </a:tbl>
          </a:graphicData>
        </a:graphic>
      </p:graphicFrame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A7956B88-3D17-086C-D2BA-D673655D1F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0983957"/>
              </p:ext>
            </p:extLst>
          </p:nvPr>
        </p:nvGraphicFramePr>
        <p:xfrm>
          <a:off x="2756509" y="3988199"/>
          <a:ext cx="44775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1517">
                  <a:extLst>
                    <a:ext uri="{9D8B030D-6E8A-4147-A177-3AD203B41FA5}">
                      <a16:colId xmlns:a16="http://schemas.microsoft.com/office/drawing/2014/main" val="625596927"/>
                    </a:ext>
                  </a:extLst>
                </a:gridCol>
                <a:gridCol w="617698">
                  <a:extLst>
                    <a:ext uri="{9D8B030D-6E8A-4147-A177-3AD203B41FA5}">
                      <a16:colId xmlns:a16="http://schemas.microsoft.com/office/drawing/2014/main" val="198015553"/>
                    </a:ext>
                  </a:extLst>
                </a:gridCol>
                <a:gridCol w="617698">
                  <a:extLst>
                    <a:ext uri="{9D8B030D-6E8A-4147-A177-3AD203B41FA5}">
                      <a16:colId xmlns:a16="http://schemas.microsoft.com/office/drawing/2014/main" val="3703323588"/>
                    </a:ext>
                  </a:extLst>
                </a:gridCol>
                <a:gridCol w="623937">
                  <a:extLst>
                    <a:ext uri="{9D8B030D-6E8A-4147-A177-3AD203B41FA5}">
                      <a16:colId xmlns:a16="http://schemas.microsoft.com/office/drawing/2014/main" val="1644198094"/>
                    </a:ext>
                  </a:extLst>
                </a:gridCol>
                <a:gridCol w="603365">
                  <a:extLst>
                    <a:ext uri="{9D8B030D-6E8A-4147-A177-3AD203B41FA5}">
                      <a16:colId xmlns:a16="http://schemas.microsoft.com/office/drawing/2014/main" val="2821113304"/>
                    </a:ext>
                  </a:extLst>
                </a:gridCol>
                <a:gridCol w="625791">
                  <a:extLst>
                    <a:ext uri="{9D8B030D-6E8A-4147-A177-3AD203B41FA5}">
                      <a16:colId xmlns:a16="http://schemas.microsoft.com/office/drawing/2014/main" val="1248421773"/>
                    </a:ext>
                  </a:extLst>
                </a:gridCol>
                <a:gridCol w="707544">
                  <a:extLst>
                    <a:ext uri="{9D8B030D-6E8A-4147-A177-3AD203B41FA5}">
                      <a16:colId xmlns:a16="http://schemas.microsoft.com/office/drawing/2014/main" val="31982649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1752928"/>
                  </a:ext>
                </a:extLst>
              </a:tr>
            </a:tbl>
          </a:graphicData>
        </a:graphic>
      </p:graphicFrame>
      <p:sp>
        <p:nvSpPr>
          <p:cNvPr id="51" name="TextBox 50">
            <a:extLst>
              <a:ext uri="{FF2B5EF4-FFF2-40B4-BE49-F238E27FC236}">
                <a16:creationId xmlns:a16="http://schemas.microsoft.com/office/drawing/2014/main" id="{78C44C9F-FE5B-163E-4CCC-866AC0F6ECD7}"/>
              </a:ext>
            </a:extLst>
          </p:cNvPr>
          <p:cNvSpPr txBox="1"/>
          <p:nvPr/>
        </p:nvSpPr>
        <p:spPr>
          <a:xfrm>
            <a:off x="2896757" y="3626475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Cj</a:t>
            </a:r>
          </a:p>
        </p:txBody>
      </p:sp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22EA5D8F-7565-D633-D030-0089278ECA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1365703"/>
              </p:ext>
            </p:extLst>
          </p:nvPr>
        </p:nvGraphicFramePr>
        <p:xfrm>
          <a:off x="1874285" y="3611639"/>
          <a:ext cx="871512" cy="75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1512">
                  <a:extLst>
                    <a:ext uri="{9D8B030D-6E8A-4147-A177-3AD203B41FA5}">
                      <a16:colId xmlns:a16="http://schemas.microsoft.com/office/drawing/2014/main" val="4252869153"/>
                    </a:ext>
                  </a:extLst>
                </a:gridCol>
              </a:tblGrid>
              <a:tr h="7596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CB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7771133"/>
                  </a:ext>
                </a:extLst>
              </a:tr>
            </a:tbl>
          </a:graphicData>
        </a:graphic>
      </p:graphicFrame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id="{22AB7022-0B7E-77AA-ABD0-C3824C67D2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5168423"/>
              </p:ext>
            </p:extLst>
          </p:nvPr>
        </p:nvGraphicFramePr>
        <p:xfrm>
          <a:off x="7257805" y="3611639"/>
          <a:ext cx="1400074" cy="776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0037">
                  <a:extLst>
                    <a:ext uri="{9D8B030D-6E8A-4147-A177-3AD203B41FA5}">
                      <a16:colId xmlns:a16="http://schemas.microsoft.com/office/drawing/2014/main" val="3013429851"/>
                    </a:ext>
                  </a:extLst>
                </a:gridCol>
                <a:gridCol w="700037">
                  <a:extLst>
                    <a:ext uri="{9D8B030D-6E8A-4147-A177-3AD203B41FA5}">
                      <a16:colId xmlns:a16="http://schemas.microsoft.com/office/drawing/2014/main" val="134479305"/>
                    </a:ext>
                  </a:extLst>
                </a:gridCol>
              </a:tblGrid>
              <a:tr h="776579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Solution</a:t>
                      </a:r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Ratio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2648031"/>
                  </a:ext>
                </a:extLst>
              </a:tr>
            </a:tbl>
          </a:graphicData>
        </a:graphic>
      </p:graphicFrame>
      <p:graphicFrame>
        <p:nvGraphicFramePr>
          <p:cNvPr id="54" name="Table 53">
            <a:extLst>
              <a:ext uri="{FF2B5EF4-FFF2-40B4-BE49-F238E27FC236}">
                <a16:creationId xmlns:a16="http://schemas.microsoft.com/office/drawing/2014/main" id="{C9B251D6-0EE4-E22B-8796-E2B2B48C71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6444826"/>
              </p:ext>
            </p:extLst>
          </p:nvPr>
        </p:nvGraphicFramePr>
        <p:xfrm>
          <a:off x="1874285" y="4383439"/>
          <a:ext cx="678359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224">
                  <a:extLst>
                    <a:ext uri="{9D8B030D-6E8A-4147-A177-3AD203B41FA5}">
                      <a16:colId xmlns:a16="http://schemas.microsoft.com/office/drawing/2014/main" val="3277270441"/>
                    </a:ext>
                  </a:extLst>
                </a:gridCol>
                <a:gridCol w="681517">
                  <a:extLst>
                    <a:ext uri="{9D8B030D-6E8A-4147-A177-3AD203B41FA5}">
                      <a16:colId xmlns:a16="http://schemas.microsoft.com/office/drawing/2014/main" val="1651651387"/>
                    </a:ext>
                  </a:extLst>
                </a:gridCol>
                <a:gridCol w="617698">
                  <a:extLst>
                    <a:ext uri="{9D8B030D-6E8A-4147-A177-3AD203B41FA5}">
                      <a16:colId xmlns:a16="http://schemas.microsoft.com/office/drawing/2014/main" val="1418133318"/>
                    </a:ext>
                  </a:extLst>
                </a:gridCol>
                <a:gridCol w="617698">
                  <a:extLst>
                    <a:ext uri="{9D8B030D-6E8A-4147-A177-3AD203B41FA5}">
                      <a16:colId xmlns:a16="http://schemas.microsoft.com/office/drawing/2014/main" val="1784287402"/>
                    </a:ext>
                  </a:extLst>
                </a:gridCol>
                <a:gridCol w="623937">
                  <a:extLst>
                    <a:ext uri="{9D8B030D-6E8A-4147-A177-3AD203B41FA5}">
                      <a16:colId xmlns:a16="http://schemas.microsoft.com/office/drawing/2014/main" val="1326948750"/>
                    </a:ext>
                  </a:extLst>
                </a:gridCol>
                <a:gridCol w="603365">
                  <a:extLst>
                    <a:ext uri="{9D8B030D-6E8A-4147-A177-3AD203B41FA5}">
                      <a16:colId xmlns:a16="http://schemas.microsoft.com/office/drawing/2014/main" val="2899115002"/>
                    </a:ext>
                  </a:extLst>
                </a:gridCol>
                <a:gridCol w="625791">
                  <a:extLst>
                    <a:ext uri="{9D8B030D-6E8A-4147-A177-3AD203B41FA5}">
                      <a16:colId xmlns:a16="http://schemas.microsoft.com/office/drawing/2014/main" val="1496010250"/>
                    </a:ext>
                  </a:extLst>
                </a:gridCol>
                <a:gridCol w="707544">
                  <a:extLst>
                    <a:ext uri="{9D8B030D-6E8A-4147-A177-3AD203B41FA5}">
                      <a16:colId xmlns:a16="http://schemas.microsoft.com/office/drawing/2014/main" val="3554240769"/>
                    </a:ext>
                  </a:extLst>
                </a:gridCol>
                <a:gridCol w="711910">
                  <a:extLst>
                    <a:ext uri="{9D8B030D-6E8A-4147-A177-3AD203B41FA5}">
                      <a16:colId xmlns:a16="http://schemas.microsoft.com/office/drawing/2014/main" val="4052128978"/>
                    </a:ext>
                  </a:extLst>
                </a:gridCol>
                <a:gridCol w="711910">
                  <a:extLst>
                    <a:ext uri="{9D8B030D-6E8A-4147-A177-3AD203B41FA5}">
                      <a16:colId xmlns:a16="http://schemas.microsoft.com/office/drawing/2014/main" val="10893657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3677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175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3313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5458893"/>
                  </a:ext>
                </a:extLst>
              </a:tr>
            </a:tbl>
          </a:graphicData>
        </a:graphic>
      </p:graphicFrame>
      <p:sp>
        <p:nvSpPr>
          <p:cNvPr id="61" name="TextBox 60">
            <a:extLst>
              <a:ext uri="{FF2B5EF4-FFF2-40B4-BE49-F238E27FC236}">
                <a16:creationId xmlns:a16="http://schemas.microsoft.com/office/drawing/2014/main" id="{8F2F9D24-F26C-4DA7-2AD3-EA47B5934B1B}"/>
              </a:ext>
            </a:extLst>
          </p:cNvPr>
          <p:cNvSpPr txBox="1"/>
          <p:nvPr/>
        </p:nvSpPr>
        <p:spPr>
          <a:xfrm>
            <a:off x="2887656" y="4003982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B.V.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0859308-CC83-1958-2EB2-4E11B218F101}"/>
              </a:ext>
            </a:extLst>
          </p:cNvPr>
          <p:cNvSpPr txBox="1"/>
          <p:nvPr/>
        </p:nvSpPr>
        <p:spPr>
          <a:xfrm>
            <a:off x="3638421" y="3984299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x</a:t>
            </a:r>
            <a:r>
              <a:rPr lang="en-US" sz="1600" b="1" baseline="-25000" dirty="0"/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A9DD005-61C5-2A10-02E5-CB7ADABDDB66}"/>
              </a:ext>
            </a:extLst>
          </p:cNvPr>
          <p:cNvSpPr txBox="1"/>
          <p:nvPr/>
        </p:nvSpPr>
        <p:spPr>
          <a:xfrm>
            <a:off x="4208107" y="3984299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x</a:t>
            </a:r>
            <a:r>
              <a:rPr lang="en-US" sz="1600" b="1" baseline="-25000" dirty="0"/>
              <a:t>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180318E-B293-32FE-66CB-C483430C3565}"/>
              </a:ext>
            </a:extLst>
          </p:cNvPr>
          <p:cNvSpPr txBox="1"/>
          <p:nvPr/>
        </p:nvSpPr>
        <p:spPr>
          <a:xfrm>
            <a:off x="4852589" y="4014979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</a:t>
            </a:r>
            <a:r>
              <a:rPr lang="en-US" sz="1400" b="1" baseline="-25000" dirty="0"/>
              <a:t>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F28F31E-D163-3DFB-87ED-0F4527BE34E5}"/>
              </a:ext>
            </a:extLst>
          </p:cNvPr>
          <p:cNvSpPr txBox="1"/>
          <p:nvPr/>
        </p:nvSpPr>
        <p:spPr>
          <a:xfrm>
            <a:off x="5943760" y="3992007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</a:t>
            </a:r>
            <a:r>
              <a:rPr lang="en-US" sz="1400" b="1" baseline="-25000" dirty="0"/>
              <a:t>2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1D28194-64A4-F662-016C-B55C00284B5A}"/>
              </a:ext>
            </a:extLst>
          </p:cNvPr>
          <p:cNvSpPr txBox="1"/>
          <p:nvPr/>
        </p:nvSpPr>
        <p:spPr>
          <a:xfrm>
            <a:off x="5410045" y="4003982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</a:t>
            </a:r>
            <a:r>
              <a:rPr lang="en-US" sz="1400" b="1" baseline="-25000" dirty="0"/>
              <a:t>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A2954DB-4A43-D660-BB52-92E4E10CF08C}"/>
              </a:ext>
            </a:extLst>
          </p:cNvPr>
          <p:cNvSpPr txBox="1"/>
          <p:nvPr/>
        </p:nvSpPr>
        <p:spPr>
          <a:xfrm>
            <a:off x="6560452" y="3978207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</a:t>
            </a:r>
            <a:r>
              <a:rPr lang="en-US" sz="1400" b="1" baseline="-25000" dirty="0"/>
              <a:t>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A0A4C82-ADBC-8EE7-7A5B-0F59799C736C}"/>
              </a:ext>
            </a:extLst>
          </p:cNvPr>
          <p:cNvSpPr txBox="1"/>
          <p:nvPr/>
        </p:nvSpPr>
        <p:spPr>
          <a:xfrm>
            <a:off x="3614675" y="3671526"/>
            <a:ext cx="4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60</a:t>
            </a:r>
            <a:endParaRPr lang="en-US" sz="1600" b="1" baseline="-250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718BBE2-14AA-4562-D512-402C1231FAFD}"/>
              </a:ext>
            </a:extLst>
          </p:cNvPr>
          <p:cNvSpPr txBox="1"/>
          <p:nvPr/>
        </p:nvSpPr>
        <p:spPr>
          <a:xfrm>
            <a:off x="4188194" y="3678472"/>
            <a:ext cx="4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80</a:t>
            </a:r>
            <a:endParaRPr lang="en-US" sz="1600" b="1" baseline="-250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1AEC6C2-CAF1-8287-F813-2A1769FCCFB9}"/>
              </a:ext>
            </a:extLst>
          </p:cNvPr>
          <p:cNvSpPr txBox="1"/>
          <p:nvPr/>
        </p:nvSpPr>
        <p:spPr>
          <a:xfrm>
            <a:off x="5381375" y="3656343"/>
            <a:ext cx="4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M</a:t>
            </a:r>
            <a:endParaRPr lang="en-US" sz="1600" b="1" baseline="-250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55331AF-321C-ED6C-EC7B-9B86DA060D20}"/>
              </a:ext>
            </a:extLst>
          </p:cNvPr>
          <p:cNvSpPr txBox="1"/>
          <p:nvPr/>
        </p:nvSpPr>
        <p:spPr>
          <a:xfrm>
            <a:off x="4847697" y="3644125"/>
            <a:ext cx="4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0</a:t>
            </a:r>
            <a:endParaRPr lang="en-US" sz="1600" b="1" baseline="-250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2C1C257-43F2-5E56-260C-F72A3AE4D064}"/>
              </a:ext>
            </a:extLst>
          </p:cNvPr>
          <p:cNvSpPr txBox="1"/>
          <p:nvPr/>
        </p:nvSpPr>
        <p:spPr>
          <a:xfrm>
            <a:off x="6564890" y="3658230"/>
            <a:ext cx="4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M</a:t>
            </a:r>
            <a:endParaRPr lang="en-US" sz="1600" b="1" baseline="-250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417451B-16C2-8E0A-804D-D96F40F2C93A}"/>
              </a:ext>
            </a:extLst>
          </p:cNvPr>
          <p:cNvSpPr txBox="1"/>
          <p:nvPr/>
        </p:nvSpPr>
        <p:spPr>
          <a:xfrm>
            <a:off x="5964148" y="3644125"/>
            <a:ext cx="4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0</a:t>
            </a:r>
            <a:endParaRPr lang="en-US" sz="1600" b="1" baseline="-250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01EB781-B232-CD85-522D-614C53B3F6B1}"/>
              </a:ext>
            </a:extLst>
          </p:cNvPr>
          <p:cNvSpPr txBox="1"/>
          <p:nvPr/>
        </p:nvSpPr>
        <p:spPr>
          <a:xfrm>
            <a:off x="2928179" y="4430937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x</a:t>
            </a:r>
            <a:r>
              <a:rPr lang="en-US" sz="1400" b="1" baseline="-25000" dirty="0"/>
              <a:t>2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DF93BDC-0A60-7733-4353-32FDC9D92989}"/>
              </a:ext>
            </a:extLst>
          </p:cNvPr>
          <p:cNvSpPr txBox="1"/>
          <p:nvPr/>
        </p:nvSpPr>
        <p:spPr>
          <a:xfrm>
            <a:off x="2928178" y="4747659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x</a:t>
            </a:r>
            <a:r>
              <a:rPr lang="en-US" sz="1400" b="1" baseline="-25000" dirty="0"/>
              <a:t>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53B0DE9-1E62-6A5C-34EC-41C69CFAF180}"/>
              </a:ext>
            </a:extLst>
          </p:cNvPr>
          <p:cNvSpPr txBox="1"/>
          <p:nvPr/>
        </p:nvSpPr>
        <p:spPr>
          <a:xfrm>
            <a:off x="2179124" y="4395639"/>
            <a:ext cx="4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80</a:t>
            </a:r>
            <a:endParaRPr lang="en-US" sz="1600" b="1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AA9C6C9-099E-6A42-4224-5EC80131E8F0}"/>
              </a:ext>
            </a:extLst>
          </p:cNvPr>
          <p:cNvSpPr txBox="1"/>
          <p:nvPr/>
        </p:nvSpPr>
        <p:spPr>
          <a:xfrm>
            <a:off x="2179124" y="4765884"/>
            <a:ext cx="4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60</a:t>
            </a:r>
            <a:endParaRPr lang="en-US" sz="1600" b="1" baseline="-25000" dirty="0"/>
          </a:p>
        </p:txBody>
      </p:sp>
    </p:spTree>
    <p:extLst>
      <p:ext uri="{BB962C8B-B14F-4D97-AF65-F5344CB8AC3E}">
        <p14:creationId xmlns:p14="http://schemas.microsoft.com/office/powerpoint/2010/main" val="866731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80" grpId="0"/>
      <p:bldP spid="81" grpId="0"/>
      <p:bldP spid="8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B9F18B1-1310-E59B-CA05-36702B93BC18}"/>
              </a:ext>
            </a:extLst>
          </p:cNvPr>
          <p:cNvGraphicFramePr>
            <a:graphicFrameLocks noGrp="1"/>
          </p:cNvGraphicFramePr>
          <p:nvPr/>
        </p:nvGraphicFramePr>
        <p:xfrm>
          <a:off x="2756509" y="1110066"/>
          <a:ext cx="44775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1517">
                  <a:extLst>
                    <a:ext uri="{9D8B030D-6E8A-4147-A177-3AD203B41FA5}">
                      <a16:colId xmlns:a16="http://schemas.microsoft.com/office/drawing/2014/main" val="625596927"/>
                    </a:ext>
                  </a:extLst>
                </a:gridCol>
                <a:gridCol w="617698">
                  <a:extLst>
                    <a:ext uri="{9D8B030D-6E8A-4147-A177-3AD203B41FA5}">
                      <a16:colId xmlns:a16="http://schemas.microsoft.com/office/drawing/2014/main" val="198015553"/>
                    </a:ext>
                  </a:extLst>
                </a:gridCol>
                <a:gridCol w="617698">
                  <a:extLst>
                    <a:ext uri="{9D8B030D-6E8A-4147-A177-3AD203B41FA5}">
                      <a16:colId xmlns:a16="http://schemas.microsoft.com/office/drawing/2014/main" val="3703323588"/>
                    </a:ext>
                  </a:extLst>
                </a:gridCol>
                <a:gridCol w="623937">
                  <a:extLst>
                    <a:ext uri="{9D8B030D-6E8A-4147-A177-3AD203B41FA5}">
                      <a16:colId xmlns:a16="http://schemas.microsoft.com/office/drawing/2014/main" val="1644198094"/>
                    </a:ext>
                  </a:extLst>
                </a:gridCol>
                <a:gridCol w="603365">
                  <a:extLst>
                    <a:ext uri="{9D8B030D-6E8A-4147-A177-3AD203B41FA5}">
                      <a16:colId xmlns:a16="http://schemas.microsoft.com/office/drawing/2014/main" val="2821113304"/>
                    </a:ext>
                  </a:extLst>
                </a:gridCol>
                <a:gridCol w="625791">
                  <a:extLst>
                    <a:ext uri="{9D8B030D-6E8A-4147-A177-3AD203B41FA5}">
                      <a16:colId xmlns:a16="http://schemas.microsoft.com/office/drawing/2014/main" val="1248421773"/>
                    </a:ext>
                  </a:extLst>
                </a:gridCol>
                <a:gridCol w="707544">
                  <a:extLst>
                    <a:ext uri="{9D8B030D-6E8A-4147-A177-3AD203B41FA5}">
                      <a16:colId xmlns:a16="http://schemas.microsoft.com/office/drawing/2014/main" val="31982649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1752928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9BB6062-54ED-72F7-041A-A218976192A1}"/>
              </a:ext>
            </a:extLst>
          </p:cNvPr>
          <p:cNvGraphicFramePr>
            <a:graphicFrameLocks noGrp="1"/>
          </p:cNvGraphicFramePr>
          <p:nvPr/>
        </p:nvGraphicFramePr>
        <p:xfrm>
          <a:off x="2756509" y="1478579"/>
          <a:ext cx="44775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1517">
                  <a:extLst>
                    <a:ext uri="{9D8B030D-6E8A-4147-A177-3AD203B41FA5}">
                      <a16:colId xmlns:a16="http://schemas.microsoft.com/office/drawing/2014/main" val="625596927"/>
                    </a:ext>
                  </a:extLst>
                </a:gridCol>
                <a:gridCol w="617698">
                  <a:extLst>
                    <a:ext uri="{9D8B030D-6E8A-4147-A177-3AD203B41FA5}">
                      <a16:colId xmlns:a16="http://schemas.microsoft.com/office/drawing/2014/main" val="198015553"/>
                    </a:ext>
                  </a:extLst>
                </a:gridCol>
                <a:gridCol w="617698">
                  <a:extLst>
                    <a:ext uri="{9D8B030D-6E8A-4147-A177-3AD203B41FA5}">
                      <a16:colId xmlns:a16="http://schemas.microsoft.com/office/drawing/2014/main" val="3703323588"/>
                    </a:ext>
                  </a:extLst>
                </a:gridCol>
                <a:gridCol w="623937">
                  <a:extLst>
                    <a:ext uri="{9D8B030D-6E8A-4147-A177-3AD203B41FA5}">
                      <a16:colId xmlns:a16="http://schemas.microsoft.com/office/drawing/2014/main" val="1644198094"/>
                    </a:ext>
                  </a:extLst>
                </a:gridCol>
                <a:gridCol w="603365">
                  <a:extLst>
                    <a:ext uri="{9D8B030D-6E8A-4147-A177-3AD203B41FA5}">
                      <a16:colId xmlns:a16="http://schemas.microsoft.com/office/drawing/2014/main" val="2821113304"/>
                    </a:ext>
                  </a:extLst>
                </a:gridCol>
                <a:gridCol w="625791">
                  <a:extLst>
                    <a:ext uri="{9D8B030D-6E8A-4147-A177-3AD203B41FA5}">
                      <a16:colId xmlns:a16="http://schemas.microsoft.com/office/drawing/2014/main" val="1248421773"/>
                    </a:ext>
                  </a:extLst>
                </a:gridCol>
                <a:gridCol w="707544">
                  <a:extLst>
                    <a:ext uri="{9D8B030D-6E8A-4147-A177-3AD203B41FA5}">
                      <a16:colId xmlns:a16="http://schemas.microsoft.com/office/drawing/2014/main" val="31982649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175292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685DA26-FEC2-CB08-8D15-A1D96830681D}"/>
              </a:ext>
            </a:extLst>
          </p:cNvPr>
          <p:cNvSpPr txBox="1"/>
          <p:nvPr/>
        </p:nvSpPr>
        <p:spPr>
          <a:xfrm>
            <a:off x="2896757" y="1116855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Cj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4152D10-1D18-2BE5-C7D7-BC39586866FF}"/>
              </a:ext>
            </a:extLst>
          </p:cNvPr>
          <p:cNvGraphicFramePr>
            <a:graphicFrameLocks noGrp="1"/>
          </p:cNvGraphicFramePr>
          <p:nvPr/>
        </p:nvGraphicFramePr>
        <p:xfrm>
          <a:off x="1874285" y="1102019"/>
          <a:ext cx="871512" cy="75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1512">
                  <a:extLst>
                    <a:ext uri="{9D8B030D-6E8A-4147-A177-3AD203B41FA5}">
                      <a16:colId xmlns:a16="http://schemas.microsoft.com/office/drawing/2014/main" val="4252869153"/>
                    </a:ext>
                  </a:extLst>
                </a:gridCol>
              </a:tblGrid>
              <a:tr h="7596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CB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777113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4774DF3-1BFC-B2D9-9452-9CC82019505D}"/>
              </a:ext>
            </a:extLst>
          </p:cNvPr>
          <p:cNvGraphicFramePr>
            <a:graphicFrameLocks noGrp="1"/>
          </p:cNvGraphicFramePr>
          <p:nvPr/>
        </p:nvGraphicFramePr>
        <p:xfrm>
          <a:off x="7257805" y="1102019"/>
          <a:ext cx="1400074" cy="776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0037">
                  <a:extLst>
                    <a:ext uri="{9D8B030D-6E8A-4147-A177-3AD203B41FA5}">
                      <a16:colId xmlns:a16="http://schemas.microsoft.com/office/drawing/2014/main" val="3013429851"/>
                    </a:ext>
                  </a:extLst>
                </a:gridCol>
                <a:gridCol w="700037">
                  <a:extLst>
                    <a:ext uri="{9D8B030D-6E8A-4147-A177-3AD203B41FA5}">
                      <a16:colId xmlns:a16="http://schemas.microsoft.com/office/drawing/2014/main" val="134479305"/>
                    </a:ext>
                  </a:extLst>
                </a:gridCol>
              </a:tblGrid>
              <a:tr h="776579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Solution</a:t>
                      </a:r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Ratio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264803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17EC77D-8DC4-5516-FDED-032BC27D46D9}"/>
              </a:ext>
            </a:extLst>
          </p:cNvPr>
          <p:cNvGraphicFramePr>
            <a:graphicFrameLocks noGrp="1"/>
          </p:cNvGraphicFramePr>
          <p:nvPr/>
        </p:nvGraphicFramePr>
        <p:xfrm>
          <a:off x="1874285" y="1873819"/>
          <a:ext cx="678359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224">
                  <a:extLst>
                    <a:ext uri="{9D8B030D-6E8A-4147-A177-3AD203B41FA5}">
                      <a16:colId xmlns:a16="http://schemas.microsoft.com/office/drawing/2014/main" val="3277270441"/>
                    </a:ext>
                  </a:extLst>
                </a:gridCol>
                <a:gridCol w="681517">
                  <a:extLst>
                    <a:ext uri="{9D8B030D-6E8A-4147-A177-3AD203B41FA5}">
                      <a16:colId xmlns:a16="http://schemas.microsoft.com/office/drawing/2014/main" val="1651651387"/>
                    </a:ext>
                  </a:extLst>
                </a:gridCol>
                <a:gridCol w="617698">
                  <a:extLst>
                    <a:ext uri="{9D8B030D-6E8A-4147-A177-3AD203B41FA5}">
                      <a16:colId xmlns:a16="http://schemas.microsoft.com/office/drawing/2014/main" val="1418133318"/>
                    </a:ext>
                  </a:extLst>
                </a:gridCol>
                <a:gridCol w="617698">
                  <a:extLst>
                    <a:ext uri="{9D8B030D-6E8A-4147-A177-3AD203B41FA5}">
                      <a16:colId xmlns:a16="http://schemas.microsoft.com/office/drawing/2014/main" val="1784287402"/>
                    </a:ext>
                  </a:extLst>
                </a:gridCol>
                <a:gridCol w="623937">
                  <a:extLst>
                    <a:ext uri="{9D8B030D-6E8A-4147-A177-3AD203B41FA5}">
                      <a16:colId xmlns:a16="http://schemas.microsoft.com/office/drawing/2014/main" val="1326948750"/>
                    </a:ext>
                  </a:extLst>
                </a:gridCol>
                <a:gridCol w="603365">
                  <a:extLst>
                    <a:ext uri="{9D8B030D-6E8A-4147-A177-3AD203B41FA5}">
                      <a16:colId xmlns:a16="http://schemas.microsoft.com/office/drawing/2014/main" val="2899115002"/>
                    </a:ext>
                  </a:extLst>
                </a:gridCol>
                <a:gridCol w="625791">
                  <a:extLst>
                    <a:ext uri="{9D8B030D-6E8A-4147-A177-3AD203B41FA5}">
                      <a16:colId xmlns:a16="http://schemas.microsoft.com/office/drawing/2014/main" val="1496010250"/>
                    </a:ext>
                  </a:extLst>
                </a:gridCol>
                <a:gridCol w="707544">
                  <a:extLst>
                    <a:ext uri="{9D8B030D-6E8A-4147-A177-3AD203B41FA5}">
                      <a16:colId xmlns:a16="http://schemas.microsoft.com/office/drawing/2014/main" val="3554240769"/>
                    </a:ext>
                  </a:extLst>
                </a:gridCol>
                <a:gridCol w="711910">
                  <a:extLst>
                    <a:ext uri="{9D8B030D-6E8A-4147-A177-3AD203B41FA5}">
                      <a16:colId xmlns:a16="http://schemas.microsoft.com/office/drawing/2014/main" val="4052128978"/>
                    </a:ext>
                  </a:extLst>
                </a:gridCol>
                <a:gridCol w="711910">
                  <a:extLst>
                    <a:ext uri="{9D8B030D-6E8A-4147-A177-3AD203B41FA5}">
                      <a16:colId xmlns:a16="http://schemas.microsoft.com/office/drawing/2014/main" val="10893657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3677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175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3313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5458893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C6090AB7-5E04-9430-5CE9-D4305183A984}"/>
              </a:ext>
            </a:extLst>
          </p:cNvPr>
          <p:cNvSpPr txBox="1"/>
          <p:nvPr/>
        </p:nvSpPr>
        <p:spPr>
          <a:xfrm>
            <a:off x="2887656" y="1494362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B.V.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956A57-73E9-811F-FFC9-C5985DD56530}"/>
              </a:ext>
            </a:extLst>
          </p:cNvPr>
          <p:cNvSpPr txBox="1"/>
          <p:nvPr/>
        </p:nvSpPr>
        <p:spPr>
          <a:xfrm>
            <a:off x="3638421" y="1474679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x</a:t>
            </a:r>
            <a:r>
              <a:rPr lang="en-US" sz="1600" b="1" baseline="-25000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1171A18-F4CF-0447-8BBD-6B23B378440C}"/>
              </a:ext>
            </a:extLst>
          </p:cNvPr>
          <p:cNvSpPr txBox="1"/>
          <p:nvPr/>
        </p:nvSpPr>
        <p:spPr>
          <a:xfrm>
            <a:off x="4208107" y="1474679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x</a:t>
            </a:r>
            <a:r>
              <a:rPr lang="en-US" sz="1600" b="1" baseline="-25000" dirty="0"/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53B6DEA-A9D7-F4DA-A7F8-89DAF821A3E8}"/>
              </a:ext>
            </a:extLst>
          </p:cNvPr>
          <p:cNvSpPr txBox="1"/>
          <p:nvPr/>
        </p:nvSpPr>
        <p:spPr>
          <a:xfrm>
            <a:off x="4852589" y="1505359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</a:t>
            </a:r>
            <a:r>
              <a:rPr lang="en-US" sz="1400" b="1" baseline="-25000" dirty="0"/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4746EC9-FFAD-0539-8688-2C0699B4699C}"/>
              </a:ext>
            </a:extLst>
          </p:cNvPr>
          <p:cNvSpPr txBox="1"/>
          <p:nvPr/>
        </p:nvSpPr>
        <p:spPr>
          <a:xfrm>
            <a:off x="5943760" y="1482387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</a:t>
            </a:r>
            <a:r>
              <a:rPr lang="en-US" sz="1400" b="1" baseline="-25000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4CBADB0-6E14-8CDD-3317-9C505C031E6A}"/>
              </a:ext>
            </a:extLst>
          </p:cNvPr>
          <p:cNvSpPr txBox="1"/>
          <p:nvPr/>
        </p:nvSpPr>
        <p:spPr>
          <a:xfrm>
            <a:off x="5410045" y="1494362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</a:t>
            </a:r>
            <a:r>
              <a:rPr lang="en-US" sz="1400" b="1" baseline="-25000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ADE3157-3B2E-C75A-CC79-885442A940F0}"/>
              </a:ext>
            </a:extLst>
          </p:cNvPr>
          <p:cNvSpPr txBox="1"/>
          <p:nvPr/>
        </p:nvSpPr>
        <p:spPr>
          <a:xfrm>
            <a:off x="6560452" y="1468587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</a:t>
            </a:r>
            <a:r>
              <a:rPr lang="en-US" sz="1400" b="1" baseline="-25000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0E523D6-7128-8FA1-3CDB-C48BFC8A8C09}"/>
              </a:ext>
            </a:extLst>
          </p:cNvPr>
          <p:cNvSpPr txBox="1"/>
          <p:nvPr/>
        </p:nvSpPr>
        <p:spPr>
          <a:xfrm>
            <a:off x="3614675" y="1161906"/>
            <a:ext cx="4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60</a:t>
            </a:r>
            <a:endParaRPr lang="en-US" sz="1600" b="1" baseline="-25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B326D13-899A-5E66-53C2-AA362A4392F2}"/>
              </a:ext>
            </a:extLst>
          </p:cNvPr>
          <p:cNvSpPr txBox="1"/>
          <p:nvPr/>
        </p:nvSpPr>
        <p:spPr>
          <a:xfrm>
            <a:off x="4188194" y="1168852"/>
            <a:ext cx="4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80</a:t>
            </a:r>
            <a:endParaRPr lang="en-US" sz="1600" b="1" baseline="-25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3A79E36-95B1-6AE1-824F-5D5965F665F2}"/>
              </a:ext>
            </a:extLst>
          </p:cNvPr>
          <p:cNvSpPr txBox="1"/>
          <p:nvPr/>
        </p:nvSpPr>
        <p:spPr>
          <a:xfrm>
            <a:off x="5381375" y="1146723"/>
            <a:ext cx="4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M</a:t>
            </a:r>
            <a:endParaRPr lang="en-US" sz="1600" b="1" baseline="-25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078923A-CDC6-2C72-36D1-6069150F456C}"/>
              </a:ext>
            </a:extLst>
          </p:cNvPr>
          <p:cNvSpPr txBox="1"/>
          <p:nvPr/>
        </p:nvSpPr>
        <p:spPr>
          <a:xfrm>
            <a:off x="4847697" y="1134505"/>
            <a:ext cx="4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0</a:t>
            </a:r>
            <a:endParaRPr lang="en-US" sz="1600" b="1" baseline="-25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6118B06-E26D-166E-EBD1-5379C13B6497}"/>
              </a:ext>
            </a:extLst>
          </p:cNvPr>
          <p:cNvSpPr txBox="1"/>
          <p:nvPr/>
        </p:nvSpPr>
        <p:spPr>
          <a:xfrm>
            <a:off x="6564890" y="1148610"/>
            <a:ext cx="4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M</a:t>
            </a:r>
            <a:endParaRPr lang="en-US" sz="1600" b="1" baseline="-25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4BC802B-4DBD-EE0E-BDEF-17A3E690DD51}"/>
              </a:ext>
            </a:extLst>
          </p:cNvPr>
          <p:cNvSpPr txBox="1"/>
          <p:nvPr/>
        </p:nvSpPr>
        <p:spPr>
          <a:xfrm>
            <a:off x="5964148" y="1134505"/>
            <a:ext cx="4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0</a:t>
            </a:r>
            <a:endParaRPr lang="en-US" sz="1600" b="1" baseline="-25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32CD120-E0FF-2C4A-E77C-A81FFCF39108}"/>
              </a:ext>
            </a:extLst>
          </p:cNvPr>
          <p:cNvSpPr txBox="1"/>
          <p:nvPr/>
        </p:nvSpPr>
        <p:spPr>
          <a:xfrm>
            <a:off x="2928179" y="1921317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</a:t>
            </a:r>
            <a:r>
              <a:rPr lang="en-US" sz="1400" b="1" baseline="-25000" dirty="0"/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AB3EF10-2B13-36ED-9589-AF9F651751A0}"/>
              </a:ext>
            </a:extLst>
          </p:cNvPr>
          <p:cNvSpPr txBox="1"/>
          <p:nvPr/>
        </p:nvSpPr>
        <p:spPr>
          <a:xfrm>
            <a:off x="2928178" y="2238039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x</a:t>
            </a:r>
            <a:r>
              <a:rPr lang="en-US" sz="1400" b="1" baseline="-25000" dirty="0"/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64A8351-F1A0-6702-FD5E-2ECFAEB3D783}"/>
              </a:ext>
            </a:extLst>
          </p:cNvPr>
          <p:cNvSpPr txBox="1"/>
          <p:nvPr/>
        </p:nvSpPr>
        <p:spPr>
          <a:xfrm>
            <a:off x="2179124" y="1886019"/>
            <a:ext cx="4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M</a:t>
            </a:r>
            <a:endParaRPr lang="en-US" sz="1600" b="1" baseline="-25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F8248B5-A5F7-5E56-2ACC-6E462CBEBBD1}"/>
              </a:ext>
            </a:extLst>
          </p:cNvPr>
          <p:cNvSpPr txBox="1"/>
          <p:nvPr/>
        </p:nvSpPr>
        <p:spPr>
          <a:xfrm>
            <a:off x="2179124" y="2256264"/>
            <a:ext cx="4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60</a:t>
            </a:r>
            <a:endParaRPr lang="en-US" sz="1600" b="1" baseline="-25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435999-6B26-3675-4889-3D8CA61EB833}"/>
              </a:ext>
            </a:extLst>
          </p:cNvPr>
          <p:cNvSpPr txBox="1"/>
          <p:nvPr/>
        </p:nvSpPr>
        <p:spPr>
          <a:xfrm>
            <a:off x="3614675" y="1898369"/>
            <a:ext cx="4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  <a:endParaRPr lang="en-US" sz="1600" baseline="-25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E7B5F5-8A3D-E952-5991-0BDFE82DBBB5}"/>
              </a:ext>
            </a:extLst>
          </p:cNvPr>
          <p:cNvSpPr txBox="1"/>
          <p:nvPr/>
        </p:nvSpPr>
        <p:spPr>
          <a:xfrm>
            <a:off x="4202089" y="1936705"/>
            <a:ext cx="444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373A52-419F-4E85-1C01-1599D054F8F0}"/>
              </a:ext>
            </a:extLst>
          </p:cNvPr>
          <p:cNvSpPr txBox="1"/>
          <p:nvPr/>
        </p:nvSpPr>
        <p:spPr>
          <a:xfrm>
            <a:off x="4807092" y="1931667"/>
            <a:ext cx="444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-1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F480AF-B894-1AA9-70B5-0FC4B0134CA3}"/>
              </a:ext>
            </a:extLst>
          </p:cNvPr>
          <p:cNvSpPr txBox="1"/>
          <p:nvPr/>
        </p:nvSpPr>
        <p:spPr>
          <a:xfrm>
            <a:off x="5424211" y="1939692"/>
            <a:ext cx="444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F9734E-EFC7-8E9F-6F5E-1784462C79A7}"/>
              </a:ext>
            </a:extLst>
          </p:cNvPr>
          <p:cNvSpPr txBox="1"/>
          <p:nvPr/>
        </p:nvSpPr>
        <p:spPr>
          <a:xfrm>
            <a:off x="5999509" y="1936705"/>
            <a:ext cx="444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1/2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624678-146C-B547-83D5-B9ABBC92338F}"/>
              </a:ext>
            </a:extLst>
          </p:cNvPr>
          <p:cNvSpPr txBox="1"/>
          <p:nvPr/>
        </p:nvSpPr>
        <p:spPr>
          <a:xfrm>
            <a:off x="6574807" y="1931667"/>
            <a:ext cx="444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-1/2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A1DE6BB-1C4A-3503-23B7-52625A4862BF}"/>
              </a:ext>
            </a:extLst>
          </p:cNvPr>
          <p:cNvSpPr txBox="1"/>
          <p:nvPr/>
        </p:nvSpPr>
        <p:spPr>
          <a:xfrm>
            <a:off x="7354347" y="1926629"/>
            <a:ext cx="444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300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014EEAC-3BF2-6D74-87DB-350FF8FDF108}"/>
              </a:ext>
            </a:extLst>
          </p:cNvPr>
          <p:cNvSpPr txBox="1"/>
          <p:nvPr/>
        </p:nvSpPr>
        <p:spPr>
          <a:xfrm>
            <a:off x="3623054" y="2307587"/>
            <a:ext cx="444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53D7B8F-2722-8582-54B5-1B541090FF79}"/>
              </a:ext>
            </a:extLst>
          </p:cNvPr>
          <p:cNvSpPr txBox="1"/>
          <p:nvPr/>
        </p:nvSpPr>
        <p:spPr>
          <a:xfrm>
            <a:off x="4165475" y="2329618"/>
            <a:ext cx="444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3/4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E72A065-CA34-5D2F-231E-F2EC9A87B909}"/>
              </a:ext>
            </a:extLst>
          </p:cNvPr>
          <p:cNvSpPr txBox="1"/>
          <p:nvPr/>
        </p:nvSpPr>
        <p:spPr>
          <a:xfrm>
            <a:off x="4897181" y="2275564"/>
            <a:ext cx="4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  <a:endParaRPr lang="en-US" sz="1600" baseline="-25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BC5B0B9-1161-A96A-D7BE-C17B6C45B7B6}"/>
              </a:ext>
            </a:extLst>
          </p:cNvPr>
          <p:cNvSpPr txBox="1"/>
          <p:nvPr/>
        </p:nvSpPr>
        <p:spPr>
          <a:xfrm>
            <a:off x="5449613" y="2298840"/>
            <a:ext cx="4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  <a:endParaRPr lang="en-US" sz="1600" baseline="-250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352A3EE-64ED-CE8B-4D7A-44D1504A074E}"/>
              </a:ext>
            </a:extLst>
          </p:cNvPr>
          <p:cNvSpPr txBox="1"/>
          <p:nvPr/>
        </p:nvSpPr>
        <p:spPr>
          <a:xfrm>
            <a:off x="5938117" y="2290952"/>
            <a:ext cx="549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-1/40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ECA552A-5A54-9AE6-C176-B57623FA3A25}"/>
              </a:ext>
            </a:extLst>
          </p:cNvPr>
          <p:cNvSpPr txBox="1"/>
          <p:nvPr/>
        </p:nvSpPr>
        <p:spPr>
          <a:xfrm>
            <a:off x="6608076" y="2298840"/>
            <a:ext cx="549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1/40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AD45E3D-F889-8112-A670-F386FDA72731}"/>
              </a:ext>
            </a:extLst>
          </p:cNvPr>
          <p:cNvSpPr txBox="1"/>
          <p:nvPr/>
        </p:nvSpPr>
        <p:spPr>
          <a:xfrm>
            <a:off x="7354347" y="2283953"/>
            <a:ext cx="549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28F8EB-2556-7959-5CE5-94EDC0B7AE8A}"/>
              </a:ext>
            </a:extLst>
          </p:cNvPr>
          <p:cNvSpPr txBox="1"/>
          <p:nvPr/>
        </p:nvSpPr>
        <p:spPr>
          <a:xfrm>
            <a:off x="2947605" y="2660642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Z</a:t>
            </a:r>
            <a:r>
              <a:rPr lang="en-US" sz="1600" baseline="-25000" dirty="0"/>
              <a:t>j</a:t>
            </a:r>
            <a:endParaRPr lang="en-US" sz="1400" baseline="-25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6C0D45A-1215-E1D8-C95B-AD98672505E4}"/>
              </a:ext>
            </a:extLst>
          </p:cNvPr>
          <p:cNvSpPr txBox="1"/>
          <p:nvPr/>
        </p:nvSpPr>
        <p:spPr>
          <a:xfrm>
            <a:off x="2852691" y="3049402"/>
            <a:ext cx="594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</a:t>
            </a:r>
            <a:r>
              <a:rPr lang="en-US" sz="1400" baseline="-25000" dirty="0"/>
              <a:t>j</a:t>
            </a:r>
            <a:r>
              <a:rPr lang="en-US" sz="1400" dirty="0"/>
              <a:t> -Z</a:t>
            </a:r>
            <a:r>
              <a:rPr lang="en-US" sz="1600" baseline="-25000" dirty="0"/>
              <a:t>j</a:t>
            </a:r>
            <a:endParaRPr lang="en-US" sz="1400" baseline="-250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3859740-7B8B-7867-37BB-68C468727552}"/>
              </a:ext>
            </a:extLst>
          </p:cNvPr>
          <p:cNvSpPr txBox="1"/>
          <p:nvPr/>
        </p:nvSpPr>
        <p:spPr>
          <a:xfrm>
            <a:off x="3614675" y="2669722"/>
            <a:ext cx="4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60</a:t>
            </a:r>
            <a:endParaRPr lang="en-US" sz="1600" baseline="-250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04F4CED-7C5E-B897-73EC-3D0CD86BB9D9}"/>
              </a:ext>
            </a:extLst>
          </p:cNvPr>
          <p:cNvSpPr txBox="1"/>
          <p:nvPr/>
        </p:nvSpPr>
        <p:spPr>
          <a:xfrm>
            <a:off x="4033284" y="2646866"/>
            <a:ext cx="754035" cy="256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aseline="-25000" dirty="0"/>
              <a:t>15M+45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5C367C2-E4FE-3E24-6D53-A1936AFF5E0B}"/>
              </a:ext>
            </a:extLst>
          </p:cNvPr>
          <p:cNvSpPr txBox="1"/>
          <p:nvPr/>
        </p:nvSpPr>
        <p:spPr>
          <a:xfrm>
            <a:off x="4825405" y="2648899"/>
            <a:ext cx="4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-M</a:t>
            </a:r>
            <a:endParaRPr lang="en-US" sz="1600" baseline="-250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E34B852-A276-7437-8936-FD018A645563}"/>
              </a:ext>
            </a:extLst>
          </p:cNvPr>
          <p:cNvSpPr txBox="1"/>
          <p:nvPr/>
        </p:nvSpPr>
        <p:spPr>
          <a:xfrm>
            <a:off x="5424211" y="2634814"/>
            <a:ext cx="4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</a:t>
            </a:r>
            <a:endParaRPr lang="en-US" sz="1600" baseline="-250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6A75F52-621C-BF1C-1E2A-E68CDCA31D68}"/>
              </a:ext>
            </a:extLst>
          </p:cNvPr>
          <p:cNvSpPr txBox="1"/>
          <p:nvPr/>
        </p:nvSpPr>
        <p:spPr>
          <a:xfrm>
            <a:off x="5893829" y="2652754"/>
            <a:ext cx="754035" cy="256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aseline="-25000" dirty="0"/>
              <a:t>M/2-3/2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DE6A9D5-F3BF-36D7-108D-21795BCAC6BB}"/>
              </a:ext>
            </a:extLst>
          </p:cNvPr>
          <p:cNvSpPr txBox="1"/>
          <p:nvPr/>
        </p:nvSpPr>
        <p:spPr>
          <a:xfrm>
            <a:off x="6560452" y="2660642"/>
            <a:ext cx="754035" cy="256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aseline="-25000" dirty="0"/>
              <a:t>-M/2+3/2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A870A3-9A48-ED71-28FA-85C47241C560}"/>
              </a:ext>
            </a:extLst>
          </p:cNvPr>
          <p:cNvSpPr txBox="1"/>
          <p:nvPr/>
        </p:nvSpPr>
        <p:spPr>
          <a:xfrm>
            <a:off x="3623054" y="3039706"/>
            <a:ext cx="4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  <a:endParaRPr lang="en-US" sz="1600" baseline="-250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682D4FE-DA36-8983-C2AC-D495C8925E38}"/>
              </a:ext>
            </a:extLst>
          </p:cNvPr>
          <p:cNvSpPr txBox="1"/>
          <p:nvPr/>
        </p:nvSpPr>
        <p:spPr>
          <a:xfrm>
            <a:off x="4034797" y="3018429"/>
            <a:ext cx="7002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ysClr val="windowText" lastClr="000000"/>
                </a:solidFill>
              </a:rPr>
              <a:t>35-15M</a:t>
            </a:r>
            <a:endParaRPr 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008942F-1A7E-309E-E348-4E844E785AEC}"/>
              </a:ext>
            </a:extLst>
          </p:cNvPr>
          <p:cNvSpPr txBox="1"/>
          <p:nvPr/>
        </p:nvSpPr>
        <p:spPr>
          <a:xfrm>
            <a:off x="4804930" y="3012751"/>
            <a:ext cx="4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</a:t>
            </a:r>
            <a:endParaRPr lang="en-US" sz="1600" baseline="-250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C18F491-F19E-F47A-04E0-9EF9B7E0C973}"/>
              </a:ext>
            </a:extLst>
          </p:cNvPr>
          <p:cNvSpPr txBox="1"/>
          <p:nvPr/>
        </p:nvSpPr>
        <p:spPr>
          <a:xfrm>
            <a:off x="5449613" y="3012675"/>
            <a:ext cx="4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  <a:endParaRPr lang="en-US" sz="1600" baseline="-250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296FC9F-1978-64FD-01AA-5224CBD3848B}"/>
              </a:ext>
            </a:extLst>
          </p:cNvPr>
          <p:cNvSpPr txBox="1"/>
          <p:nvPr/>
        </p:nvSpPr>
        <p:spPr>
          <a:xfrm>
            <a:off x="5872738" y="3020989"/>
            <a:ext cx="73058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ysClr val="windowText" lastClr="000000"/>
                </a:solidFill>
              </a:rPr>
              <a:t>3/2-M/2</a:t>
            </a:r>
            <a:endParaRPr lang="en-US" sz="11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01DE347-E2DE-DD4B-2186-0D32FF68E5D7}"/>
              </a:ext>
            </a:extLst>
          </p:cNvPr>
          <p:cNvSpPr txBox="1"/>
          <p:nvPr/>
        </p:nvSpPr>
        <p:spPr>
          <a:xfrm>
            <a:off x="6530622" y="3012675"/>
            <a:ext cx="93458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ysClr val="windowText" lastClr="000000"/>
                </a:solidFill>
              </a:rPr>
              <a:t>3M/2-3/2</a:t>
            </a:r>
            <a:endParaRPr lang="en-US" sz="11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0F6C5D8-39A5-F21C-308A-E1683CA10EA3}"/>
              </a:ext>
            </a:extLst>
          </p:cNvPr>
          <p:cNvSpPr txBox="1"/>
          <p:nvPr/>
        </p:nvSpPr>
        <p:spPr>
          <a:xfrm>
            <a:off x="7254022" y="2705133"/>
            <a:ext cx="97840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300M+1800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8F643DA-B7C3-C771-9DEB-5582F8B9B637}"/>
              </a:ext>
            </a:extLst>
          </p:cNvPr>
          <p:cNvSpPr/>
          <p:nvPr/>
        </p:nvSpPr>
        <p:spPr>
          <a:xfrm>
            <a:off x="4105581" y="1161906"/>
            <a:ext cx="579286" cy="2143906"/>
          </a:xfrm>
          <a:prstGeom prst="rect">
            <a:avLst/>
          </a:prstGeom>
          <a:solidFill>
            <a:srgbClr val="FF0000">
              <a:alpha val="37000"/>
            </a:srgbClr>
          </a:solidFill>
          <a:ln>
            <a:solidFill>
              <a:schemeClr val="accent1">
                <a:shade val="15000"/>
                <a:alpha val="32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34C7B7F-4443-1949-48D9-78ED35F9F584}"/>
              </a:ext>
            </a:extLst>
          </p:cNvPr>
          <p:cNvSpPr/>
          <p:nvPr/>
        </p:nvSpPr>
        <p:spPr>
          <a:xfrm>
            <a:off x="2757723" y="1906862"/>
            <a:ext cx="6071631" cy="364582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32D3A4E-35E3-58B8-DFD5-C538AEC41E51}"/>
              </a:ext>
            </a:extLst>
          </p:cNvPr>
          <p:cNvSpPr txBox="1"/>
          <p:nvPr/>
        </p:nvSpPr>
        <p:spPr>
          <a:xfrm>
            <a:off x="8082209" y="1895851"/>
            <a:ext cx="4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20</a:t>
            </a:r>
            <a:endParaRPr lang="en-US" sz="1600" baseline="-250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D2F24A9-B6F7-4B7A-5DF0-8336785886AF}"/>
              </a:ext>
            </a:extLst>
          </p:cNvPr>
          <p:cNvSpPr txBox="1"/>
          <p:nvPr/>
        </p:nvSpPr>
        <p:spPr>
          <a:xfrm>
            <a:off x="8081028" y="2269630"/>
            <a:ext cx="4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40</a:t>
            </a:r>
            <a:endParaRPr lang="en-US" sz="1600" baseline="-25000" dirty="0"/>
          </a:p>
        </p:txBody>
      </p:sp>
      <p:graphicFrame>
        <p:nvGraphicFramePr>
          <p:cNvPr id="98" name="Table 97">
            <a:extLst>
              <a:ext uri="{FF2B5EF4-FFF2-40B4-BE49-F238E27FC236}">
                <a16:creationId xmlns:a16="http://schemas.microsoft.com/office/drawing/2014/main" id="{171322D7-C0A4-9802-032A-2DCA521AB8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5113671"/>
              </p:ext>
            </p:extLst>
          </p:nvPr>
        </p:nvGraphicFramePr>
        <p:xfrm>
          <a:off x="446658" y="4546513"/>
          <a:ext cx="11626331" cy="7943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5004">
                  <a:extLst>
                    <a:ext uri="{9D8B030D-6E8A-4147-A177-3AD203B41FA5}">
                      <a16:colId xmlns:a16="http://schemas.microsoft.com/office/drawing/2014/main" val="1093652489"/>
                    </a:ext>
                  </a:extLst>
                </a:gridCol>
                <a:gridCol w="1850142">
                  <a:extLst>
                    <a:ext uri="{9D8B030D-6E8A-4147-A177-3AD203B41FA5}">
                      <a16:colId xmlns:a16="http://schemas.microsoft.com/office/drawing/2014/main" val="3259741842"/>
                    </a:ext>
                  </a:extLst>
                </a:gridCol>
                <a:gridCol w="1327569">
                  <a:extLst>
                    <a:ext uri="{9D8B030D-6E8A-4147-A177-3AD203B41FA5}">
                      <a16:colId xmlns:a16="http://schemas.microsoft.com/office/drawing/2014/main" val="1198094505"/>
                    </a:ext>
                  </a:extLst>
                </a:gridCol>
                <a:gridCol w="1660904">
                  <a:extLst>
                    <a:ext uri="{9D8B030D-6E8A-4147-A177-3AD203B41FA5}">
                      <a16:colId xmlns:a16="http://schemas.microsoft.com/office/drawing/2014/main" val="1501564669"/>
                    </a:ext>
                  </a:extLst>
                </a:gridCol>
                <a:gridCol w="1660904">
                  <a:extLst>
                    <a:ext uri="{9D8B030D-6E8A-4147-A177-3AD203B41FA5}">
                      <a16:colId xmlns:a16="http://schemas.microsoft.com/office/drawing/2014/main" val="4192675935"/>
                    </a:ext>
                  </a:extLst>
                </a:gridCol>
                <a:gridCol w="1660904">
                  <a:extLst>
                    <a:ext uri="{9D8B030D-6E8A-4147-A177-3AD203B41FA5}">
                      <a16:colId xmlns:a16="http://schemas.microsoft.com/office/drawing/2014/main" val="3250194410"/>
                    </a:ext>
                  </a:extLst>
                </a:gridCol>
                <a:gridCol w="1660904">
                  <a:extLst>
                    <a:ext uri="{9D8B030D-6E8A-4147-A177-3AD203B41FA5}">
                      <a16:colId xmlns:a16="http://schemas.microsoft.com/office/drawing/2014/main" val="1209421928"/>
                    </a:ext>
                  </a:extLst>
                </a:gridCol>
              </a:tblGrid>
              <a:tr h="7943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38615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261B80EC-BF21-725C-BFD4-C34B6A339338}"/>
                  </a:ext>
                </a:extLst>
              </p:cNvPr>
              <p:cNvSpPr txBox="1"/>
              <p:nvPr/>
            </p:nvSpPr>
            <p:spPr>
              <a:xfrm>
                <a:off x="1154371" y="4747388"/>
                <a:ext cx="648353" cy="3059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den>
                    </m:f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400" dirty="0"/>
                  <a:t> 0</a:t>
                </a:r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261B80EC-BF21-725C-BFD4-C34B6A3393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371" y="4747388"/>
                <a:ext cx="648353" cy="305981"/>
              </a:xfrm>
              <a:prstGeom prst="rect">
                <a:avLst/>
              </a:prstGeom>
              <a:blipFill>
                <a:blip r:embed="rId2"/>
                <a:stretch>
                  <a:fillRect l="-6542" t="-2000" b="-2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8664558E-A0FA-17D0-0797-515840A463B1}"/>
                  </a:ext>
                </a:extLst>
              </p:cNvPr>
              <p:cNvSpPr txBox="1"/>
              <p:nvPr/>
            </p:nvSpPr>
            <p:spPr>
              <a:xfrm>
                <a:off x="2891393" y="4759552"/>
                <a:ext cx="884963" cy="52450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num>
                      <m:den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den>
                    </m:f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400" dirty="0"/>
                  <a:t> 1</a:t>
                </a:r>
              </a:p>
              <a:p>
                <a:endParaRPr lang="en-US" sz="1400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8664558E-A0FA-17D0-0797-515840A463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1393" y="4759552"/>
                <a:ext cx="884963" cy="524503"/>
              </a:xfrm>
              <a:prstGeom prst="rect">
                <a:avLst/>
              </a:prstGeom>
              <a:blipFill>
                <a:blip r:embed="rId3"/>
                <a:stretch>
                  <a:fillRect l="-4828" t="-1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2EA6CA5B-06A9-75BF-C596-875A687FA7BC}"/>
                  </a:ext>
                </a:extLst>
              </p:cNvPr>
              <p:cNvSpPr txBox="1"/>
              <p:nvPr/>
            </p:nvSpPr>
            <p:spPr>
              <a:xfrm>
                <a:off x="4504863" y="4759552"/>
                <a:ext cx="270907" cy="4047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2EA6CA5B-06A9-75BF-C596-875A687FA7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4863" y="4759552"/>
                <a:ext cx="270907" cy="404726"/>
              </a:xfrm>
              <a:prstGeom prst="rect">
                <a:avLst/>
              </a:prstGeom>
              <a:blipFill>
                <a:blip r:embed="rId4"/>
                <a:stretch>
                  <a:fillRect l="-11364" r="-15909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35020A15-40D7-A1C3-56CE-4E413A9EF7FE}"/>
                  </a:ext>
                </a:extLst>
              </p:cNvPr>
              <p:cNvSpPr txBox="1"/>
              <p:nvPr/>
            </p:nvSpPr>
            <p:spPr>
              <a:xfrm>
                <a:off x="6054383" y="4769837"/>
                <a:ext cx="235642" cy="4047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35020A15-40D7-A1C3-56CE-4E413A9EF7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4383" y="4769837"/>
                <a:ext cx="235642" cy="404726"/>
              </a:xfrm>
              <a:prstGeom prst="rect">
                <a:avLst/>
              </a:prstGeom>
              <a:blipFill>
                <a:blip r:embed="rId5"/>
                <a:stretch>
                  <a:fillRect l="-17949" r="-17949" b="-13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9CF92930-1785-58AF-7D50-4AF0504A1139}"/>
                  </a:ext>
                </a:extLst>
              </p:cNvPr>
              <p:cNvSpPr txBox="1"/>
              <p:nvPr/>
            </p:nvSpPr>
            <p:spPr>
              <a:xfrm>
                <a:off x="7758963" y="4766710"/>
                <a:ext cx="768031" cy="6245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1/2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30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  <a:p>
                <a:endParaRPr lang="en-US" sz="1400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9CF92930-1785-58AF-7D50-4AF0504A11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8963" y="4766710"/>
                <a:ext cx="768031" cy="624530"/>
              </a:xfrm>
              <a:prstGeom prst="rect">
                <a:avLst/>
              </a:prstGeom>
              <a:blipFill>
                <a:blip r:embed="rId6"/>
                <a:stretch>
                  <a:fillRect l="-4762" t="-1961" r="-39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Oval 103">
            <a:extLst>
              <a:ext uri="{FF2B5EF4-FFF2-40B4-BE49-F238E27FC236}">
                <a16:creationId xmlns:a16="http://schemas.microsoft.com/office/drawing/2014/main" id="{DD9012B7-FD02-4DC1-6290-A4E9F67F2DA5}"/>
              </a:ext>
            </a:extLst>
          </p:cNvPr>
          <p:cNvSpPr/>
          <p:nvPr/>
        </p:nvSpPr>
        <p:spPr>
          <a:xfrm>
            <a:off x="9617858" y="2230989"/>
            <a:ext cx="1630755" cy="1580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Selected Row (R</a:t>
            </a:r>
            <a:r>
              <a:rPr lang="en-US" baseline="-25000" dirty="0"/>
              <a:t>1</a:t>
            </a:r>
            <a:r>
              <a:rPr lang="en-US" dirty="0"/>
              <a:t>)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4C1A6FC-E82D-2618-DF18-961BDE3A94B0}"/>
              </a:ext>
            </a:extLst>
          </p:cNvPr>
          <p:cNvSpPr txBox="1"/>
          <p:nvPr/>
        </p:nvSpPr>
        <p:spPr>
          <a:xfrm>
            <a:off x="1418875" y="1885200"/>
            <a:ext cx="571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r>
              <a:rPr lang="en-US" baseline="-25000" dirty="0"/>
              <a:t>1</a:t>
            </a:r>
            <a:r>
              <a:rPr lang="en-US" dirty="0"/>
              <a:t>: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B6FBF5CB-1F77-23DC-6CE0-5E579647052C}"/>
              </a:ext>
            </a:extLst>
          </p:cNvPr>
          <p:cNvSpPr txBox="1"/>
          <p:nvPr/>
        </p:nvSpPr>
        <p:spPr>
          <a:xfrm>
            <a:off x="1434191" y="2275990"/>
            <a:ext cx="571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r>
              <a:rPr lang="en-US" baseline="-25000" dirty="0"/>
              <a:t>2</a:t>
            </a:r>
            <a:r>
              <a:rPr lang="en-US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DFD32111-776E-C74C-53AF-CEA669470917}"/>
                  </a:ext>
                </a:extLst>
              </p:cNvPr>
              <p:cNvSpPr txBox="1"/>
              <p:nvPr/>
            </p:nvSpPr>
            <p:spPr>
              <a:xfrm>
                <a:off x="10485621" y="4737328"/>
                <a:ext cx="1401629" cy="4047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300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=20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DFD32111-776E-C74C-53AF-CEA6694709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5621" y="4737328"/>
                <a:ext cx="1401629" cy="404726"/>
              </a:xfrm>
              <a:prstGeom prst="rect">
                <a:avLst/>
              </a:prstGeom>
              <a:blipFill>
                <a:blip r:embed="rId7"/>
                <a:stretch>
                  <a:fillRect b="-13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E2A7839C-8541-4EC8-4E62-E9885ED2E992}"/>
                  </a:ext>
                </a:extLst>
              </p:cNvPr>
              <p:cNvSpPr txBox="1"/>
              <p:nvPr/>
            </p:nvSpPr>
            <p:spPr>
              <a:xfrm>
                <a:off x="4846320" y="3536850"/>
                <a:ext cx="1375377" cy="5732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𝐸𝑙𝑒𝑚𝑒𝑛𝑡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𝐾𝑒𝑦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𝐸𝑙𝑒𝑚𝑒𝑛𝑡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E2A7839C-8541-4EC8-4E62-E9885ED2E9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6320" y="3536850"/>
                <a:ext cx="1375377" cy="57323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C13E9A11-0719-ABE2-F9FA-4E7F84A724C6}"/>
                  </a:ext>
                </a:extLst>
              </p:cNvPr>
              <p:cNvSpPr txBox="1"/>
              <p:nvPr/>
            </p:nvSpPr>
            <p:spPr>
              <a:xfrm>
                <a:off x="9182140" y="4748420"/>
                <a:ext cx="931537" cy="6245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−1/2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30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  <a:p>
                <a:endParaRPr lang="en-US" sz="1400" dirty="0"/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C13E9A11-0719-ABE2-F9FA-4E7F84A724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2140" y="4748420"/>
                <a:ext cx="931537" cy="624530"/>
              </a:xfrm>
              <a:prstGeom prst="rect">
                <a:avLst/>
              </a:prstGeom>
              <a:blipFill>
                <a:blip r:embed="rId9"/>
                <a:stretch>
                  <a:fillRect l="-654" t="-1961" r="-3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1421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/>
      <p:bldP spid="100" grpId="0"/>
      <p:bldP spid="101" grpId="0"/>
      <p:bldP spid="102" grpId="0"/>
      <p:bldP spid="103" grpId="0"/>
      <p:bldP spid="107" grpId="0"/>
      <p:bldP spid="108" grpId="0"/>
      <p:bldP spid="1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B9F18B1-1310-E59B-CA05-36702B93BC18}"/>
              </a:ext>
            </a:extLst>
          </p:cNvPr>
          <p:cNvGraphicFramePr>
            <a:graphicFrameLocks noGrp="1"/>
          </p:cNvGraphicFramePr>
          <p:nvPr/>
        </p:nvGraphicFramePr>
        <p:xfrm>
          <a:off x="2756509" y="1110066"/>
          <a:ext cx="44775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1517">
                  <a:extLst>
                    <a:ext uri="{9D8B030D-6E8A-4147-A177-3AD203B41FA5}">
                      <a16:colId xmlns:a16="http://schemas.microsoft.com/office/drawing/2014/main" val="625596927"/>
                    </a:ext>
                  </a:extLst>
                </a:gridCol>
                <a:gridCol w="617698">
                  <a:extLst>
                    <a:ext uri="{9D8B030D-6E8A-4147-A177-3AD203B41FA5}">
                      <a16:colId xmlns:a16="http://schemas.microsoft.com/office/drawing/2014/main" val="198015553"/>
                    </a:ext>
                  </a:extLst>
                </a:gridCol>
                <a:gridCol w="617698">
                  <a:extLst>
                    <a:ext uri="{9D8B030D-6E8A-4147-A177-3AD203B41FA5}">
                      <a16:colId xmlns:a16="http://schemas.microsoft.com/office/drawing/2014/main" val="3703323588"/>
                    </a:ext>
                  </a:extLst>
                </a:gridCol>
                <a:gridCol w="623937">
                  <a:extLst>
                    <a:ext uri="{9D8B030D-6E8A-4147-A177-3AD203B41FA5}">
                      <a16:colId xmlns:a16="http://schemas.microsoft.com/office/drawing/2014/main" val="1644198094"/>
                    </a:ext>
                  </a:extLst>
                </a:gridCol>
                <a:gridCol w="603365">
                  <a:extLst>
                    <a:ext uri="{9D8B030D-6E8A-4147-A177-3AD203B41FA5}">
                      <a16:colId xmlns:a16="http://schemas.microsoft.com/office/drawing/2014/main" val="2821113304"/>
                    </a:ext>
                  </a:extLst>
                </a:gridCol>
                <a:gridCol w="625791">
                  <a:extLst>
                    <a:ext uri="{9D8B030D-6E8A-4147-A177-3AD203B41FA5}">
                      <a16:colId xmlns:a16="http://schemas.microsoft.com/office/drawing/2014/main" val="1248421773"/>
                    </a:ext>
                  </a:extLst>
                </a:gridCol>
                <a:gridCol w="707544">
                  <a:extLst>
                    <a:ext uri="{9D8B030D-6E8A-4147-A177-3AD203B41FA5}">
                      <a16:colId xmlns:a16="http://schemas.microsoft.com/office/drawing/2014/main" val="31982649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1752928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9BB6062-54ED-72F7-041A-A218976192A1}"/>
              </a:ext>
            </a:extLst>
          </p:cNvPr>
          <p:cNvGraphicFramePr>
            <a:graphicFrameLocks noGrp="1"/>
          </p:cNvGraphicFramePr>
          <p:nvPr/>
        </p:nvGraphicFramePr>
        <p:xfrm>
          <a:off x="2756509" y="1478579"/>
          <a:ext cx="44775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1517">
                  <a:extLst>
                    <a:ext uri="{9D8B030D-6E8A-4147-A177-3AD203B41FA5}">
                      <a16:colId xmlns:a16="http://schemas.microsoft.com/office/drawing/2014/main" val="625596927"/>
                    </a:ext>
                  </a:extLst>
                </a:gridCol>
                <a:gridCol w="617698">
                  <a:extLst>
                    <a:ext uri="{9D8B030D-6E8A-4147-A177-3AD203B41FA5}">
                      <a16:colId xmlns:a16="http://schemas.microsoft.com/office/drawing/2014/main" val="198015553"/>
                    </a:ext>
                  </a:extLst>
                </a:gridCol>
                <a:gridCol w="617698">
                  <a:extLst>
                    <a:ext uri="{9D8B030D-6E8A-4147-A177-3AD203B41FA5}">
                      <a16:colId xmlns:a16="http://schemas.microsoft.com/office/drawing/2014/main" val="3703323588"/>
                    </a:ext>
                  </a:extLst>
                </a:gridCol>
                <a:gridCol w="623937">
                  <a:extLst>
                    <a:ext uri="{9D8B030D-6E8A-4147-A177-3AD203B41FA5}">
                      <a16:colId xmlns:a16="http://schemas.microsoft.com/office/drawing/2014/main" val="1644198094"/>
                    </a:ext>
                  </a:extLst>
                </a:gridCol>
                <a:gridCol w="603365">
                  <a:extLst>
                    <a:ext uri="{9D8B030D-6E8A-4147-A177-3AD203B41FA5}">
                      <a16:colId xmlns:a16="http://schemas.microsoft.com/office/drawing/2014/main" val="2821113304"/>
                    </a:ext>
                  </a:extLst>
                </a:gridCol>
                <a:gridCol w="625791">
                  <a:extLst>
                    <a:ext uri="{9D8B030D-6E8A-4147-A177-3AD203B41FA5}">
                      <a16:colId xmlns:a16="http://schemas.microsoft.com/office/drawing/2014/main" val="1248421773"/>
                    </a:ext>
                  </a:extLst>
                </a:gridCol>
                <a:gridCol w="707544">
                  <a:extLst>
                    <a:ext uri="{9D8B030D-6E8A-4147-A177-3AD203B41FA5}">
                      <a16:colId xmlns:a16="http://schemas.microsoft.com/office/drawing/2014/main" val="31982649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175292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685DA26-FEC2-CB08-8D15-A1D96830681D}"/>
              </a:ext>
            </a:extLst>
          </p:cNvPr>
          <p:cNvSpPr txBox="1"/>
          <p:nvPr/>
        </p:nvSpPr>
        <p:spPr>
          <a:xfrm>
            <a:off x="2896757" y="1116855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Cj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4152D10-1D18-2BE5-C7D7-BC39586866FF}"/>
              </a:ext>
            </a:extLst>
          </p:cNvPr>
          <p:cNvGraphicFramePr>
            <a:graphicFrameLocks noGrp="1"/>
          </p:cNvGraphicFramePr>
          <p:nvPr/>
        </p:nvGraphicFramePr>
        <p:xfrm>
          <a:off x="1874285" y="1102019"/>
          <a:ext cx="871512" cy="75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1512">
                  <a:extLst>
                    <a:ext uri="{9D8B030D-6E8A-4147-A177-3AD203B41FA5}">
                      <a16:colId xmlns:a16="http://schemas.microsoft.com/office/drawing/2014/main" val="4252869153"/>
                    </a:ext>
                  </a:extLst>
                </a:gridCol>
              </a:tblGrid>
              <a:tr h="7596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CB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777113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4774DF3-1BFC-B2D9-9452-9CC82019505D}"/>
              </a:ext>
            </a:extLst>
          </p:cNvPr>
          <p:cNvGraphicFramePr>
            <a:graphicFrameLocks noGrp="1"/>
          </p:cNvGraphicFramePr>
          <p:nvPr/>
        </p:nvGraphicFramePr>
        <p:xfrm>
          <a:off x="7257805" y="1102019"/>
          <a:ext cx="1400074" cy="776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0037">
                  <a:extLst>
                    <a:ext uri="{9D8B030D-6E8A-4147-A177-3AD203B41FA5}">
                      <a16:colId xmlns:a16="http://schemas.microsoft.com/office/drawing/2014/main" val="3013429851"/>
                    </a:ext>
                  </a:extLst>
                </a:gridCol>
                <a:gridCol w="700037">
                  <a:extLst>
                    <a:ext uri="{9D8B030D-6E8A-4147-A177-3AD203B41FA5}">
                      <a16:colId xmlns:a16="http://schemas.microsoft.com/office/drawing/2014/main" val="134479305"/>
                    </a:ext>
                  </a:extLst>
                </a:gridCol>
              </a:tblGrid>
              <a:tr h="776579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Solution</a:t>
                      </a:r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Ratio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264803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17EC77D-8DC4-5516-FDED-032BC27D46D9}"/>
              </a:ext>
            </a:extLst>
          </p:cNvPr>
          <p:cNvGraphicFramePr>
            <a:graphicFrameLocks noGrp="1"/>
          </p:cNvGraphicFramePr>
          <p:nvPr/>
        </p:nvGraphicFramePr>
        <p:xfrm>
          <a:off x="1874285" y="1873819"/>
          <a:ext cx="678359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224">
                  <a:extLst>
                    <a:ext uri="{9D8B030D-6E8A-4147-A177-3AD203B41FA5}">
                      <a16:colId xmlns:a16="http://schemas.microsoft.com/office/drawing/2014/main" val="3277270441"/>
                    </a:ext>
                  </a:extLst>
                </a:gridCol>
                <a:gridCol w="681517">
                  <a:extLst>
                    <a:ext uri="{9D8B030D-6E8A-4147-A177-3AD203B41FA5}">
                      <a16:colId xmlns:a16="http://schemas.microsoft.com/office/drawing/2014/main" val="1651651387"/>
                    </a:ext>
                  </a:extLst>
                </a:gridCol>
                <a:gridCol w="617698">
                  <a:extLst>
                    <a:ext uri="{9D8B030D-6E8A-4147-A177-3AD203B41FA5}">
                      <a16:colId xmlns:a16="http://schemas.microsoft.com/office/drawing/2014/main" val="1418133318"/>
                    </a:ext>
                  </a:extLst>
                </a:gridCol>
                <a:gridCol w="617698">
                  <a:extLst>
                    <a:ext uri="{9D8B030D-6E8A-4147-A177-3AD203B41FA5}">
                      <a16:colId xmlns:a16="http://schemas.microsoft.com/office/drawing/2014/main" val="1784287402"/>
                    </a:ext>
                  </a:extLst>
                </a:gridCol>
                <a:gridCol w="623937">
                  <a:extLst>
                    <a:ext uri="{9D8B030D-6E8A-4147-A177-3AD203B41FA5}">
                      <a16:colId xmlns:a16="http://schemas.microsoft.com/office/drawing/2014/main" val="1326948750"/>
                    </a:ext>
                  </a:extLst>
                </a:gridCol>
                <a:gridCol w="603365">
                  <a:extLst>
                    <a:ext uri="{9D8B030D-6E8A-4147-A177-3AD203B41FA5}">
                      <a16:colId xmlns:a16="http://schemas.microsoft.com/office/drawing/2014/main" val="2899115002"/>
                    </a:ext>
                  </a:extLst>
                </a:gridCol>
                <a:gridCol w="625791">
                  <a:extLst>
                    <a:ext uri="{9D8B030D-6E8A-4147-A177-3AD203B41FA5}">
                      <a16:colId xmlns:a16="http://schemas.microsoft.com/office/drawing/2014/main" val="1496010250"/>
                    </a:ext>
                  </a:extLst>
                </a:gridCol>
                <a:gridCol w="707544">
                  <a:extLst>
                    <a:ext uri="{9D8B030D-6E8A-4147-A177-3AD203B41FA5}">
                      <a16:colId xmlns:a16="http://schemas.microsoft.com/office/drawing/2014/main" val="3554240769"/>
                    </a:ext>
                  </a:extLst>
                </a:gridCol>
                <a:gridCol w="711910">
                  <a:extLst>
                    <a:ext uri="{9D8B030D-6E8A-4147-A177-3AD203B41FA5}">
                      <a16:colId xmlns:a16="http://schemas.microsoft.com/office/drawing/2014/main" val="4052128978"/>
                    </a:ext>
                  </a:extLst>
                </a:gridCol>
                <a:gridCol w="711910">
                  <a:extLst>
                    <a:ext uri="{9D8B030D-6E8A-4147-A177-3AD203B41FA5}">
                      <a16:colId xmlns:a16="http://schemas.microsoft.com/office/drawing/2014/main" val="10893657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3677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175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3313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5458893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C6090AB7-5E04-9430-5CE9-D4305183A984}"/>
              </a:ext>
            </a:extLst>
          </p:cNvPr>
          <p:cNvSpPr txBox="1"/>
          <p:nvPr/>
        </p:nvSpPr>
        <p:spPr>
          <a:xfrm>
            <a:off x="2887656" y="1494362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B.V.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956A57-73E9-811F-FFC9-C5985DD56530}"/>
              </a:ext>
            </a:extLst>
          </p:cNvPr>
          <p:cNvSpPr txBox="1"/>
          <p:nvPr/>
        </p:nvSpPr>
        <p:spPr>
          <a:xfrm>
            <a:off x="3638421" y="1474679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x</a:t>
            </a:r>
            <a:r>
              <a:rPr lang="en-US" sz="1600" b="1" baseline="-25000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1171A18-F4CF-0447-8BBD-6B23B378440C}"/>
              </a:ext>
            </a:extLst>
          </p:cNvPr>
          <p:cNvSpPr txBox="1"/>
          <p:nvPr/>
        </p:nvSpPr>
        <p:spPr>
          <a:xfrm>
            <a:off x="4208107" y="1474679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x</a:t>
            </a:r>
            <a:r>
              <a:rPr lang="en-US" sz="1600" b="1" baseline="-25000" dirty="0"/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53B6DEA-A9D7-F4DA-A7F8-89DAF821A3E8}"/>
              </a:ext>
            </a:extLst>
          </p:cNvPr>
          <p:cNvSpPr txBox="1"/>
          <p:nvPr/>
        </p:nvSpPr>
        <p:spPr>
          <a:xfrm>
            <a:off x="4852589" y="1505359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</a:t>
            </a:r>
            <a:r>
              <a:rPr lang="en-US" sz="1400" b="1" baseline="-25000" dirty="0"/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4746EC9-FFAD-0539-8688-2C0699B4699C}"/>
              </a:ext>
            </a:extLst>
          </p:cNvPr>
          <p:cNvSpPr txBox="1"/>
          <p:nvPr/>
        </p:nvSpPr>
        <p:spPr>
          <a:xfrm>
            <a:off x="5943760" y="1482387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</a:t>
            </a:r>
            <a:r>
              <a:rPr lang="en-US" sz="1400" b="1" baseline="-25000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4CBADB0-6E14-8CDD-3317-9C505C031E6A}"/>
              </a:ext>
            </a:extLst>
          </p:cNvPr>
          <p:cNvSpPr txBox="1"/>
          <p:nvPr/>
        </p:nvSpPr>
        <p:spPr>
          <a:xfrm>
            <a:off x="5410045" y="1494362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</a:t>
            </a:r>
            <a:r>
              <a:rPr lang="en-US" sz="1400" b="1" baseline="-25000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ADE3157-3B2E-C75A-CC79-885442A940F0}"/>
              </a:ext>
            </a:extLst>
          </p:cNvPr>
          <p:cNvSpPr txBox="1"/>
          <p:nvPr/>
        </p:nvSpPr>
        <p:spPr>
          <a:xfrm>
            <a:off x="6560452" y="1468587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</a:t>
            </a:r>
            <a:r>
              <a:rPr lang="en-US" sz="1400" b="1" baseline="-25000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0E523D6-7128-8FA1-3CDB-C48BFC8A8C09}"/>
              </a:ext>
            </a:extLst>
          </p:cNvPr>
          <p:cNvSpPr txBox="1"/>
          <p:nvPr/>
        </p:nvSpPr>
        <p:spPr>
          <a:xfrm>
            <a:off x="3614675" y="1161906"/>
            <a:ext cx="4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60</a:t>
            </a:r>
            <a:endParaRPr lang="en-US" sz="1600" b="1" baseline="-25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B326D13-899A-5E66-53C2-AA362A4392F2}"/>
              </a:ext>
            </a:extLst>
          </p:cNvPr>
          <p:cNvSpPr txBox="1"/>
          <p:nvPr/>
        </p:nvSpPr>
        <p:spPr>
          <a:xfrm>
            <a:off x="4188194" y="1168852"/>
            <a:ext cx="4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80</a:t>
            </a:r>
            <a:endParaRPr lang="en-US" sz="1600" b="1" baseline="-25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3A79E36-95B1-6AE1-824F-5D5965F665F2}"/>
              </a:ext>
            </a:extLst>
          </p:cNvPr>
          <p:cNvSpPr txBox="1"/>
          <p:nvPr/>
        </p:nvSpPr>
        <p:spPr>
          <a:xfrm>
            <a:off x="5381375" y="1146723"/>
            <a:ext cx="4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M</a:t>
            </a:r>
            <a:endParaRPr lang="en-US" sz="1600" b="1" baseline="-25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078923A-CDC6-2C72-36D1-6069150F456C}"/>
              </a:ext>
            </a:extLst>
          </p:cNvPr>
          <p:cNvSpPr txBox="1"/>
          <p:nvPr/>
        </p:nvSpPr>
        <p:spPr>
          <a:xfrm>
            <a:off x="4847697" y="1134505"/>
            <a:ext cx="4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0</a:t>
            </a:r>
            <a:endParaRPr lang="en-US" sz="1600" b="1" baseline="-25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6118B06-E26D-166E-EBD1-5379C13B6497}"/>
              </a:ext>
            </a:extLst>
          </p:cNvPr>
          <p:cNvSpPr txBox="1"/>
          <p:nvPr/>
        </p:nvSpPr>
        <p:spPr>
          <a:xfrm>
            <a:off x="6564890" y="1148610"/>
            <a:ext cx="4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M</a:t>
            </a:r>
            <a:endParaRPr lang="en-US" sz="1600" b="1" baseline="-25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4BC802B-4DBD-EE0E-BDEF-17A3E690DD51}"/>
              </a:ext>
            </a:extLst>
          </p:cNvPr>
          <p:cNvSpPr txBox="1"/>
          <p:nvPr/>
        </p:nvSpPr>
        <p:spPr>
          <a:xfrm>
            <a:off x="5964148" y="1134505"/>
            <a:ext cx="4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0</a:t>
            </a:r>
            <a:endParaRPr lang="en-US" sz="1600" b="1" baseline="-25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32CD120-E0FF-2C4A-E77C-A81FFCF39108}"/>
              </a:ext>
            </a:extLst>
          </p:cNvPr>
          <p:cNvSpPr txBox="1"/>
          <p:nvPr/>
        </p:nvSpPr>
        <p:spPr>
          <a:xfrm>
            <a:off x="2928179" y="1921317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</a:t>
            </a:r>
            <a:r>
              <a:rPr lang="en-US" sz="1400" b="1" baseline="-25000" dirty="0"/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AB3EF10-2B13-36ED-9589-AF9F651751A0}"/>
              </a:ext>
            </a:extLst>
          </p:cNvPr>
          <p:cNvSpPr txBox="1"/>
          <p:nvPr/>
        </p:nvSpPr>
        <p:spPr>
          <a:xfrm>
            <a:off x="2928178" y="2238039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x</a:t>
            </a:r>
            <a:r>
              <a:rPr lang="en-US" sz="1400" b="1" baseline="-25000" dirty="0"/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64A8351-F1A0-6702-FD5E-2ECFAEB3D783}"/>
              </a:ext>
            </a:extLst>
          </p:cNvPr>
          <p:cNvSpPr txBox="1"/>
          <p:nvPr/>
        </p:nvSpPr>
        <p:spPr>
          <a:xfrm>
            <a:off x="2179124" y="1886019"/>
            <a:ext cx="4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M</a:t>
            </a:r>
            <a:endParaRPr lang="en-US" sz="1600" b="1" baseline="-25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F8248B5-A5F7-5E56-2ACC-6E462CBEBBD1}"/>
              </a:ext>
            </a:extLst>
          </p:cNvPr>
          <p:cNvSpPr txBox="1"/>
          <p:nvPr/>
        </p:nvSpPr>
        <p:spPr>
          <a:xfrm>
            <a:off x="2179124" y="2256264"/>
            <a:ext cx="4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60</a:t>
            </a:r>
            <a:endParaRPr lang="en-US" sz="1600" b="1" baseline="-25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435999-6B26-3675-4889-3D8CA61EB833}"/>
              </a:ext>
            </a:extLst>
          </p:cNvPr>
          <p:cNvSpPr txBox="1"/>
          <p:nvPr/>
        </p:nvSpPr>
        <p:spPr>
          <a:xfrm>
            <a:off x="3614675" y="1898369"/>
            <a:ext cx="4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  <a:endParaRPr lang="en-US" sz="1600" baseline="-25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E7B5F5-8A3D-E952-5991-0BDFE82DBBB5}"/>
              </a:ext>
            </a:extLst>
          </p:cNvPr>
          <p:cNvSpPr txBox="1"/>
          <p:nvPr/>
        </p:nvSpPr>
        <p:spPr>
          <a:xfrm>
            <a:off x="4202089" y="1936705"/>
            <a:ext cx="444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373A52-419F-4E85-1C01-1599D054F8F0}"/>
              </a:ext>
            </a:extLst>
          </p:cNvPr>
          <p:cNvSpPr txBox="1"/>
          <p:nvPr/>
        </p:nvSpPr>
        <p:spPr>
          <a:xfrm>
            <a:off x="4807092" y="1931667"/>
            <a:ext cx="444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-1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F480AF-B894-1AA9-70B5-0FC4B0134CA3}"/>
              </a:ext>
            </a:extLst>
          </p:cNvPr>
          <p:cNvSpPr txBox="1"/>
          <p:nvPr/>
        </p:nvSpPr>
        <p:spPr>
          <a:xfrm>
            <a:off x="5424211" y="1939692"/>
            <a:ext cx="444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F9734E-EFC7-8E9F-6F5E-1784462C79A7}"/>
              </a:ext>
            </a:extLst>
          </p:cNvPr>
          <p:cNvSpPr txBox="1"/>
          <p:nvPr/>
        </p:nvSpPr>
        <p:spPr>
          <a:xfrm>
            <a:off x="5999509" y="1936705"/>
            <a:ext cx="444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1/2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624678-146C-B547-83D5-B9ABBC92338F}"/>
              </a:ext>
            </a:extLst>
          </p:cNvPr>
          <p:cNvSpPr txBox="1"/>
          <p:nvPr/>
        </p:nvSpPr>
        <p:spPr>
          <a:xfrm>
            <a:off x="6574807" y="1931667"/>
            <a:ext cx="444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-1/2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A1DE6BB-1C4A-3503-23B7-52625A4862BF}"/>
              </a:ext>
            </a:extLst>
          </p:cNvPr>
          <p:cNvSpPr txBox="1"/>
          <p:nvPr/>
        </p:nvSpPr>
        <p:spPr>
          <a:xfrm>
            <a:off x="7354347" y="1926629"/>
            <a:ext cx="444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300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014EEAC-3BF2-6D74-87DB-350FF8FDF108}"/>
              </a:ext>
            </a:extLst>
          </p:cNvPr>
          <p:cNvSpPr txBox="1"/>
          <p:nvPr/>
        </p:nvSpPr>
        <p:spPr>
          <a:xfrm>
            <a:off x="3623054" y="2307587"/>
            <a:ext cx="444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53D7B8F-2722-8582-54B5-1B541090FF79}"/>
              </a:ext>
            </a:extLst>
          </p:cNvPr>
          <p:cNvSpPr txBox="1"/>
          <p:nvPr/>
        </p:nvSpPr>
        <p:spPr>
          <a:xfrm>
            <a:off x="4165475" y="2329618"/>
            <a:ext cx="444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3/4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E72A065-CA34-5D2F-231E-F2EC9A87B909}"/>
              </a:ext>
            </a:extLst>
          </p:cNvPr>
          <p:cNvSpPr txBox="1"/>
          <p:nvPr/>
        </p:nvSpPr>
        <p:spPr>
          <a:xfrm>
            <a:off x="4897181" y="2275564"/>
            <a:ext cx="4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  <a:endParaRPr lang="en-US" sz="1600" baseline="-25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BC5B0B9-1161-A96A-D7BE-C17B6C45B7B6}"/>
              </a:ext>
            </a:extLst>
          </p:cNvPr>
          <p:cNvSpPr txBox="1"/>
          <p:nvPr/>
        </p:nvSpPr>
        <p:spPr>
          <a:xfrm>
            <a:off x="5449613" y="2298840"/>
            <a:ext cx="4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  <a:endParaRPr lang="en-US" sz="1600" baseline="-250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352A3EE-64ED-CE8B-4D7A-44D1504A074E}"/>
              </a:ext>
            </a:extLst>
          </p:cNvPr>
          <p:cNvSpPr txBox="1"/>
          <p:nvPr/>
        </p:nvSpPr>
        <p:spPr>
          <a:xfrm>
            <a:off x="5938117" y="2290952"/>
            <a:ext cx="549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-1/40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ECA552A-5A54-9AE6-C176-B57623FA3A25}"/>
              </a:ext>
            </a:extLst>
          </p:cNvPr>
          <p:cNvSpPr txBox="1"/>
          <p:nvPr/>
        </p:nvSpPr>
        <p:spPr>
          <a:xfrm>
            <a:off x="6608076" y="2298840"/>
            <a:ext cx="549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1/40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AD45E3D-F889-8112-A670-F386FDA72731}"/>
              </a:ext>
            </a:extLst>
          </p:cNvPr>
          <p:cNvSpPr txBox="1"/>
          <p:nvPr/>
        </p:nvSpPr>
        <p:spPr>
          <a:xfrm>
            <a:off x="7354347" y="2283953"/>
            <a:ext cx="549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28F8EB-2556-7959-5CE5-94EDC0B7AE8A}"/>
              </a:ext>
            </a:extLst>
          </p:cNvPr>
          <p:cNvSpPr txBox="1"/>
          <p:nvPr/>
        </p:nvSpPr>
        <p:spPr>
          <a:xfrm>
            <a:off x="2947605" y="2660642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Z</a:t>
            </a:r>
            <a:r>
              <a:rPr lang="en-US" sz="1600" baseline="-25000" dirty="0"/>
              <a:t>j</a:t>
            </a:r>
            <a:endParaRPr lang="en-US" sz="1400" baseline="-25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6C0D45A-1215-E1D8-C95B-AD98672505E4}"/>
              </a:ext>
            </a:extLst>
          </p:cNvPr>
          <p:cNvSpPr txBox="1"/>
          <p:nvPr/>
        </p:nvSpPr>
        <p:spPr>
          <a:xfrm>
            <a:off x="2852691" y="3049402"/>
            <a:ext cx="594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</a:t>
            </a:r>
            <a:r>
              <a:rPr lang="en-US" sz="1400" baseline="-25000" dirty="0"/>
              <a:t>j</a:t>
            </a:r>
            <a:r>
              <a:rPr lang="en-US" sz="1400" dirty="0"/>
              <a:t> -Z</a:t>
            </a:r>
            <a:r>
              <a:rPr lang="en-US" sz="1600" baseline="-25000" dirty="0"/>
              <a:t>j</a:t>
            </a:r>
            <a:endParaRPr lang="en-US" sz="1400" baseline="-250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3859740-7B8B-7867-37BB-68C468727552}"/>
              </a:ext>
            </a:extLst>
          </p:cNvPr>
          <p:cNvSpPr txBox="1"/>
          <p:nvPr/>
        </p:nvSpPr>
        <p:spPr>
          <a:xfrm>
            <a:off x="3614675" y="2669722"/>
            <a:ext cx="4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60</a:t>
            </a:r>
            <a:endParaRPr lang="en-US" sz="1600" baseline="-250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04F4CED-7C5E-B897-73EC-3D0CD86BB9D9}"/>
              </a:ext>
            </a:extLst>
          </p:cNvPr>
          <p:cNvSpPr txBox="1"/>
          <p:nvPr/>
        </p:nvSpPr>
        <p:spPr>
          <a:xfrm>
            <a:off x="4033284" y="2646866"/>
            <a:ext cx="754035" cy="256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aseline="-25000" dirty="0"/>
              <a:t>15M+45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5C367C2-E4FE-3E24-6D53-A1936AFF5E0B}"/>
              </a:ext>
            </a:extLst>
          </p:cNvPr>
          <p:cNvSpPr txBox="1"/>
          <p:nvPr/>
        </p:nvSpPr>
        <p:spPr>
          <a:xfrm>
            <a:off x="4825405" y="2648899"/>
            <a:ext cx="4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-M</a:t>
            </a:r>
            <a:endParaRPr lang="en-US" sz="1600" baseline="-250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E34B852-A276-7437-8936-FD018A645563}"/>
              </a:ext>
            </a:extLst>
          </p:cNvPr>
          <p:cNvSpPr txBox="1"/>
          <p:nvPr/>
        </p:nvSpPr>
        <p:spPr>
          <a:xfrm>
            <a:off x="5424211" y="2634814"/>
            <a:ext cx="4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</a:t>
            </a:r>
            <a:endParaRPr lang="en-US" sz="1600" baseline="-250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6A75F52-621C-BF1C-1E2A-E68CDCA31D68}"/>
              </a:ext>
            </a:extLst>
          </p:cNvPr>
          <p:cNvSpPr txBox="1"/>
          <p:nvPr/>
        </p:nvSpPr>
        <p:spPr>
          <a:xfrm>
            <a:off x="5893829" y="2652754"/>
            <a:ext cx="754035" cy="256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aseline="-25000" dirty="0"/>
              <a:t>M/2-3/2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DE6A9D5-F3BF-36D7-108D-21795BCAC6BB}"/>
              </a:ext>
            </a:extLst>
          </p:cNvPr>
          <p:cNvSpPr txBox="1"/>
          <p:nvPr/>
        </p:nvSpPr>
        <p:spPr>
          <a:xfrm>
            <a:off x="6560452" y="2660642"/>
            <a:ext cx="754035" cy="256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aseline="-25000" dirty="0"/>
              <a:t>-M/2+3/2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A870A3-9A48-ED71-28FA-85C47241C560}"/>
              </a:ext>
            </a:extLst>
          </p:cNvPr>
          <p:cNvSpPr txBox="1"/>
          <p:nvPr/>
        </p:nvSpPr>
        <p:spPr>
          <a:xfrm>
            <a:off x="3623054" y="3039706"/>
            <a:ext cx="4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  <a:endParaRPr lang="en-US" sz="1600" baseline="-250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682D4FE-DA36-8983-C2AC-D495C8925E38}"/>
              </a:ext>
            </a:extLst>
          </p:cNvPr>
          <p:cNvSpPr txBox="1"/>
          <p:nvPr/>
        </p:nvSpPr>
        <p:spPr>
          <a:xfrm>
            <a:off x="4034797" y="3018429"/>
            <a:ext cx="7002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ysClr val="windowText" lastClr="000000"/>
                </a:solidFill>
              </a:rPr>
              <a:t>35-15M</a:t>
            </a:r>
            <a:endParaRPr 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008942F-1A7E-309E-E348-4E844E785AEC}"/>
              </a:ext>
            </a:extLst>
          </p:cNvPr>
          <p:cNvSpPr txBox="1"/>
          <p:nvPr/>
        </p:nvSpPr>
        <p:spPr>
          <a:xfrm>
            <a:off x="4804930" y="3012751"/>
            <a:ext cx="4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</a:t>
            </a:r>
            <a:endParaRPr lang="en-US" sz="1600" baseline="-250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C18F491-F19E-F47A-04E0-9EF9B7E0C973}"/>
              </a:ext>
            </a:extLst>
          </p:cNvPr>
          <p:cNvSpPr txBox="1"/>
          <p:nvPr/>
        </p:nvSpPr>
        <p:spPr>
          <a:xfrm>
            <a:off x="5449613" y="3012675"/>
            <a:ext cx="4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  <a:endParaRPr lang="en-US" sz="1600" baseline="-250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296FC9F-1978-64FD-01AA-5224CBD3848B}"/>
              </a:ext>
            </a:extLst>
          </p:cNvPr>
          <p:cNvSpPr txBox="1"/>
          <p:nvPr/>
        </p:nvSpPr>
        <p:spPr>
          <a:xfrm>
            <a:off x="5872738" y="3020989"/>
            <a:ext cx="73058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ysClr val="windowText" lastClr="000000"/>
                </a:solidFill>
              </a:rPr>
              <a:t>3/2-M/2</a:t>
            </a:r>
            <a:endParaRPr lang="en-US" sz="11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01DE347-E2DE-DD4B-2186-0D32FF68E5D7}"/>
              </a:ext>
            </a:extLst>
          </p:cNvPr>
          <p:cNvSpPr txBox="1"/>
          <p:nvPr/>
        </p:nvSpPr>
        <p:spPr>
          <a:xfrm>
            <a:off x="6530622" y="3012675"/>
            <a:ext cx="93458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ysClr val="windowText" lastClr="000000"/>
                </a:solidFill>
              </a:rPr>
              <a:t>3M/2-3/2</a:t>
            </a:r>
            <a:endParaRPr lang="en-US" sz="11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0F6C5D8-39A5-F21C-308A-E1683CA10EA3}"/>
              </a:ext>
            </a:extLst>
          </p:cNvPr>
          <p:cNvSpPr txBox="1"/>
          <p:nvPr/>
        </p:nvSpPr>
        <p:spPr>
          <a:xfrm>
            <a:off x="7254022" y="2705133"/>
            <a:ext cx="97840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300M+1800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8F643DA-B7C3-C771-9DEB-5582F8B9B637}"/>
              </a:ext>
            </a:extLst>
          </p:cNvPr>
          <p:cNvSpPr/>
          <p:nvPr/>
        </p:nvSpPr>
        <p:spPr>
          <a:xfrm>
            <a:off x="4105581" y="1161906"/>
            <a:ext cx="579286" cy="2143906"/>
          </a:xfrm>
          <a:prstGeom prst="rect">
            <a:avLst/>
          </a:prstGeom>
          <a:solidFill>
            <a:srgbClr val="FF0000">
              <a:alpha val="37000"/>
            </a:srgbClr>
          </a:solidFill>
          <a:ln>
            <a:solidFill>
              <a:schemeClr val="accent1">
                <a:shade val="15000"/>
                <a:alpha val="32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34C7B7F-4443-1949-48D9-78ED35F9F584}"/>
              </a:ext>
            </a:extLst>
          </p:cNvPr>
          <p:cNvSpPr/>
          <p:nvPr/>
        </p:nvSpPr>
        <p:spPr>
          <a:xfrm>
            <a:off x="2757723" y="1906862"/>
            <a:ext cx="6071631" cy="364582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32D3A4E-35E3-58B8-DFD5-C538AEC41E51}"/>
              </a:ext>
            </a:extLst>
          </p:cNvPr>
          <p:cNvSpPr txBox="1"/>
          <p:nvPr/>
        </p:nvSpPr>
        <p:spPr>
          <a:xfrm>
            <a:off x="8082209" y="1895851"/>
            <a:ext cx="4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20</a:t>
            </a:r>
            <a:endParaRPr lang="en-US" sz="1600" baseline="-250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D2F24A9-B6F7-4B7A-5DF0-8336785886AF}"/>
              </a:ext>
            </a:extLst>
          </p:cNvPr>
          <p:cNvSpPr txBox="1"/>
          <p:nvPr/>
        </p:nvSpPr>
        <p:spPr>
          <a:xfrm>
            <a:off x="8081028" y="2269630"/>
            <a:ext cx="4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40</a:t>
            </a:r>
            <a:endParaRPr lang="en-US" sz="1600" baseline="-250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4C1A6FC-E82D-2618-DF18-961BDE3A94B0}"/>
              </a:ext>
            </a:extLst>
          </p:cNvPr>
          <p:cNvSpPr txBox="1"/>
          <p:nvPr/>
        </p:nvSpPr>
        <p:spPr>
          <a:xfrm>
            <a:off x="1418875" y="1885200"/>
            <a:ext cx="571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r>
              <a:rPr lang="en-US" baseline="-25000" dirty="0"/>
              <a:t>1</a:t>
            </a:r>
            <a:r>
              <a:rPr lang="en-US" dirty="0"/>
              <a:t>: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B6FBF5CB-1F77-23DC-6CE0-5E579647052C}"/>
              </a:ext>
            </a:extLst>
          </p:cNvPr>
          <p:cNvSpPr txBox="1"/>
          <p:nvPr/>
        </p:nvSpPr>
        <p:spPr>
          <a:xfrm>
            <a:off x="1434191" y="2275990"/>
            <a:ext cx="571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r>
              <a:rPr lang="en-US" baseline="-25000" dirty="0"/>
              <a:t>2</a:t>
            </a:r>
            <a:r>
              <a:rPr lang="en-US" dirty="0"/>
              <a:t>:</a:t>
            </a:r>
          </a:p>
        </p:txBody>
      </p:sp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B4E007A4-4C86-BEB5-E334-3099372D62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674290"/>
              </p:ext>
            </p:extLst>
          </p:nvPr>
        </p:nvGraphicFramePr>
        <p:xfrm>
          <a:off x="446658" y="4546513"/>
          <a:ext cx="11626331" cy="1825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5004">
                  <a:extLst>
                    <a:ext uri="{9D8B030D-6E8A-4147-A177-3AD203B41FA5}">
                      <a16:colId xmlns:a16="http://schemas.microsoft.com/office/drawing/2014/main" val="1093652489"/>
                    </a:ext>
                  </a:extLst>
                </a:gridCol>
                <a:gridCol w="1850142">
                  <a:extLst>
                    <a:ext uri="{9D8B030D-6E8A-4147-A177-3AD203B41FA5}">
                      <a16:colId xmlns:a16="http://schemas.microsoft.com/office/drawing/2014/main" val="3259741842"/>
                    </a:ext>
                  </a:extLst>
                </a:gridCol>
                <a:gridCol w="1327569">
                  <a:extLst>
                    <a:ext uri="{9D8B030D-6E8A-4147-A177-3AD203B41FA5}">
                      <a16:colId xmlns:a16="http://schemas.microsoft.com/office/drawing/2014/main" val="1198094505"/>
                    </a:ext>
                  </a:extLst>
                </a:gridCol>
                <a:gridCol w="1660904">
                  <a:extLst>
                    <a:ext uri="{9D8B030D-6E8A-4147-A177-3AD203B41FA5}">
                      <a16:colId xmlns:a16="http://schemas.microsoft.com/office/drawing/2014/main" val="1501564669"/>
                    </a:ext>
                  </a:extLst>
                </a:gridCol>
                <a:gridCol w="1660904">
                  <a:extLst>
                    <a:ext uri="{9D8B030D-6E8A-4147-A177-3AD203B41FA5}">
                      <a16:colId xmlns:a16="http://schemas.microsoft.com/office/drawing/2014/main" val="4192675935"/>
                    </a:ext>
                  </a:extLst>
                </a:gridCol>
                <a:gridCol w="1660904">
                  <a:extLst>
                    <a:ext uri="{9D8B030D-6E8A-4147-A177-3AD203B41FA5}">
                      <a16:colId xmlns:a16="http://schemas.microsoft.com/office/drawing/2014/main" val="3250194410"/>
                    </a:ext>
                  </a:extLst>
                </a:gridCol>
                <a:gridCol w="1660904">
                  <a:extLst>
                    <a:ext uri="{9D8B030D-6E8A-4147-A177-3AD203B41FA5}">
                      <a16:colId xmlns:a16="http://schemas.microsoft.com/office/drawing/2014/main" val="1209421928"/>
                    </a:ext>
                  </a:extLst>
                </a:gridCol>
              </a:tblGrid>
              <a:tr h="7943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386157"/>
                  </a:ext>
                </a:extLst>
              </a:tr>
              <a:tr h="103072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14574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7DE1A68-E1F9-91A0-A3BD-C81142CE916E}"/>
                  </a:ext>
                </a:extLst>
              </p:cNvPr>
              <p:cNvSpPr txBox="1"/>
              <p:nvPr/>
            </p:nvSpPr>
            <p:spPr>
              <a:xfrm>
                <a:off x="1577784" y="3639867"/>
                <a:ext cx="8807155" cy="5732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𝐸𝑙𝑒𝑚𝑒𝑛𝑡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𝐶𝑜𝑟𝑟𝑒𝑠𝑝𝑜𝑛𝑑𝑖𝑛𝑔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𝐾𝑒𝑦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𝑅𝑜𝑤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𝐸𝑙𝑒𝑚𝑒𝑛𝑡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𝐶𝑜𝑟𝑟𝑒𝑠𝑝𝑜𝑛𝑑𝑖𝑛𝑔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𝐾𝑒𝑦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𝐶𝑜𝑙𝑢𝑚𝑛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𝐸𝑙𝑒𝑚𝑒𝑛𝑡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𝐾𝑒𝑦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𝐸𝑙𝑒𝑚𝑒𝑛𝑡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7DE1A68-E1F9-91A0-A3BD-C81142CE91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7784" y="3639867"/>
                <a:ext cx="8807155" cy="5732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9F72849-6957-BE19-F4FD-35C3BFD1A684}"/>
                  </a:ext>
                </a:extLst>
              </p:cNvPr>
              <p:cNvSpPr txBox="1"/>
              <p:nvPr/>
            </p:nvSpPr>
            <p:spPr>
              <a:xfrm>
                <a:off x="534788" y="4730051"/>
                <a:ext cx="1023549" cy="4090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− 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 ∗3/4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9F72849-6957-BE19-F4FD-35C3BFD1A6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788" y="4730051"/>
                <a:ext cx="1023549" cy="409086"/>
              </a:xfrm>
              <a:prstGeom prst="rect">
                <a:avLst/>
              </a:prstGeom>
              <a:blipFill>
                <a:blip r:embed="rId3"/>
                <a:stretch>
                  <a:fillRect l="-3571" t="-2985" r="-3571" b="-13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3E7C025-54ED-D4D8-175A-DDD8BFC42B5D}"/>
                  </a:ext>
                </a:extLst>
              </p:cNvPr>
              <p:cNvSpPr txBox="1"/>
              <p:nvPr/>
            </p:nvSpPr>
            <p:spPr>
              <a:xfrm>
                <a:off x="2569006" y="4707114"/>
                <a:ext cx="1270412" cy="4090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3/4 − 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15∗3/4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3E7C025-54ED-D4D8-175A-DDD8BFC42B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9006" y="4707114"/>
                <a:ext cx="1270412" cy="409086"/>
              </a:xfrm>
              <a:prstGeom prst="rect">
                <a:avLst/>
              </a:prstGeom>
              <a:blipFill>
                <a:blip r:embed="rId4"/>
                <a:stretch>
                  <a:fillRect l="-2871" t="-2985" r="-2392" b="-14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C6A47807-4EC1-E2DA-78CA-5E682EFBCEA2}"/>
                  </a:ext>
                </a:extLst>
              </p:cNvPr>
              <p:cNvSpPr txBox="1"/>
              <p:nvPr/>
            </p:nvSpPr>
            <p:spPr>
              <a:xfrm>
                <a:off x="4239782" y="4707114"/>
                <a:ext cx="1158202" cy="4090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− 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−1 ∗3/4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C6A47807-4EC1-E2DA-78CA-5E682EFBCE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9782" y="4707114"/>
                <a:ext cx="1158202" cy="409086"/>
              </a:xfrm>
              <a:prstGeom prst="rect">
                <a:avLst/>
              </a:prstGeom>
              <a:blipFill>
                <a:blip r:embed="rId5"/>
                <a:stretch>
                  <a:fillRect l="-3175" t="-2985" r="-3704" b="-14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9530AEC-2E34-A741-4839-9E4E137EED07}"/>
                  </a:ext>
                </a:extLst>
              </p:cNvPr>
              <p:cNvSpPr txBox="1"/>
              <p:nvPr/>
            </p:nvSpPr>
            <p:spPr>
              <a:xfrm>
                <a:off x="5753106" y="4719086"/>
                <a:ext cx="1023550" cy="4090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− 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 ∗3/4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9530AEC-2E34-A741-4839-9E4E137EED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3106" y="4719086"/>
                <a:ext cx="1023550" cy="409086"/>
              </a:xfrm>
              <a:prstGeom prst="rect">
                <a:avLst/>
              </a:prstGeom>
              <a:blipFill>
                <a:blip r:embed="rId6"/>
                <a:stretch>
                  <a:fillRect l="-3571" t="-2985" r="-3571" b="-14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459FC20-0B1B-8899-FE5D-4697C5C3F9CE}"/>
                  </a:ext>
                </a:extLst>
              </p:cNvPr>
              <p:cNvSpPr txBox="1"/>
              <p:nvPr/>
            </p:nvSpPr>
            <p:spPr>
              <a:xfrm>
                <a:off x="7134126" y="4791381"/>
                <a:ext cx="1510478" cy="3506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−1/40 − 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−1/2 ∗3/4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459FC20-0B1B-8899-FE5D-4697C5C3F9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4126" y="4791381"/>
                <a:ext cx="1510478" cy="350673"/>
              </a:xfrm>
              <a:prstGeom prst="rect">
                <a:avLst/>
              </a:prstGeom>
              <a:blipFill>
                <a:blip r:embed="rId7"/>
                <a:stretch>
                  <a:fillRect t="-5172" r="-2016" b="-1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E3A4AF1-D016-6DEC-F3D9-AA70550BFD8F}"/>
                  </a:ext>
                </a:extLst>
              </p:cNvPr>
              <p:cNvSpPr txBox="1"/>
              <p:nvPr/>
            </p:nvSpPr>
            <p:spPr>
              <a:xfrm>
                <a:off x="601640" y="5721845"/>
                <a:ext cx="82394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1 −0=1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E3A4AF1-D016-6DEC-F3D9-AA70550BFD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640" y="5721845"/>
                <a:ext cx="823944" cy="215444"/>
              </a:xfrm>
              <a:prstGeom prst="rect">
                <a:avLst/>
              </a:prstGeom>
              <a:blipFill>
                <a:blip r:embed="rId8"/>
                <a:stretch>
                  <a:fillRect l="-4444" r="-4444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581C674-C904-5A86-C1A1-C07939F0CAE6}"/>
                  </a:ext>
                </a:extLst>
              </p:cNvPr>
              <p:cNvSpPr txBox="1"/>
              <p:nvPr/>
            </p:nvSpPr>
            <p:spPr>
              <a:xfrm>
                <a:off x="5639515" y="5625199"/>
                <a:ext cx="130696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1/20</m:t>
                    </m:r>
                  </m:oMath>
                </a14:m>
                <a:r>
                  <a:rPr lang="en-US" sz="1400" dirty="0"/>
                  <a:t> = -1/20</a:t>
                </a: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581C674-C904-5A86-C1A1-C07939F0CA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9515" y="5625199"/>
                <a:ext cx="1306961" cy="215444"/>
              </a:xfrm>
              <a:prstGeom prst="rect">
                <a:avLst/>
              </a:prstGeom>
              <a:blipFill>
                <a:blip r:embed="rId9"/>
                <a:stretch>
                  <a:fillRect l="-4651" t="-25714" r="-6512" b="-5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351FDBF-C092-3D49-59A5-8DE6DB4980FC}"/>
                  </a:ext>
                </a:extLst>
              </p:cNvPr>
              <p:cNvSpPr txBox="1"/>
              <p:nvPr/>
            </p:nvSpPr>
            <p:spPr>
              <a:xfrm>
                <a:off x="7171402" y="5631372"/>
                <a:ext cx="1343316" cy="3468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40</m:t>
                          </m:r>
                        </m:den>
                      </m:f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40</m:t>
                          </m:r>
                        </m:den>
                      </m:f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=−1/20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351FDBF-C092-3D49-59A5-8DE6DB4980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1402" y="5631372"/>
                <a:ext cx="1343316" cy="346890"/>
              </a:xfrm>
              <a:prstGeom prst="rect">
                <a:avLst/>
              </a:prstGeom>
              <a:blipFill>
                <a:blip r:embed="rId10"/>
                <a:stretch>
                  <a:fillRect t="-3509" r="-2262" b="-14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TextBox 61">
            <a:extLst>
              <a:ext uri="{FF2B5EF4-FFF2-40B4-BE49-F238E27FC236}">
                <a16:creationId xmlns:a16="http://schemas.microsoft.com/office/drawing/2014/main" id="{728B0CD9-789E-0E85-CBD8-C36645C1EBFE}"/>
              </a:ext>
            </a:extLst>
          </p:cNvPr>
          <p:cNvSpPr txBox="1"/>
          <p:nvPr/>
        </p:nvSpPr>
        <p:spPr>
          <a:xfrm>
            <a:off x="2475219" y="5595004"/>
            <a:ext cx="13823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3/4 – 3/4 = 0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87C1284-E09A-4E8E-A289-88172DD59A17}"/>
              </a:ext>
            </a:extLst>
          </p:cNvPr>
          <p:cNvSpPr txBox="1"/>
          <p:nvPr/>
        </p:nvSpPr>
        <p:spPr>
          <a:xfrm>
            <a:off x="4131154" y="5616820"/>
            <a:ext cx="12536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 + 1/20 = 1/20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543519C6-E45C-F2B2-CA5F-1D1A0693527F}"/>
              </a:ext>
            </a:extLst>
          </p:cNvPr>
          <p:cNvSpPr/>
          <p:nvPr/>
        </p:nvSpPr>
        <p:spPr>
          <a:xfrm>
            <a:off x="10086530" y="1295486"/>
            <a:ext cx="1630755" cy="1580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Non-Selected Row (R</a:t>
            </a:r>
            <a:r>
              <a:rPr lang="en-US" baseline="-25000" dirty="0"/>
              <a:t>2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D6DF4F75-FA17-3B28-5273-B70DBDE72A36}"/>
                  </a:ext>
                </a:extLst>
              </p:cNvPr>
              <p:cNvSpPr txBox="1"/>
              <p:nvPr/>
            </p:nvSpPr>
            <p:spPr>
              <a:xfrm>
                <a:off x="9043267" y="4706030"/>
                <a:ext cx="1158972" cy="506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40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∗3/4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den>
                    </m:f>
                  </m:oMath>
                </a14:m>
                <a:r>
                  <a:rPr lang="en-US" dirty="0"/>
                  <a:t>=</a:t>
                </a:r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D6DF4F75-FA17-3B28-5273-B70DBDE72A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3267" y="4706030"/>
                <a:ext cx="1158972" cy="506101"/>
              </a:xfrm>
              <a:prstGeom prst="rect">
                <a:avLst/>
              </a:prstGeom>
              <a:blipFill>
                <a:blip r:embed="rId11"/>
                <a:stretch>
                  <a:fillRect r="-10995" b="-168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63A3BD7-240C-C1B8-1929-FC6BB7B6CFD6}"/>
                  </a:ext>
                </a:extLst>
              </p:cNvPr>
              <p:cNvSpPr txBox="1"/>
              <p:nvPr/>
            </p:nvSpPr>
            <p:spPr>
              <a:xfrm>
                <a:off x="10485621" y="4737328"/>
                <a:ext cx="1401629" cy="40908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0 − 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300 ∗3/4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63A3BD7-240C-C1B8-1929-FC6BB7B6CF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5621" y="4737328"/>
                <a:ext cx="1401629" cy="409086"/>
              </a:xfrm>
              <a:prstGeom prst="rect">
                <a:avLst/>
              </a:prstGeom>
              <a:blipFill>
                <a:blip r:embed="rId12"/>
                <a:stretch>
                  <a:fillRect t="-2985" b="-14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52DCCE26-944A-11A0-DB87-4351390DEF82}"/>
                  </a:ext>
                </a:extLst>
              </p:cNvPr>
              <p:cNvSpPr txBox="1"/>
              <p:nvPr/>
            </p:nvSpPr>
            <p:spPr>
              <a:xfrm>
                <a:off x="10570670" y="5630705"/>
                <a:ext cx="131658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0−15=15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52DCCE26-944A-11A0-DB87-4351390DEF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0670" y="5630705"/>
                <a:ext cx="1316580" cy="215444"/>
              </a:xfrm>
              <a:prstGeom prst="rect">
                <a:avLst/>
              </a:prstGeom>
              <a:blipFill>
                <a:blip r:embed="rId13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235FAC4-7776-E028-2FB9-E6EFB3039365}"/>
                  </a:ext>
                </a:extLst>
              </p:cNvPr>
              <p:cNvSpPr txBox="1"/>
              <p:nvPr/>
            </p:nvSpPr>
            <p:spPr>
              <a:xfrm>
                <a:off x="9002428" y="5616820"/>
                <a:ext cx="1232710" cy="3928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40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40</m:t>
                        </m:r>
                      </m:den>
                    </m:f>
                  </m:oMath>
                </a14:m>
                <a:r>
                  <a:rPr lang="en-US" dirty="0"/>
                  <a:t> = </a:t>
                </a:r>
                <a:r>
                  <a:rPr lang="en-US" sz="1400" dirty="0"/>
                  <a:t>1/20</a:t>
                </a:r>
                <a:endParaRPr lang="en-US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235FAC4-7776-E028-2FB9-E6EFB30393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2428" y="5616820"/>
                <a:ext cx="1232710" cy="392864"/>
              </a:xfrm>
              <a:prstGeom prst="rect">
                <a:avLst/>
              </a:prstGeom>
              <a:blipFill>
                <a:blip r:embed="rId14"/>
                <a:stretch>
                  <a:fillRect l="-4950" t="-3077" r="-6931" b="-2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714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47" grpId="0"/>
      <p:bldP spid="50" grpId="0"/>
      <p:bldP spid="51" grpId="0"/>
      <p:bldP spid="52" grpId="0"/>
      <p:bldP spid="53" grpId="0"/>
      <p:bldP spid="54" grpId="0"/>
      <p:bldP spid="61" grpId="0"/>
      <p:bldP spid="62" grpId="0"/>
      <p:bldP spid="64" grpId="0"/>
      <p:bldP spid="65" grpId="0" animBg="1"/>
      <p:bldP spid="69" grpId="0"/>
      <p:bldP spid="70" grpId="0"/>
      <p:bldP spid="73" grpId="0"/>
      <p:bldP spid="7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Table 53">
            <a:extLst>
              <a:ext uri="{FF2B5EF4-FFF2-40B4-BE49-F238E27FC236}">
                <a16:creationId xmlns:a16="http://schemas.microsoft.com/office/drawing/2014/main" id="{14D987DD-43F4-B9DE-9E5B-6B554AB800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1694751"/>
              </p:ext>
            </p:extLst>
          </p:nvPr>
        </p:nvGraphicFramePr>
        <p:xfrm>
          <a:off x="1594704" y="520886"/>
          <a:ext cx="44775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1517">
                  <a:extLst>
                    <a:ext uri="{9D8B030D-6E8A-4147-A177-3AD203B41FA5}">
                      <a16:colId xmlns:a16="http://schemas.microsoft.com/office/drawing/2014/main" val="625596927"/>
                    </a:ext>
                  </a:extLst>
                </a:gridCol>
                <a:gridCol w="617698">
                  <a:extLst>
                    <a:ext uri="{9D8B030D-6E8A-4147-A177-3AD203B41FA5}">
                      <a16:colId xmlns:a16="http://schemas.microsoft.com/office/drawing/2014/main" val="198015553"/>
                    </a:ext>
                  </a:extLst>
                </a:gridCol>
                <a:gridCol w="617698">
                  <a:extLst>
                    <a:ext uri="{9D8B030D-6E8A-4147-A177-3AD203B41FA5}">
                      <a16:colId xmlns:a16="http://schemas.microsoft.com/office/drawing/2014/main" val="3703323588"/>
                    </a:ext>
                  </a:extLst>
                </a:gridCol>
                <a:gridCol w="623937">
                  <a:extLst>
                    <a:ext uri="{9D8B030D-6E8A-4147-A177-3AD203B41FA5}">
                      <a16:colId xmlns:a16="http://schemas.microsoft.com/office/drawing/2014/main" val="1644198094"/>
                    </a:ext>
                  </a:extLst>
                </a:gridCol>
                <a:gridCol w="603365">
                  <a:extLst>
                    <a:ext uri="{9D8B030D-6E8A-4147-A177-3AD203B41FA5}">
                      <a16:colId xmlns:a16="http://schemas.microsoft.com/office/drawing/2014/main" val="2821113304"/>
                    </a:ext>
                  </a:extLst>
                </a:gridCol>
                <a:gridCol w="625791">
                  <a:extLst>
                    <a:ext uri="{9D8B030D-6E8A-4147-A177-3AD203B41FA5}">
                      <a16:colId xmlns:a16="http://schemas.microsoft.com/office/drawing/2014/main" val="1248421773"/>
                    </a:ext>
                  </a:extLst>
                </a:gridCol>
                <a:gridCol w="707544">
                  <a:extLst>
                    <a:ext uri="{9D8B030D-6E8A-4147-A177-3AD203B41FA5}">
                      <a16:colId xmlns:a16="http://schemas.microsoft.com/office/drawing/2014/main" val="31982649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1752928"/>
                  </a:ext>
                </a:extLst>
              </a:tr>
            </a:tbl>
          </a:graphicData>
        </a:graphic>
      </p:graphicFrame>
      <p:graphicFrame>
        <p:nvGraphicFramePr>
          <p:cNvPr id="55" name="Table 54">
            <a:extLst>
              <a:ext uri="{FF2B5EF4-FFF2-40B4-BE49-F238E27FC236}">
                <a16:creationId xmlns:a16="http://schemas.microsoft.com/office/drawing/2014/main" id="{1ADA79AE-5AF1-2978-EDC3-6192EB7F5E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0130385"/>
              </p:ext>
            </p:extLst>
          </p:nvPr>
        </p:nvGraphicFramePr>
        <p:xfrm>
          <a:off x="1594704" y="889399"/>
          <a:ext cx="44775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1517">
                  <a:extLst>
                    <a:ext uri="{9D8B030D-6E8A-4147-A177-3AD203B41FA5}">
                      <a16:colId xmlns:a16="http://schemas.microsoft.com/office/drawing/2014/main" val="625596927"/>
                    </a:ext>
                  </a:extLst>
                </a:gridCol>
                <a:gridCol w="617698">
                  <a:extLst>
                    <a:ext uri="{9D8B030D-6E8A-4147-A177-3AD203B41FA5}">
                      <a16:colId xmlns:a16="http://schemas.microsoft.com/office/drawing/2014/main" val="198015553"/>
                    </a:ext>
                  </a:extLst>
                </a:gridCol>
                <a:gridCol w="617698">
                  <a:extLst>
                    <a:ext uri="{9D8B030D-6E8A-4147-A177-3AD203B41FA5}">
                      <a16:colId xmlns:a16="http://schemas.microsoft.com/office/drawing/2014/main" val="3703323588"/>
                    </a:ext>
                  </a:extLst>
                </a:gridCol>
                <a:gridCol w="623937">
                  <a:extLst>
                    <a:ext uri="{9D8B030D-6E8A-4147-A177-3AD203B41FA5}">
                      <a16:colId xmlns:a16="http://schemas.microsoft.com/office/drawing/2014/main" val="1644198094"/>
                    </a:ext>
                  </a:extLst>
                </a:gridCol>
                <a:gridCol w="603365">
                  <a:extLst>
                    <a:ext uri="{9D8B030D-6E8A-4147-A177-3AD203B41FA5}">
                      <a16:colId xmlns:a16="http://schemas.microsoft.com/office/drawing/2014/main" val="2821113304"/>
                    </a:ext>
                  </a:extLst>
                </a:gridCol>
                <a:gridCol w="625791">
                  <a:extLst>
                    <a:ext uri="{9D8B030D-6E8A-4147-A177-3AD203B41FA5}">
                      <a16:colId xmlns:a16="http://schemas.microsoft.com/office/drawing/2014/main" val="1248421773"/>
                    </a:ext>
                  </a:extLst>
                </a:gridCol>
                <a:gridCol w="707544">
                  <a:extLst>
                    <a:ext uri="{9D8B030D-6E8A-4147-A177-3AD203B41FA5}">
                      <a16:colId xmlns:a16="http://schemas.microsoft.com/office/drawing/2014/main" val="31982649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1752928"/>
                  </a:ext>
                </a:extLst>
              </a:tr>
            </a:tbl>
          </a:graphicData>
        </a:graphic>
      </p:graphicFrame>
      <p:sp>
        <p:nvSpPr>
          <p:cNvPr id="56" name="TextBox 55">
            <a:extLst>
              <a:ext uri="{FF2B5EF4-FFF2-40B4-BE49-F238E27FC236}">
                <a16:creationId xmlns:a16="http://schemas.microsoft.com/office/drawing/2014/main" id="{EE09940F-6CB3-D986-805B-E64359D93A81}"/>
              </a:ext>
            </a:extLst>
          </p:cNvPr>
          <p:cNvSpPr txBox="1"/>
          <p:nvPr/>
        </p:nvSpPr>
        <p:spPr>
          <a:xfrm>
            <a:off x="1734952" y="527675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Cj</a:t>
            </a:r>
          </a:p>
        </p:txBody>
      </p:sp>
      <p:graphicFrame>
        <p:nvGraphicFramePr>
          <p:cNvPr id="57" name="Table 56">
            <a:extLst>
              <a:ext uri="{FF2B5EF4-FFF2-40B4-BE49-F238E27FC236}">
                <a16:creationId xmlns:a16="http://schemas.microsoft.com/office/drawing/2014/main" id="{691CA157-0F66-CA2E-E5BE-DACAF9FB60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919416"/>
              </p:ext>
            </p:extLst>
          </p:nvPr>
        </p:nvGraphicFramePr>
        <p:xfrm>
          <a:off x="712480" y="512839"/>
          <a:ext cx="871512" cy="75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1512">
                  <a:extLst>
                    <a:ext uri="{9D8B030D-6E8A-4147-A177-3AD203B41FA5}">
                      <a16:colId xmlns:a16="http://schemas.microsoft.com/office/drawing/2014/main" val="4252869153"/>
                    </a:ext>
                  </a:extLst>
                </a:gridCol>
              </a:tblGrid>
              <a:tr h="7596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CB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7771133"/>
                  </a:ext>
                </a:extLst>
              </a:tr>
            </a:tbl>
          </a:graphicData>
        </a:graphic>
      </p:graphicFrame>
      <p:graphicFrame>
        <p:nvGraphicFramePr>
          <p:cNvPr id="58" name="Table 57">
            <a:extLst>
              <a:ext uri="{FF2B5EF4-FFF2-40B4-BE49-F238E27FC236}">
                <a16:creationId xmlns:a16="http://schemas.microsoft.com/office/drawing/2014/main" id="{4878A2F5-E2EE-0A23-A0B2-6506998F0C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2825641"/>
              </p:ext>
            </p:extLst>
          </p:nvPr>
        </p:nvGraphicFramePr>
        <p:xfrm>
          <a:off x="6096000" y="512839"/>
          <a:ext cx="1400074" cy="776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0037">
                  <a:extLst>
                    <a:ext uri="{9D8B030D-6E8A-4147-A177-3AD203B41FA5}">
                      <a16:colId xmlns:a16="http://schemas.microsoft.com/office/drawing/2014/main" val="3013429851"/>
                    </a:ext>
                  </a:extLst>
                </a:gridCol>
                <a:gridCol w="700037">
                  <a:extLst>
                    <a:ext uri="{9D8B030D-6E8A-4147-A177-3AD203B41FA5}">
                      <a16:colId xmlns:a16="http://schemas.microsoft.com/office/drawing/2014/main" val="134479305"/>
                    </a:ext>
                  </a:extLst>
                </a:gridCol>
              </a:tblGrid>
              <a:tr h="776579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Solution</a:t>
                      </a:r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Ratio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2648031"/>
                  </a:ext>
                </a:extLst>
              </a:tr>
            </a:tbl>
          </a:graphicData>
        </a:graphic>
      </p:graphicFrame>
      <p:graphicFrame>
        <p:nvGraphicFramePr>
          <p:cNvPr id="59" name="Table 58">
            <a:extLst>
              <a:ext uri="{FF2B5EF4-FFF2-40B4-BE49-F238E27FC236}">
                <a16:creationId xmlns:a16="http://schemas.microsoft.com/office/drawing/2014/main" id="{2D371DB3-7722-18CA-839A-124D1E0F7D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7568417"/>
              </p:ext>
            </p:extLst>
          </p:nvPr>
        </p:nvGraphicFramePr>
        <p:xfrm>
          <a:off x="712480" y="1284639"/>
          <a:ext cx="678359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224">
                  <a:extLst>
                    <a:ext uri="{9D8B030D-6E8A-4147-A177-3AD203B41FA5}">
                      <a16:colId xmlns:a16="http://schemas.microsoft.com/office/drawing/2014/main" val="3277270441"/>
                    </a:ext>
                  </a:extLst>
                </a:gridCol>
                <a:gridCol w="681517">
                  <a:extLst>
                    <a:ext uri="{9D8B030D-6E8A-4147-A177-3AD203B41FA5}">
                      <a16:colId xmlns:a16="http://schemas.microsoft.com/office/drawing/2014/main" val="1651651387"/>
                    </a:ext>
                  </a:extLst>
                </a:gridCol>
                <a:gridCol w="617698">
                  <a:extLst>
                    <a:ext uri="{9D8B030D-6E8A-4147-A177-3AD203B41FA5}">
                      <a16:colId xmlns:a16="http://schemas.microsoft.com/office/drawing/2014/main" val="1418133318"/>
                    </a:ext>
                  </a:extLst>
                </a:gridCol>
                <a:gridCol w="617698">
                  <a:extLst>
                    <a:ext uri="{9D8B030D-6E8A-4147-A177-3AD203B41FA5}">
                      <a16:colId xmlns:a16="http://schemas.microsoft.com/office/drawing/2014/main" val="1784287402"/>
                    </a:ext>
                  </a:extLst>
                </a:gridCol>
                <a:gridCol w="623937">
                  <a:extLst>
                    <a:ext uri="{9D8B030D-6E8A-4147-A177-3AD203B41FA5}">
                      <a16:colId xmlns:a16="http://schemas.microsoft.com/office/drawing/2014/main" val="1326948750"/>
                    </a:ext>
                  </a:extLst>
                </a:gridCol>
                <a:gridCol w="603365">
                  <a:extLst>
                    <a:ext uri="{9D8B030D-6E8A-4147-A177-3AD203B41FA5}">
                      <a16:colId xmlns:a16="http://schemas.microsoft.com/office/drawing/2014/main" val="2899115002"/>
                    </a:ext>
                  </a:extLst>
                </a:gridCol>
                <a:gridCol w="625791">
                  <a:extLst>
                    <a:ext uri="{9D8B030D-6E8A-4147-A177-3AD203B41FA5}">
                      <a16:colId xmlns:a16="http://schemas.microsoft.com/office/drawing/2014/main" val="1496010250"/>
                    </a:ext>
                  </a:extLst>
                </a:gridCol>
                <a:gridCol w="707544">
                  <a:extLst>
                    <a:ext uri="{9D8B030D-6E8A-4147-A177-3AD203B41FA5}">
                      <a16:colId xmlns:a16="http://schemas.microsoft.com/office/drawing/2014/main" val="3554240769"/>
                    </a:ext>
                  </a:extLst>
                </a:gridCol>
                <a:gridCol w="711910">
                  <a:extLst>
                    <a:ext uri="{9D8B030D-6E8A-4147-A177-3AD203B41FA5}">
                      <a16:colId xmlns:a16="http://schemas.microsoft.com/office/drawing/2014/main" val="4052128978"/>
                    </a:ext>
                  </a:extLst>
                </a:gridCol>
                <a:gridCol w="711910">
                  <a:extLst>
                    <a:ext uri="{9D8B030D-6E8A-4147-A177-3AD203B41FA5}">
                      <a16:colId xmlns:a16="http://schemas.microsoft.com/office/drawing/2014/main" val="10893657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3677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175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3313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5458893"/>
                  </a:ext>
                </a:extLst>
              </a:tr>
            </a:tbl>
          </a:graphicData>
        </a:graphic>
      </p:graphicFrame>
      <p:sp>
        <p:nvSpPr>
          <p:cNvPr id="60" name="TextBox 59">
            <a:extLst>
              <a:ext uri="{FF2B5EF4-FFF2-40B4-BE49-F238E27FC236}">
                <a16:creationId xmlns:a16="http://schemas.microsoft.com/office/drawing/2014/main" id="{966A971E-271F-F768-21DC-7018479D9D49}"/>
              </a:ext>
            </a:extLst>
          </p:cNvPr>
          <p:cNvSpPr txBox="1"/>
          <p:nvPr/>
        </p:nvSpPr>
        <p:spPr>
          <a:xfrm>
            <a:off x="1725851" y="905182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B.V.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D13FA5F-47B7-244D-9D0C-5186DE7AE243}"/>
              </a:ext>
            </a:extLst>
          </p:cNvPr>
          <p:cNvSpPr txBox="1"/>
          <p:nvPr/>
        </p:nvSpPr>
        <p:spPr>
          <a:xfrm>
            <a:off x="2476616" y="885499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x</a:t>
            </a:r>
            <a:r>
              <a:rPr lang="en-US" sz="1600" b="1" baseline="-25000" dirty="0"/>
              <a:t>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7291374-5361-3E37-72E0-38A85BF3ACF4}"/>
              </a:ext>
            </a:extLst>
          </p:cNvPr>
          <p:cNvSpPr txBox="1"/>
          <p:nvPr/>
        </p:nvSpPr>
        <p:spPr>
          <a:xfrm>
            <a:off x="3046302" y="885499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x</a:t>
            </a:r>
            <a:r>
              <a:rPr lang="en-US" sz="1600" b="1" baseline="-25000" dirty="0"/>
              <a:t>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2D2A17C-A502-668F-D0A0-D1E69645783E}"/>
              </a:ext>
            </a:extLst>
          </p:cNvPr>
          <p:cNvSpPr txBox="1"/>
          <p:nvPr/>
        </p:nvSpPr>
        <p:spPr>
          <a:xfrm>
            <a:off x="3690784" y="916179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</a:t>
            </a:r>
            <a:r>
              <a:rPr lang="en-US" sz="1400" b="1" baseline="-25000" dirty="0"/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76B36FB-663D-C75A-12D4-C510F1593BA0}"/>
              </a:ext>
            </a:extLst>
          </p:cNvPr>
          <p:cNvSpPr txBox="1"/>
          <p:nvPr/>
        </p:nvSpPr>
        <p:spPr>
          <a:xfrm>
            <a:off x="4781955" y="893207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</a:t>
            </a:r>
            <a:r>
              <a:rPr lang="en-US" sz="1400" b="1" baseline="-25000" dirty="0"/>
              <a:t>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3AAA842-E34D-561E-3BEA-1BA8E5D7C270}"/>
              </a:ext>
            </a:extLst>
          </p:cNvPr>
          <p:cNvSpPr txBox="1"/>
          <p:nvPr/>
        </p:nvSpPr>
        <p:spPr>
          <a:xfrm>
            <a:off x="4248240" y="905182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</a:t>
            </a:r>
            <a:r>
              <a:rPr lang="en-US" sz="1400" b="1" baseline="-25000" dirty="0"/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A61DECA-078D-283D-5FA8-AD7B7A27516B}"/>
              </a:ext>
            </a:extLst>
          </p:cNvPr>
          <p:cNvSpPr txBox="1"/>
          <p:nvPr/>
        </p:nvSpPr>
        <p:spPr>
          <a:xfrm>
            <a:off x="5398647" y="879407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</a:t>
            </a:r>
            <a:r>
              <a:rPr lang="en-US" sz="1400" b="1" baseline="-25000" dirty="0"/>
              <a:t>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529B34A-048F-8792-59C4-208F2A669899}"/>
              </a:ext>
            </a:extLst>
          </p:cNvPr>
          <p:cNvSpPr txBox="1"/>
          <p:nvPr/>
        </p:nvSpPr>
        <p:spPr>
          <a:xfrm>
            <a:off x="2452870" y="572726"/>
            <a:ext cx="4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60</a:t>
            </a:r>
            <a:endParaRPr lang="en-US" sz="1600" b="1" baseline="-250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38F1D94-03BD-BEFA-9D98-37EA9A150806}"/>
              </a:ext>
            </a:extLst>
          </p:cNvPr>
          <p:cNvSpPr txBox="1"/>
          <p:nvPr/>
        </p:nvSpPr>
        <p:spPr>
          <a:xfrm>
            <a:off x="3026389" y="579672"/>
            <a:ext cx="4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80</a:t>
            </a:r>
            <a:endParaRPr lang="en-US" sz="1600" b="1" baseline="-250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B397336-E1A9-94A5-13B8-C692A0D28A1D}"/>
              </a:ext>
            </a:extLst>
          </p:cNvPr>
          <p:cNvSpPr txBox="1"/>
          <p:nvPr/>
        </p:nvSpPr>
        <p:spPr>
          <a:xfrm>
            <a:off x="4219570" y="557543"/>
            <a:ext cx="4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M</a:t>
            </a:r>
            <a:endParaRPr lang="en-US" sz="1600" b="1" baseline="-250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1B91F08-9C0F-08E7-A4FE-E2CB5EA42023}"/>
              </a:ext>
            </a:extLst>
          </p:cNvPr>
          <p:cNvSpPr txBox="1"/>
          <p:nvPr/>
        </p:nvSpPr>
        <p:spPr>
          <a:xfrm>
            <a:off x="3685892" y="545325"/>
            <a:ext cx="4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0</a:t>
            </a:r>
            <a:endParaRPr lang="en-US" sz="1600" b="1" baseline="-250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57851A0-723A-E706-3314-940008C9AA8F}"/>
              </a:ext>
            </a:extLst>
          </p:cNvPr>
          <p:cNvSpPr txBox="1"/>
          <p:nvPr/>
        </p:nvSpPr>
        <p:spPr>
          <a:xfrm>
            <a:off x="5403085" y="559430"/>
            <a:ext cx="4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M</a:t>
            </a:r>
            <a:endParaRPr lang="en-US" sz="1600" b="1" baseline="-250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207C7FC-11AD-AF67-A584-6FA28D507B77}"/>
              </a:ext>
            </a:extLst>
          </p:cNvPr>
          <p:cNvSpPr txBox="1"/>
          <p:nvPr/>
        </p:nvSpPr>
        <p:spPr>
          <a:xfrm>
            <a:off x="4802343" y="545325"/>
            <a:ext cx="4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0</a:t>
            </a:r>
            <a:endParaRPr lang="en-US" sz="1600" b="1" baseline="-250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DDE51A4-A8C4-3104-2748-801803D8349B}"/>
              </a:ext>
            </a:extLst>
          </p:cNvPr>
          <p:cNvSpPr txBox="1"/>
          <p:nvPr/>
        </p:nvSpPr>
        <p:spPr>
          <a:xfrm>
            <a:off x="1766374" y="1332137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x</a:t>
            </a:r>
            <a:r>
              <a:rPr lang="en-US" sz="1400" b="1" baseline="-25000" dirty="0"/>
              <a:t>2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779334A-E64C-DC4A-5782-DF842828E7E0}"/>
              </a:ext>
            </a:extLst>
          </p:cNvPr>
          <p:cNvSpPr txBox="1"/>
          <p:nvPr/>
        </p:nvSpPr>
        <p:spPr>
          <a:xfrm>
            <a:off x="1766373" y="1648859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x</a:t>
            </a:r>
            <a:r>
              <a:rPr lang="en-US" sz="1400" b="1" baseline="-25000" dirty="0"/>
              <a:t>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E385E41-2573-B544-A9F6-90D013966736}"/>
              </a:ext>
            </a:extLst>
          </p:cNvPr>
          <p:cNvSpPr txBox="1"/>
          <p:nvPr/>
        </p:nvSpPr>
        <p:spPr>
          <a:xfrm>
            <a:off x="1017319" y="1296839"/>
            <a:ext cx="4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80</a:t>
            </a:r>
            <a:endParaRPr lang="en-US" sz="1600" b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319749A-DFA2-A9D7-F118-81FBEE5B516B}"/>
              </a:ext>
            </a:extLst>
          </p:cNvPr>
          <p:cNvSpPr txBox="1"/>
          <p:nvPr/>
        </p:nvSpPr>
        <p:spPr>
          <a:xfrm>
            <a:off x="1017319" y="1667084"/>
            <a:ext cx="4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60</a:t>
            </a:r>
            <a:endParaRPr lang="en-US" sz="1600" b="1" baseline="-25000" dirty="0"/>
          </a:p>
        </p:txBody>
      </p:sp>
      <p:graphicFrame>
        <p:nvGraphicFramePr>
          <p:cNvPr id="87" name="Table 86">
            <a:extLst>
              <a:ext uri="{FF2B5EF4-FFF2-40B4-BE49-F238E27FC236}">
                <a16:creationId xmlns:a16="http://schemas.microsoft.com/office/drawing/2014/main" id="{4122BCF7-4DD4-4D7B-B731-767DD86663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273779"/>
              </p:ext>
            </p:extLst>
          </p:nvPr>
        </p:nvGraphicFramePr>
        <p:xfrm>
          <a:off x="446658" y="4546513"/>
          <a:ext cx="11626331" cy="7943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5004">
                  <a:extLst>
                    <a:ext uri="{9D8B030D-6E8A-4147-A177-3AD203B41FA5}">
                      <a16:colId xmlns:a16="http://schemas.microsoft.com/office/drawing/2014/main" val="1093652489"/>
                    </a:ext>
                  </a:extLst>
                </a:gridCol>
                <a:gridCol w="1850142">
                  <a:extLst>
                    <a:ext uri="{9D8B030D-6E8A-4147-A177-3AD203B41FA5}">
                      <a16:colId xmlns:a16="http://schemas.microsoft.com/office/drawing/2014/main" val="3259741842"/>
                    </a:ext>
                  </a:extLst>
                </a:gridCol>
                <a:gridCol w="1327569">
                  <a:extLst>
                    <a:ext uri="{9D8B030D-6E8A-4147-A177-3AD203B41FA5}">
                      <a16:colId xmlns:a16="http://schemas.microsoft.com/office/drawing/2014/main" val="1198094505"/>
                    </a:ext>
                  </a:extLst>
                </a:gridCol>
                <a:gridCol w="1660904">
                  <a:extLst>
                    <a:ext uri="{9D8B030D-6E8A-4147-A177-3AD203B41FA5}">
                      <a16:colId xmlns:a16="http://schemas.microsoft.com/office/drawing/2014/main" val="1501564669"/>
                    </a:ext>
                  </a:extLst>
                </a:gridCol>
                <a:gridCol w="1660904">
                  <a:extLst>
                    <a:ext uri="{9D8B030D-6E8A-4147-A177-3AD203B41FA5}">
                      <a16:colId xmlns:a16="http://schemas.microsoft.com/office/drawing/2014/main" val="4192675935"/>
                    </a:ext>
                  </a:extLst>
                </a:gridCol>
                <a:gridCol w="1660904">
                  <a:extLst>
                    <a:ext uri="{9D8B030D-6E8A-4147-A177-3AD203B41FA5}">
                      <a16:colId xmlns:a16="http://schemas.microsoft.com/office/drawing/2014/main" val="3250194410"/>
                    </a:ext>
                  </a:extLst>
                </a:gridCol>
                <a:gridCol w="1660904">
                  <a:extLst>
                    <a:ext uri="{9D8B030D-6E8A-4147-A177-3AD203B41FA5}">
                      <a16:colId xmlns:a16="http://schemas.microsoft.com/office/drawing/2014/main" val="1209421928"/>
                    </a:ext>
                  </a:extLst>
                </a:gridCol>
              </a:tblGrid>
              <a:tr h="7943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38615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80638CCA-B3B6-4F2D-92A4-F13F21CC65E0}"/>
                  </a:ext>
                </a:extLst>
              </p:cNvPr>
              <p:cNvSpPr txBox="1"/>
              <p:nvPr/>
            </p:nvSpPr>
            <p:spPr>
              <a:xfrm>
                <a:off x="1154371" y="4747388"/>
                <a:ext cx="648353" cy="3059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den>
                    </m:f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400" dirty="0"/>
                  <a:t> 0</a:t>
                </a:r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80638CCA-B3B6-4F2D-92A4-F13F21CC65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371" y="4747388"/>
                <a:ext cx="648353" cy="305981"/>
              </a:xfrm>
              <a:prstGeom prst="rect">
                <a:avLst/>
              </a:prstGeom>
              <a:blipFill>
                <a:blip r:embed="rId2"/>
                <a:stretch>
                  <a:fillRect l="-6542" t="-2000" b="-2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60EF567B-B371-E209-DFAF-506FC948103A}"/>
                  </a:ext>
                </a:extLst>
              </p:cNvPr>
              <p:cNvSpPr txBox="1"/>
              <p:nvPr/>
            </p:nvSpPr>
            <p:spPr>
              <a:xfrm>
                <a:off x="2891393" y="4759552"/>
                <a:ext cx="884963" cy="52450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num>
                      <m:den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den>
                    </m:f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400" dirty="0"/>
                  <a:t> 1</a:t>
                </a:r>
              </a:p>
              <a:p>
                <a:endParaRPr lang="en-US" sz="1400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60EF567B-B371-E209-DFAF-506FC94810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1393" y="4759552"/>
                <a:ext cx="884963" cy="524503"/>
              </a:xfrm>
              <a:prstGeom prst="rect">
                <a:avLst/>
              </a:prstGeom>
              <a:blipFill>
                <a:blip r:embed="rId3"/>
                <a:stretch>
                  <a:fillRect l="-4828" t="-1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28F28E0D-8FBC-0C2F-17DC-39ECD6C73D27}"/>
                  </a:ext>
                </a:extLst>
              </p:cNvPr>
              <p:cNvSpPr txBox="1"/>
              <p:nvPr/>
            </p:nvSpPr>
            <p:spPr>
              <a:xfrm>
                <a:off x="4504863" y="4759552"/>
                <a:ext cx="270907" cy="4047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28F28E0D-8FBC-0C2F-17DC-39ECD6C73D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4863" y="4759552"/>
                <a:ext cx="270907" cy="404726"/>
              </a:xfrm>
              <a:prstGeom prst="rect">
                <a:avLst/>
              </a:prstGeom>
              <a:blipFill>
                <a:blip r:embed="rId4"/>
                <a:stretch>
                  <a:fillRect l="-11364" r="-15909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4E960FEF-DE2B-F846-FA63-17DDCBEFD48E}"/>
                  </a:ext>
                </a:extLst>
              </p:cNvPr>
              <p:cNvSpPr txBox="1"/>
              <p:nvPr/>
            </p:nvSpPr>
            <p:spPr>
              <a:xfrm>
                <a:off x="6054383" y="4769837"/>
                <a:ext cx="235642" cy="4047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4E960FEF-DE2B-F846-FA63-17DDCBEFD4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4383" y="4769837"/>
                <a:ext cx="235642" cy="404726"/>
              </a:xfrm>
              <a:prstGeom prst="rect">
                <a:avLst/>
              </a:prstGeom>
              <a:blipFill>
                <a:blip r:embed="rId5"/>
                <a:stretch>
                  <a:fillRect l="-17949" r="-17949" b="-13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FFF9F22F-C950-D375-6BC0-76C3633095C1}"/>
                  </a:ext>
                </a:extLst>
              </p:cNvPr>
              <p:cNvSpPr txBox="1"/>
              <p:nvPr/>
            </p:nvSpPr>
            <p:spPr>
              <a:xfrm>
                <a:off x="7758963" y="4766710"/>
                <a:ext cx="768031" cy="6245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1/2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30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  <a:p>
                <a:endParaRPr lang="en-US" sz="1400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FFF9F22F-C950-D375-6BC0-76C3633095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8963" y="4766710"/>
                <a:ext cx="768031" cy="624530"/>
              </a:xfrm>
              <a:prstGeom prst="rect">
                <a:avLst/>
              </a:prstGeom>
              <a:blipFill>
                <a:blip r:embed="rId6"/>
                <a:stretch>
                  <a:fillRect l="-4762" t="-1961" r="-39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Oval 92">
            <a:extLst>
              <a:ext uri="{FF2B5EF4-FFF2-40B4-BE49-F238E27FC236}">
                <a16:creationId xmlns:a16="http://schemas.microsoft.com/office/drawing/2014/main" id="{350E1A51-B055-9C7A-088A-5F53954935F5}"/>
              </a:ext>
            </a:extLst>
          </p:cNvPr>
          <p:cNvSpPr/>
          <p:nvPr/>
        </p:nvSpPr>
        <p:spPr>
          <a:xfrm>
            <a:off x="9617858" y="2230989"/>
            <a:ext cx="1630755" cy="1580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Row (R</a:t>
            </a:r>
            <a:r>
              <a:rPr lang="en-US" baseline="-25000" dirty="0"/>
              <a:t>1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D30C985E-D20B-E3D0-C906-6B2BC8FBD4A2}"/>
                  </a:ext>
                </a:extLst>
              </p:cNvPr>
              <p:cNvSpPr txBox="1"/>
              <p:nvPr/>
            </p:nvSpPr>
            <p:spPr>
              <a:xfrm>
                <a:off x="10485621" y="4737328"/>
                <a:ext cx="1401629" cy="4047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300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=20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D30C985E-D20B-E3D0-C906-6B2BC8FBD4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5621" y="4737328"/>
                <a:ext cx="1401629" cy="404726"/>
              </a:xfrm>
              <a:prstGeom prst="rect">
                <a:avLst/>
              </a:prstGeom>
              <a:blipFill>
                <a:blip r:embed="rId7"/>
                <a:stretch>
                  <a:fillRect b="-13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4D189720-EBCD-9DEE-03A7-A4C86F3B1D41}"/>
                  </a:ext>
                </a:extLst>
              </p:cNvPr>
              <p:cNvSpPr txBox="1"/>
              <p:nvPr/>
            </p:nvSpPr>
            <p:spPr>
              <a:xfrm>
                <a:off x="9182140" y="4748420"/>
                <a:ext cx="931537" cy="6245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−1/2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30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  <a:p>
                <a:endParaRPr lang="en-US" sz="1400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4D189720-EBCD-9DEE-03A7-A4C86F3B1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2140" y="4748420"/>
                <a:ext cx="931537" cy="624530"/>
              </a:xfrm>
              <a:prstGeom prst="rect">
                <a:avLst/>
              </a:prstGeom>
              <a:blipFill>
                <a:blip r:embed="rId8"/>
                <a:stretch>
                  <a:fillRect l="-654" t="-1961" r="-3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TextBox 104">
            <a:extLst>
              <a:ext uri="{FF2B5EF4-FFF2-40B4-BE49-F238E27FC236}">
                <a16:creationId xmlns:a16="http://schemas.microsoft.com/office/drawing/2014/main" id="{C2D8CD8A-6005-4728-7382-7E9D8245D219}"/>
              </a:ext>
            </a:extLst>
          </p:cNvPr>
          <p:cNvSpPr txBox="1"/>
          <p:nvPr/>
        </p:nvSpPr>
        <p:spPr>
          <a:xfrm>
            <a:off x="2464520" y="1355749"/>
            <a:ext cx="4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  <a:endParaRPr lang="en-US" sz="1600" baseline="-250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7DB3BED-A408-01F8-DD7E-BEEF2C2DA303}"/>
              </a:ext>
            </a:extLst>
          </p:cNvPr>
          <p:cNvSpPr txBox="1"/>
          <p:nvPr/>
        </p:nvSpPr>
        <p:spPr>
          <a:xfrm>
            <a:off x="3088880" y="1319317"/>
            <a:ext cx="4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  <a:endParaRPr lang="en-US" sz="1600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22D0CBDF-13E0-C2A6-5641-4D01D08F0AE0}"/>
                  </a:ext>
                </a:extLst>
              </p:cNvPr>
              <p:cNvSpPr txBox="1"/>
              <p:nvPr/>
            </p:nvSpPr>
            <p:spPr>
              <a:xfrm>
                <a:off x="3707537" y="1332137"/>
                <a:ext cx="174727" cy="260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9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den>
                      </m:f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22D0CBDF-13E0-C2A6-5641-4D01D08F0A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537" y="1332137"/>
                <a:ext cx="174727" cy="260199"/>
              </a:xfrm>
              <a:prstGeom prst="rect">
                <a:avLst/>
              </a:prstGeom>
              <a:blipFill>
                <a:blip r:embed="rId9"/>
                <a:stretch>
                  <a:fillRect l="-13793" t="-2381" r="-17241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ED50D8A2-2A99-7151-1C6B-F08FE9D6ABDC}"/>
                  </a:ext>
                </a:extLst>
              </p:cNvPr>
              <p:cNvSpPr txBox="1"/>
              <p:nvPr/>
            </p:nvSpPr>
            <p:spPr>
              <a:xfrm>
                <a:off x="4387107" y="1355925"/>
                <a:ext cx="152285" cy="260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9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den>
                      </m:f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ED50D8A2-2A99-7151-1C6B-F08FE9D6AB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7107" y="1355925"/>
                <a:ext cx="152285" cy="260199"/>
              </a:xfrm>
              <a:prstGeom prst="rect">
                <a:avLst/>
              </a:prstGeom>
              <a:blipFill>
                <a:blip r:embed="rId10"/>
                <a:stretch>
                  <a:fillRect l="-24000" r="-24000" b="-186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CCA6DF18-C573-B10C-1904-04919DA11C82}"/>
                  </a:ext>
                </a:extLst>
              </p:cNvPr>
              <p:cNvSpPr txBox="1"/>
              <p:nvPr/>
            </p:nvSpPr>
            <p:spPr>
              <a:xfrm>
                <a:off x="4948308" y="1343105"/>
                <a:ext cx="152286" cy="260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9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30</m:t>
                          </m:r>
                        </m:den>
                      </m:f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CCA6DF18-C573-B10C-1904-04919DA11C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8308" y="1343105"/>
                <a:ext cx="152286" cy="260199"/>
              </a:xfrm>
              <a:prstGeom prst="rect">
                <a:avLst/>
              </a:prstGeom>
              <a:blipFill>
                <a:blip r:embed="rId11"/>
                <a:stretch>
                  <a:fillRect l="-20000" r="-24000" b="-16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E94B9478-E2B6-029D-AEC5-5256C18B470F}"/>
                  </a:ext>
                </a:extLst>
              </p:cNvPr>
              <p:cNvSpPr txBox="1"/>
              <p:nvPr/>
            </p:nvSpPr>
            <p:spPr>
              <a:xfrm>
                <a:off x="5605436" y="1343105"/>
                <a:ext cx="174728" cy="260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9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30</m:t>
                          </m:r>
                        </m:den>
                      </m:f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E94B9478-E2B6-029D-AEC5-5256C18B47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5436" y="1343105"/>
                <a:ext cx="174728" cy="260199"/>
              </a:xfrm>
              <a:prstGeom prst="rect">
                <a:avLst/>
              </a:prstGeom>
              <a:blipFill>
                <a:blip r:embed="rId12"/>
                <a:stretch>
                  <a:fillRect l="-14286" r="-21429" b="-16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1" name="TextBox 110">
            <a:extLst>
              <a:ext uri="{FF2B5EF4-FFF2-40B4-BE49-F238E27FC236}">
                <a16:creationId xmlns:a16="http://schemas.microsoft.com/office/drawing/2014/main" id="{37F0E7E7-CFA3-B748-7F17-ACA7E95E2E60}"/>
              </a:ext>
            </a:extLst>
          </p:cNvPr>
          <p:cNvSpPr txBox="1"/>
          <p:nvPr/>
        </p:nvSpPr>
        <p:spPr>
          <a:xfrm>
            <a:off x="6228197" y="1355749"/>
            <a:ext cx="4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20</a:t>
            </a:r>
            <a:endParaRPr lang="en-US" sz="1600" baseline="-250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D6BFA5AC-7490-CE32-0856-39225642A11C}"/>
              </a:ext>
            </a:extLst>
          </p:cNvPr>
          <p:cNvSpPr txBox="1"/>
          <p:nvPr/>
        </p:nvSpPr>
        <p:spPr>
          <a:xfrm>
            <a:off x="309721" y="1284559"/>
            <a:ext cx="5711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</a:t>
            </a:r>
            <a:r>
              <a:rPr lang="en-US" sz="1400" baseline="-25000" dirty="0"/>
              <a:t>1</a:t>
            </a:r>
            <a:r>
              <a:rPr lang="en-US" sz="1400" dirty="0"/>
              <a:t>: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3AF3263-9E8B-C862-16EC-1C5477DCD48A}"/>
              </a:ext>
            </a:extLst>
          </p:cNvPr>
          <p:cNvSpPr txBox="1"/>
          <p:nvPr/>
        </p:nvSpPr>
        <p:spPr>
          <a:xfrm>
            <a:off x="325037" y="1675349"/>
            <a:ext cx="5711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</a:t>
            </a:r>
            <a:r>
              <a:rPr lang="en-US" sz="1400" baseline="-25000" dirty="0"/>
              <a:t>2</a:t>
            </a:r>
            <a:r>
              <a:rPr lang="en-US" sz="14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886866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/>
      <p:bldP spid="106" grpId="0"/>
      <p:bldP spid="107" grpId="0"/>
      <p:bldP spid="108" grpId="0"/>
      <p:bldP spid="109" grpId="0"/>
      <p:bldP spid="110" grpId="0"/>
      <p:bldP spid="1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Table 53">
            <a:extLst>
              <a:ext uri="{FF2B5EF4-FFF2-40B4-BE49-F238E27FC236}">
                <a16:creationId xmlns:a16="http://schemas.microsoft.com/office/drawing/2014/main" id="{14D987DD-43F4-B9DE-9E5B-6B554AB800D3}"/>
              </a:ext>
            </a:extLst>
          </p:cNvPr>
          <p:cNvGraphicFramePr>
            <a:graphicFrameLocks noGrp="1"/>
          </p:cNvGraphicFramePr>
          <p:nvPr/>
        </p:nvGraphicFramePr>
        <p:xfrm>
          <a:off x="1594704" y="520886"/>
          <a:ext cx="44775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1517">
                  <a:extLst>
                    <a:ext uri="{9D8B030D-6E8A-4147-A177-3AD203B41FA5}">
                      <a16:colId xmlns:a16="http://schemas.microsoft.com/office/drawing/2014/main" val="625596927"/>
                    </a:ext>
                  </a:extLst>
                </a:gridCol>
                <a:gridCol w="617698">
                  <a:extLst>
                    <a:ext uri="{9D8B030D-6E8A-4147-A177-3AD203B41FA5}">
                      <a16:colId xmlns:a16="http://schemas.microsoft.com/office/drawing/2014/main" val="198015553"/>
                    </a:ext>
                  </a:extLst>
                </a:gridCol>
                <a:gridCol w="617698">
                  <a:extLst>
                    <a:ext uri="{9D8B030D-6E8A-4147-A177-3AD203B41FA5}">
                      <a16:colId xmlns:a16="http://schemas.microsoft.com/office/drawing/2014/main" val="3703323588"/>
                    </a:ext>
                  </a:extLst>
                </a:gridCol>
                <a:gridCol w="623937">
                  <a:extLst>
                    <a:ext uri="{9D8B030D-6E8A-4147-A177-3AD203B41FA5}">
                      <a16:colId xmlns:a16="http://schemas.microsoft.com/office/drawing/2014/main" val="1644198094"/>
                    </a:ext>
                  </a:extLst>
                </a:gridCol>
                <a:gridCol w="603365">
                  <a:extLst>
                    <a:ext uri="{9D8B030D-6E8A-4147-A177-3AD203B41FA5}">
                      <a16:colId xmlns:a16="http://schemas.microsoft.com/office/drawing/2014/main" val="2821113304"/>
                    </a:ext>
                  </a:extLst>
                </a:gridCol>
                <a:gridCol w="625791">
                  <a:extLst>
                    <a:ext uri="{9D8B030D-6E8A-4147-A177-3AD203B41FA5}">
                      <a16:colId xmlns:a16="http://schemas.microsoft.com/office/drawing/2014/main" val="1248421773"/>
                    </a:ext>
                  </a:extLst>
                </a:gridCol>
                <a:gridCol w="707544">
                  <a:extLst>
                    <a:ext uri="{9D8B030D-6E8A-4147-A177-3AD203B41FA5}">
                      <a16:colId xmlns:a16="http://schemas.microsoft.com/office/drawing/2014/main" val="31982649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1752928"/>
                  </a:ext>
                </a:extLst>
              </a:tr>
            </a:tbl>
          </a:graphicData>
        </a:graphic>
      </p:graphicFrame>
      <p:graphicFrame>
        <p:nvGraphicFramePr>
          <p:cNvPr id="55" name="Table 54">
            <a:extLst>
              <a:ext uri="{FF2B5EF4-FFF2-40B4-BE49-F238E27FC236}">
                <a16:creationId xmlns:a16="http://schemas.microsoft.com/office/drawing/2014/main" id="{1ADA79AE-5AF1-2978-EDC3-6192EB7F5E97}"/>
              </a:ext>
            </a:extLst>
          </p:cNvPr>
          <p:cNvGraphicFramePr>
            <a:graphicFrameLocks noGrp="1"/>
          </p:cNvGraphicFramePr>
          <p:nvPr/>
        </p:nvGraphicFramePr>
        <p:xfrm>
          <a:off x="1594704" y="889399"/>
          <a:ext cx="44775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1517">
                  <a:extLst>
                    <a:ext uri="{9D8B030D-6E8A-4147-A177-3AD203B41FA5}">
                      <a16:colId xmlns:a16="http://schemas.microsoft.com/office/drawing/2014/main" val="625596927"/>
                    </a:ext>
                  </a:extLst>
                </a:gridCol>
                <a:gridCol w="617698">
                  <a:extLst>
                    <a:ext uri="{9D8B030D-6E8A-4147-A177-3AD203B41FA5}">
                      <a16:colId xmlns:a16="http://schemas.microsoft.com/office/drawing/2014/main" val="198015553"/>
                    </a:ext>
                  </a:extLst>
                </a:gridCol>
                <a:gridCol w="617698">
                  <a:extLst>
                    <a:ext uri="{9D8B030D-6E8A-4147-A177-3AD203B41FA5}">
                      <a16:colId xmlns:a16="http://schemas.microsoft.com/office/drawing/2014/main" val="3703323588"/>
                    </a:ext>
                  </a:extLst>
                </a:gridCol>
                <a:gridCol w="623937">
                  <a:extLst>
                    <a:ext uri="{9D8B030D-6E8A-4147-A177-3AD203B41FA5}">
                      <a16:colId xmlns:a16="http://schemas.microsoft.com/office/drawing/2014/main" val="1644198094"/>
                    </a:ext>
                  </a:extLst>
                </a:gridCol>
                <a:gridCol w="603365">
                  <a:extLst>
                    <a:ext uri="{9D8B030D-6E8A-4147-A177-3AD203B41FA5}">
                      <a16:colId xmlns:a16="http://schemas.microsoft.com/office/drawing/2014/main" val="2821113304"/>
                    </a:ext>
                  </a:extLst>
                </a:gridCol>
                <a:gridCol w="625791">
                  <a:extLst>
                    <a:ext uri="{9D8B030D-6E8A-4147-A177-3AD203B41FA5}">
                      <a16:colId xmlns:a16="http://schemas.microsoft.com/office/drawing/2014/main" val="1248421773"/>
                    </a:ext>
                  </a:extLst>
                </a:gridCol>
                <a:gridCol w="707544">
                  <a:extLst>
                    <a:ext uri="{9D8B030D-6E8A-4147-A177-3AD203B41FA5}">
                      <a16:colId xmlns:a16="http://schemas.microsoft.com/office/drawing/2014/main" val="31982649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1752928"/>
                  </a:ext>
                </a:extLst>
              </a:tr>
            </a:tbl>
          </a:graphicData>
        </a:graphic>
      </p:graphicFrame>
      <p:sp>
        <p:nvSpPr>
          <p:cNvPr id="56" name="TextBox 55">
            <a:extLst>
              <a:ext uri="{FF2B5EF4-FFF2-40B4-BE49-F238E27FC236}">
                <a16:creationId xmlns:a16="http://schemas.microsoft.com/office/drawing/2014/main" id="{EE09940F-6CB3-D986-805B-E64359D93A81}"/>
              </a:ext>
            </a:extLst>
          </p:cNvPr>
          <p:cNvSpPr txBox="1"/>
          <p:nvPr/>
        </p:nvSpPr>
        <p:spPr>
          <a:xfrm>
            <a:off x="1734952" y="527675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Cj</a:t>
            </a:r>
          </a:p>
        </p:txBody>
      </p:sp>
      <p:graphicFrame>
        <p:nvGraphicFramePr>
          <p:cNvPr id="57" name="Table 56">
            <a:extLst>
              <a:ext uri="{FF2B5EF4-FFF2-40B4-BE49-F238E27FC236}">
                <a16:creationId xmlns:a16="http://schemas.microsoft.com/office/drawing/2014/main" id="{691CA157-0F66-CA2E-E5BE-DACAF9FB60DA}"/>
              </a:ext>
            </a:extLst>
          </p:cNvPr>
          <p:cNvGraphicFramePr>
            <a:graphicFrameLocks noGrp="1"/>
          </p:cNvGraphicFramePr>
          <p:nvPr/>
        </p:nvGraphicFramePr>
        <p:xfrm>
          <a:off x="712480" y="512839"/>
          <a:ext cx="871512" cy="75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1512">
                  <a:extLst>
                    <a:ext uri="{9D8B030D-6E8A-4147-A177-3AD203B41FA5}">
                      <a16:colId xmlns:a16="http://schemas.microsoft.com/office/drawing/2014/main" val="4252869153"/>
                    </a:ext>
                  </a:extLst>
                </a:gridCol>
              </a:tblGrid>
              <a:tr h="7596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CB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7771133"/>
                  </a:ext>
                </a:extLst>
              </a:tr>
            </a:tbl>
          </a:graphicData>
        </a:graphic>
      </p:graphicFrame>
      <p:graphicFrame>
        <p:nvGraphicFramePr>
          <p:cNvPr id="58" name="Table 57">
            <a:extLst>
              <a:ext uri="{FF2B5EF4-FFF2-40B4-BE49-F238E27FC236}">
                <a16:creationId xmlns:a16="http://schemas.microsoft.com/office/drawing/2014/main" id="{4878A2F5-E2EE-0A23-A0B2-6506998F0C2D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512839"/>
          <a:ext cx="1400074" cy="776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0037">
                  <a:extLst>
                    <a:ext uri="{9D8B030D-6E8A-4147-A177-3AD203B41FA5}">
                      <a16:colId xmlns:a16="http://schemas.microsoft.com/office/drawing/2014/main" val="3013429851"/>
                    </a:ext>
                  </a:extLst>
                </a:gridCol>
                <a:gridCol w="700037">
                  <a:extLst>
                    <a:ext uri="{9D8B030D-6E8A-4147-A177-3AD203B41FA5}">
                      <a16:colId xmlns:a16="http://schemas.microsoft.com/office/drawing/2014/main" val="134479305"/>
                    </a:ext>
                  </a:extLst>
                </a:gridCol>
              </a:tblGrid>
              <a:tr h="776579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Solution</a:t>
                      </a:r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Ratio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2648031"/>
                  </a:ext>
                </a:extLst>
              </a:tr>
            </a:tbl>
          </a:graphicData>
        </a:graphic>
      </p:graphicFrame>
      <p:graphicFrame>
        <p:nvGraphicFramePr>
          <p:cNvPr id="59" name="Table 58">
            <a:extLst>
              <a:ext uri="{FF2B5EF4-FFF2-40B4-BE49-F238E27FC236}">
                <a16:creationId xmlns:a16="http://schemas.microsoft.com/office/drawing/2014/main" id="{2D371DB3-7722-18CA-839A-124D1E0F7D5F}"/>
              </a:ext>
            </a:extLst>
          </p:cNvPr>
          <p:cNvGraphicFramePr>
            <a:graphicFrameLocks noGrp="1"/>
          </p:cNvGraphicFramePr>
          <p:nvPr/>
        </p:nvGraphicFramePr>
        <p:xfrm>
          <a:off x="712480" y="1284639"/>
          <a:ext cx="678359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224">
                  <a:extLst>
                    <a:ext uri="{9D8B030D-6E8A-4147-A177-3AD203B41FA5}">
                      <a16:colId xmlns:a16="http://schemas.microsoft.com/office/drawing/2014/main" val="3277270441"/>
                    </a:ext>
                  </a:extLst>
                </a:gridCol>
                <a:gridCol w="681517">
                  <a:extLst>
                    <a:ext uri="{9D8B030D-6E8A-4147-A177-3AD203B41FA5}">
                      <a16:colId xmlns:a16="http://schemas.microsoft.com/office/drawing/2014/main" val="1651651387"/>
                    </a:ext>
                  </a:extLst>
                </a:gridCol>
                <a:gridCol w="617698">
                  <a:extLst>
                    <a:ext uri="{9D8B030D-6E8A-4147-A177-3AD203B41FA5}">
                      <a16:colId xmlns:a16="http://schemas.microsoft.com/office/drawing/2014/main" val="1418133318"/>
                    </a:ext>
                  </a:extLst>
                </a:gridCol>
                <a:gridCol w="617698">
                  <a:extLst>
                    <a:ext uri="{9D8B030D-6E8A-4147-A177-3AD203B41FA5}">
                      <a16:colId xmlns:a16="http://schemas.microsoft.com/office/drawing/2014/main" val="1784287402"/>
                    </a:ext>
                  </a:extLst>
                </a:gridCol>
                <a:gridCol w="623937">
                  <a:extLst>
                    <a:ext uri="{9D8B030D-6E8A-4147-A177-3AD203B41FA5}">
                      <a16:colId xmlns:a16="http://schemas.microsoft.com/office/drawing/2014/main" val="1326948750"/>
                    </a:ext>
                  </a:extLst>
                </a:gridCol>
                <a:gridCol w="603365">
                  <a:extLst>
                    <a:ext uri="{9D8B030D-6E8A-4147-A177-3AD203B41FA5}">
                      <a16:colId xmlns:a16="http://schemas.microsoft.com/office/drawing/2014/main" val="2899115002"/>
                    </a:ext>
                  </a:extLst>
                </a:gridCol>
                <a:gridCol w="625791">
                  <a:extLst>
                    <a:ext uri="{9D8B030D-6E8A-4147-A177-3AD203B41FA5}">
                      <a16:colId xmlns:a16="http://schemas.microsoft.com/office/drawing/2014/main" val="1496010250"/>
                    </a:ext>
                  </a:extLst>
                </a:gridCol>
                <a:gridCol w="707544">
                  <a:extLst>
                    <a:ext uri="{9D8B030D-6E8A-4147-A177-3AD203B41FA5}">
                      <a16:colId xmlns:a16="http://schemas.microsoft.com/office/drawing/2014/main" val="3554240769"/>
                    </a:ext>
                  </a:extLst>
                </a:gridCol>
                <a:gridCol w="711910">
                  <a:extLst>
                    <a:ext uri="{9D8B030D-6E8A-4147-A177-3AD203B41FA5}">
                      <a16:colId xmlns:a16="http://schemas.microsoft.com/office/drawing/2014/main" val="4052128978"/>
                    </a:ext>
                  </a:extLst>
                </a:gridCol>
                <a:gridCol w="711910">
                  <a:extLst>
                    <a:ext uri="{9D8B030D-6E8A-4147-A177-3AD203B41FA5}">
                      <a16:colId xmlns:a16="http://schemas.microsoft.com/office/drawing/2014/main" val="10893657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3677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175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3313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5458893"/>
                  </a:ext>
                </a:extLst>
              </a:tr>
            </a:tbl>
          </a:graphicData>
        </a:graphic>
      </p:graphicFrame>
      <p:sp>
        <p:nvSpPr>
          <p:cNvPr id="60" name="TextBox 59">
            <a:extLst>
              <a:ext uri="{FF2B5EF4-FFF2-40B4-BE49-F238E27FC236}">
                <a16:creationId xmlns:a16="http://schemas.microsoft.com/office/drawing/2014/main" id="{966A971E-271F-F768-21DC-7018479D9D49}"/>
              </a:ext>
            </a:extLst>
          </p:cNvPr>
          <p:cNvSpPr txBox="1"/>
          <p:nvPr/>
        </p:nvSpPr>
        <p:spPr>
          <a:xfrm>
            <a:off x="1725851" y="905182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B.V.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D13FA5F-47B7-244D-9D0C-5186DE7AE243}"/>
              </a:ext>
            </a:extLst>
          </p:cNvPr>
          <p:cNvSpPr txBox="1"/>
          <p:nvPr/>
        </p:nvSpPr>
        <p:spPr>
          <a:xfrm>
            <a:off x="2476616" y="885499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x</a:t>
            </a:r>
            <a:r>
              <a:rPr lang="en-US" sz="1600" b="1" baseline="-25000" dirty="0"/>
              <a:t>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7291374-5361-3E37-72E0-38A85BF3ACF4}"/>
              </a:ext>
            </a:extLst>
          </p:cNvPr>
          <p:cNvSpPr txBox="1"/>
          <p:nvPr/>
        </p:nvSpPr>
        <p:spPr>
          <a:xfrm>
            <a:off x="3046302" y="885499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x</a:t>
            </a:r>
            <a:r>
              <a:rPr lang="en-US" sz="1600" b="1" baseline="-25000" dirty="0"/>
              <a:t>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2D2A17C-A502-668F-D0A0-D1E69645783E}"/>
              </a:ext>
            </a:extLst>
          </p:cNvPr>
          <p:cNvSpPr txBox="1"/>
          <p:nvPr/>
        </p:nvSpPr>
        <p:spPr>
          <a:xfrm>
            <a:off x="3690784" y="916179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</a:t>
            </a:r>
            <a:r>
              <a:rPr lang="en-US" sz="1400" b="1" baseline="-25000" dirty="0"/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76B36FB-663D-C75A-12D4-C510F1593BA0}"/>
              </a:ext>
            </a:extLst>
          </p:cNvPr>
          <p:cNvSpPr txBox="1"/>
          <p:nvPr/>
        </p:nvSpPr>
        <p:spPr>
          <a:xfrm>
            <a:off x="4781955" y="893207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</a:t>
            </a:r>
            <a:r>
              <a:rPr lang="en-US" sz="1400" b="1" baseline="-25000" dirty="0"/>
              <a:t>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3AAA842-E34D-561E-3BEA-1BA8E5D7C270}"/>
              </a:ext>
            </a:extLst>
          </p:cNvPr>
          <p:cNvSpPr txBox="1"/>
          <p:nvPr/>
        </p:nvSpPr>
        <p:spPr>
          <a:xfrm>
            <a:off x="4248240" y="905182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</a:t>
            </a:r>
            <a:r>
              <a:rPr lang="en-US" sz="1400" b="1" baseline="-25000" dirty="0"/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A61DECA-078D-283D-5FA8-AD7B7A27516B}"/>
              </a:ext>
            </a:extLst>
          </p:cNvPr>
          <p:cNvSpPr txBox="1"/>
          <p:nvPr/>
        </p:nvSpPr>
        <p:spPr>
          <a:xfrm>
            <a:off x="5398647" y="879407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</a:t>
            </a:r>
            <a:r>
              <a:rPr lang="en-US" sz="1400" b="1" baseline="-25000" dirty="0"/>
              <a:t>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529B34A-048F-8792-59C4-208F2A669899}"/>
              </a:ext>
            </a:extLst>
          </p:cNvPr>
          <p:cNvSpPr txBox="1"/>
          <p:nvPr/>
        </p:nvSpPr>
        <p:spPr>
          <a:xfrm>
            <a:off x="2452870" y="572726"/>
            <a:ext cx="4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60</a:t>
            </a:r>
            <a:endParaRPr lang="en-US" sz="1600" b="1" baseline="-250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38F1D94-03BD-BEFA-9D98-37EA9A150806}"/>
              </a:ext>
            </a:extLst>
          </p:cNvPr>
          <p:cNvSpPr txBox="1"/>
          <p:nvPr/>
        </p:nvSpPr>
        <p:spPr>
          <a:xfrm>
            <a:off x="3026389" y="579672"/>
            <a:ext cx="4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80</a:t>
            </a:r>
            <a:endParaRPr lang="en-US" sz="1600" b="1" baseline="-250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B397336-E1A9-94A5-13B8-C692A0D28A1D}"/>
              </a:ext>
            </a:extLst>
          </p:cNvPr>
          <p:cNvSpPr txBox="1"/>
          <p:nvPr/>
        </p:nvSpPr>
        <p:spPr>
          <a:xfrm>
            <a:off x="4219570" y="557543"/>
            <a:ext cx="4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M</a:t>
            </a:r>
            <a:endParaRPr lang="en-US" sz="1600" b="1" baseline="-250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1B91F08-9C0F-08E7-A4FE-E2CB5EA42023}"/>
              </a:ext>
            </a:extLst>
          </p:cNvPr>
          <p:cNvSpPr txBox="1"/>
          <p:nvPr/>
        </p:nvSpPr>
        <p:spPr>
          <a:xfrm>
            <a:off x="3685892" y="545325"/>
            <a:ext cx="4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0</a:t>
            </a:r>
            <a:endParaRPr lang="en-US" sz="1600" b="1" baseline="-250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57851A0-723A-E706-3314-940008C9AA8F}"/>
              </a:ext>
            </a:extLst>
          </p:cNvPr>
          <p:cNvSpPr txBox="1"/>
          <p:nvPr/>
        </p:nvSpPr>
        <p:spPr>
          <a:xfrm>
            <a:off x="5403085" y="559430"/>
            <a:ext cx="4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M</a:t>
            </a:r>
            <a:endParaRPr lang="en-US" sz="1600" b="1" baseline="-250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207C7FC-11AD-AF67-A584-6FA28D507B77}"/>
              </a:ext>
            </a:extLst>
          </p:cNvPr>
          <p:cNvSpPr txBox="1"/>
          <p:nvPr/>
        </p:nvSpPr>
        <p:spPr>
          <a:xfrm>
            <a:off x="4802343" y="545325"/>
            <a:ext cx="4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0</a:t>
            </a:r>
            <a:endParaRPr lang="en-US" sz="1600" b="1" baseline="-250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DDE51A4-A8C4-3104-2748-801803D8349B}"/>
              </a:ext>
            </a:extLst>
          </p:cNvPr>
          <p:cNvSpPr txBox="1"/>
          <p:nvPr/>
        </p:nvSpPr>
        <p:spPr>
          <a:xfrm>
            <a:off x="1766374" y="1332137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x</a:t>
            </a:r>
            <a:r>
              <a:rPr lang="en-US" sz="1400" b="1" baseline="-25000" dirty="0"/>
              <a:t>2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779334A-E64C-DC4A-5782-DF842828E7E0}"/>
              </a:ext>
            </a:extLst>
          </p:cNvPr>
          <p:cNvSpPr txBox="1"/>
          <p:nvPr/>
        </p:nvSpPr>
        <p:spPr>
          <a:xfrm>
            <a:off x="1766373" y="1648859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x</a:t>
            </a:r>
            <a:r>
              <a:rPr lang="en-US" sz="1400" b="1" baseline="-25000" dirty="0"/>
              <a:t>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E385E41-2573-B544-A9F6-90D013966736}"/>
              </a:ext>
            </a:extLst>
          </p:cNvPr>
          <p:cNvSpPr txBox="1"/>
          <p:nvPr/>
        </p:nvSpPr>
        <p:spPr>
          <a:xfrm>
            <a:off x="1017319" y="1296839"/>
            <a:ext cx="4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80</a:t>
            </a:r>
            <a:endParaRPr lang="en-US" sz="1600" b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319749A-DFA2-A9D7-F118-81FBEE5B516B}"/>
              </a:ext>
            </a:extLst>
          </p:cNvPr>
          <p:cNvSpPr txBox="1"/>
          <p:nvPr/>
        </p:nvSpPr>
        <p:spPr>
          <a:xfrm>
            <a:off x="1017319" y="1667084"/>
            <a:ext cx="4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60</a:t>
            </a:r>
            <a:endParaRPr lang="en-US" sz="1600" b="1" baseline="-250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C2D8CD8A-6005-4728-7382-7E9D8245D219}"/>
              </a:ext>
            </a:extLst>
          </p:cNvPr>
          <p:cNvSpPr txBox="1"/>
          <p:nvPr/>
        </p:nvSpPr>
        <p:spPr>
          <a:xfrm>
            <a:off x="2464520" y="1355749"/>
            <a:ext cx="4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  <a:endParaRPr lang="en-US" sz="1600" baseline="-250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7DB3BED-A408-01F8-DD7E-BEEF2C2DA303}"/>
              </a:ext>
            </a:extLst>
          </p:cNvPr>
          <p:cNvSpPr txBox="1"/>
          <p:nvPr/>
        </p:nvSpPr>
        <p:spPr>
          <a:xfrm>
            <a:off x="3088880" y="1319317"/>
            <a:ext cx="4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  <a:endParaRPr lang="en-US" sz="1600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22D0CBDF-13E0-C2A6-5641-4D01D08F0AE0}"/>
                  </a:ext>
                </a:extLst>
              </p:cNvPr>
              <p:cNvSpPr txBox="1"/>
              <p:nvPr/>
            </p:nvSpPr>
            <p:spPr>
              <a:xfrm>
                <a:off x="3707537" y="1332137"/>
                <a:ext cx="174727" cy="260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9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den>
                      </m:f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22D0CBDF-13E0-C2A6-5641-4D01D08F0A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537" y="1332137"/>
                <a:ext cx="174727" cy="260199"/>
              </a:xfrm>
              <a:prstGeom prst="rect">
                <a:avLst/>
              </a:prstGeom>
              <a:blipFill>
                <a:blip r:embed="rId2"/>
                <a:stretch>
                  <a:fillRect l="-13793" t="-2381" r="-17241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ED50D8A2-2A99-7151-1C6B-F08FE9D6ABDC}"/>
                  </a:ext>
                </a:extLst>
              </p:cNvPr>
              <p:cNvSpPr txBox="1"/>
              <p:nvPr/>
            </p:nvSpPr>
            <p:spPr>
              <a:xfrm>
                <a:off x="4387107" y="1355925"/>
                <a:ext cx="152285" cy="260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9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den>
                      </m:f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ED50D8A2-2A99-7151-1C6B-F08FE9D6AB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7107" y="1355925"/>
                <a:ext cx="152285" cy="260199"/>
              </a:xfrm>
              <a:prstGeom prst="rect">
                <a:avLst/>
              </a:prstGeom>
              <a:blipFill>
                <a:blip r:embed="rId3"/>
                <a:stretch>
                  <a:fillRect l="-24000" r="-24000" b="-186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CCA6DF18-C573-B10C-1904-04919DA11C82}"/>
                  </a:ext>
                </a:extLst>
              </p:cNvPr>
              <p:cNvSpPr txBox="1"/>
              <p:nvPr/>
            </p:nvSpPr>
            <p:spPr>
              <a:xfrm>
                <a:off x="4948308" y="1343105"/>
                <a:ext cx="152286" cy="260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9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30</m:t>
                          </m:r>
                        </m:den>
                      </m:f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CCA6DF18-C573-B10C-1904-04919DA11C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8308" y="1343105"/>
                <a:ext cx="152286" cy="260199"/>
              </a:xfrm>
              <a:prstGeom prst="rect">
                <a:avLst/>
              </a:prstGeom>
              <a:blipFill>
                <a:blip r:embed="rId4"/>
                <a:stretch>
                  <a:fillRect l="-20000" r="-24000" b="-16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E94B9478-E2B6-029D-AEC5-5256C18B470F}"/>
                  </a:ext>
                </a:extLst>
              </p:cNvPr>
              <p:cNvSpPr txBox="1"/>
              <p:nvPr/>
            </p:nvSpPr>
            <p:spPr>
              <a:xfrm>
                <a:off x="5605436" y="1343105"/>
                <a:ext cx="174728" cy="260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9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30</m:t>
                          </m:r>
                        </m:den>
                      </m:f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E94B9478-E2B6-029D-AEC5-5256C18B47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5436" y="1343105"/>
                <a:ext cx="174728" cy="260199"/>
              </a:xfrm>
              <a:prstGeom prst="rect">
                <a:avLst/>
              </a:prstGeom>
              <a:blipFill>
                <a:blip r:embed="rId5"/>
                <a:stretch>
                  <a:fillRect l="-14286" r="-21429" b="-16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1" name="TextBox 110">
            <a:extLst>
              <a:ext uri="{FF2B5EF4-FFF2-40B4-BE49-F238E27FC236}">
                <a16:creationId xmlns:a16="http://schemas.microsoft.com/office/drawing/2014/main" id="{37F0E7E7-CFA3-B748-7F17-ACA7E95E2E60}"/>
              </a:ext>
            </a:extLst>
          </p:cNvPr>
          <p:cNvSpPr txBox="1"/>
          <p:nvPr/>
        </p:nvSpPr>
        <p:spPr>
          <a:xfrm>
            <a:off x="6228197" y="1355749"/>
            <a:ext cx="4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20</a:t>
            </a:r>
            <a:endParaRPr lang="en-US" sz="1600" baseline="-250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D6BFA5AC-7490-CE32-0856-39225642A11C}"/>
              </a:ext>
            </a:extLst>
          </p:cNvPr>
          <p:cNvSpPr txBox="1"/>
          <p:nvPr/>
        </p:nvSpPr>
        <p:spPr>
          <a:xfrm>
            <a:off x="309721" y="1284559"/>
            <a:ext cx="5711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</a:t>
            </a:r>
            <a:r>
              <a:rPr lang="en-US" sz="1400" baseline="-25000" dirty="0"/>
              <a:t>1</a:t>
            </a:r>
            <a:r>
              <a:rPr lang="en-US" sz="1400" dirty="0"/>
              <a:t>: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3AF3263-9E8B-C862-16EC-1C5477DCD48A}"/>
              </a:ext>
            </a:extLst>
          </p:cNvPr>
          <p:cNvSpPr txBox="1"/>
          <p:nvPr/>
        </p:nvSpPr>
        <p:spPr>
          <a:xfrm>
            <a:off x="325037" y="1675349"/>
            <a:ext cx="5711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</a:t>
            </a:r>
            <a:r>
              <a:rPr lang="en-US" sz="1400" baseline="-25000" dirty="0"/>
              <a:t>2</a:t>
            </a:r>
            <a:r>
              <a:rPr lang="en-US" sz="1400" dirty="0"/>
              <a:t>: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B6F656D-8486-2BAD-B93A-95E6FF2FE2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7429140"/>
              </p:ext>
            </p:extLst>
          </p:nvPr>
        </p:nvGraphicFramePr>
        <p:xfrm>
          <a:off x="446658" y="4546513"/>
          <a:ext cx="11626331" cy="1825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5004">
                  <a:extLst>
                    <a:ext uri="{9D8B030D-6E8A-4147-A177-3AD203B41FA5}">
                      <a16:colId xmlns:a16="http://schemas.microsoft.com/office/drawing/2014/main" val="1093652489"/>
                    </a:ext>
                  </a:extLst>
                </a:gridCol>
                <a:gridCol w="1850142">
                  <a:extLst>
                    <a:ext uri="{9D8B030D-6E8A-4147-A177-3AD203B41FA5}">
                      <a16:colId xmlns:a16="http://schemas.microsoft.com/office/drawing/2014/main" val="3259741842"/>
                    </a:ext>
                  </a:extLst>
                </a:gridCol>
                <a:gridCol w="1327569">
                  <a:extLst>
                    <a:ext uri="{9D8B030D-6E8A-4147-A177-3AD203B41FA5}">
                      <a16:colId xmlns:a16="http://schemas.microsoft.com/office/drawing/2014/main" val="1198094505"/>
                    </a:ext>
                  </a:extLst>
                </a:gridCol>
                <a:gridCol w="1660904">
                  <a:extLst>
                    <a:ext uri="{9D8B030D-6E8A-4147-A177-3AD203B41FA5}">
                      <a16:colId xmlns:a16="http://schemas.microsoft.com/office/drawing/2014/main" val="1501564669"/>
                    </a:ext>
                  </a:extLst>
                </a:gridCol>
                <a:gridCol w="1660904">
                  <a:extLst>
                    <a:ext uri="{9D8B030D-6E8A-4147-A177-3AD203B41FA5}">
                      <a16:colId xmlns:a16="http://schemas.microsoft.com/office/drawing/2014/main" val="4192675935"/>
                    </a:ext>
                  </a:extLst>
                </a:gridCol>
                <a:gridCol w="1660904">
                  <a:extLst>
                    <a:ext uri="{9D8B030D-6E8A-4147-A177-3AD203B41FA5}">
                      <a16:colId xmlns:a16="http://schemas.microsoft.com/office/drawing/2014/main" val="3250194410"/>
                    </a:ext>
                  </a:extLst>
                </a:gridCol>
                <a:gridCol w="1660904">
                  <a:extLst>
                    <a:ext uri="{9D8B030D-6E8A-4147-A177-3AD203B41FA5}">
                      <a16:colId xmlns:a16="http://schemas.microsoft.com/office/drawing/2014/main" val="1209421928"/>
                    </a:ext>
                  </a:extLst>
                </a:gridCol>
              </a:tblGrid>
              <a:tr h="7943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386157"/>
                  </a:ext>
                </a:extLst>
              </a:tr>
              <a:tr h="103072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14574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D71B159-1D1A-DBDD-CE7B-158E47D284D3}"/>
                  </a:ext>
                </a:extLst>
              </p:cNvPr>
              <p:cNvSpPr txBox="1"/>
              <p:nvPr/>
            </p:nvSpPr>
            <p:spPr>
              <a:xfrm>
                <a:off x="534788" y="4730051"/>
                <a:ext cx="1023549" cy="4090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− 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 ∗3/4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D71B159-1D1A-DBDD-CE7B-158E47D284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788" y="4730051"/>
                <a:ext cx="1023549" cy="409086"/>
              </a:xfrm>
              <a:prstGeom prst="rect">
                <a:avLst/>
              </a:prstGeom>
              <a:blipFill>
                <a:blip r:embed="rId6"/>
                <a:stretch>
                  <a:fillRect l="-3571" t="-2985" r="-3571" b="-13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9DF6919-8D7E-245A-FBE0-3B2114F997BE}"/>
                  </a:ext>
                </a:extLst>
              </p:cNvPr>
              <p:cNvSpPr txBox="1"/>
              <p:nvPr/>
            </p:nvSpPr>
            <p:spPr>
              <a:xfrm>
                <a:off x="2569006" y="4707114"/>
                <a:ext cx="1270412" cy="4090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3/4 − 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15∗3/4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9DF6919-8D7E-245A-FBE0-3B2114F99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9006" y="4707114"/>
                <a:ext cx="1270412" cy="409086"/>
              </a:xfrm>
              <a:prstGeom prst="rect">
                <a:avLst/>
              </a:prstGeom>
              <a:blipFill>
                <a:blip r:embed="rId7"/>
                <a:stretch>
                  <a:fillRect l="-2871" t="-2985" r="-2392" b="-14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827760C-55B8-2A92-5B32-6B4E06BAA1B6}"/>
                  </a:ext>
                </a:extLst>
              </p:cNvPr>
              <p:cNvSpPr txBox="1"/>
              <p:nvPr/>
            </p:nvSpPr>
            <p:spPr>
              <a:xfrm>
                <a:off x="4239782" y="4707114"/>
                <a:ext cx="1158202" cy="4090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− 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−1 ∗3/4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827760C-55B8-2A92-5B32-6B4E06BAA1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9782" y="4707114"/>
                <a:ext cx="1158202" cy="409086"/>
              </a:xfrm>
              <a:prstGeom prst="rect">
                <a:avLst/>
              </a:prstGeom>
              <a:blipFill>
                <a:blip r:embed="rId8"/>
                <a:stretch>
                  <a:fillRect l="-3175" t="-2985" r="-3704" b="-14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3683655-2CE5-A6D6-DA98-772C606E744A}"/>
                  </a:ext>
                </a:extLst>
              </p:cNvPr>
              <p:cNvSpPr txBox="1"/>
              <p:nvPr/>
            </p:nvSpPr>
            <p:spPr>
              <a:xfrm>
                <a:off x="5753106" y="4719086"/>
                <a:ext cx="1023550" cy="4090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− 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 ∗3/4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3683655-2CE5-A6D6-DA98-772C606E74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3106" y="4719086"/>
                <a:ext cx="1023550" cy="409086"/>
              </a:xfrm>
              <a:prstGeom prst="rect">
                <a:avLst/>
              </a:prstGeom>
              <a:blipFill>
                <a:blip r:embed="rId9"/>
                <a:stretch>
                  <a:fillRect l="-3571" t="-2985" r="-3571" b="-14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A739514-122B-87BD-39F6-C5AB3A6C3242}"/>
                  </a:ext>
                </a:extLst>
              </p:cNvPr>
              <p:cNvSpPr txBox="1"/>
              <p:nvPr/>
            </p:nvSpPr>
            <p:spPr>
              <a:xfrm>
                <a:off x="7134126" y="4791381"/>
                <a:ext cx="1510478" cy="3506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−1/40 − 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−1/2 ∗3/4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A739514-122B-87BD-39F6-C5AB3A6C32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4126" y="4791381"/>
                <a:ext cx="1510478" cy="350673"/>
              </a:xfrm>
              <a:prstGeom prst="rect">
                <a:avLst/>
              </a:prstGeom>
              <a:blipFill>
                <a:blip r:embed="rId10"/>
                <a:stretch>
                  <a:fillRect t="-5172" r="-2016" b="-1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32AFCFC-E4CF-4D0E-29D0-81A2A9F4EEB8}"/>
                  </a:ext>
                </a:extLst>
              </p:cNvPr>
              <p:cNvSpPr txBox="1"/>
              <p:nvPr/>
            </p:nvSpPr>
            <p:spPr>
              <a:xfrm>
                <a:off x="601640" y="5721845"/>
                <a:ext cx="82394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1 −0=1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32AFCFC-E4CF-4D0E-29D0-81A2A9F4EE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640" y="5721845"/>
                <a:ext cx="823944" cy="215444"/>
              </a:xfrm>
              <a:prstGeom prst="rect">
                <a:avLst/>
              </a:prstGeom>
              <a:blipFill>
                <a:blip r:embed="rId11"/>
                <a:stretch>
                  <a:fillRect l="-4444" r="-4444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74F63A8-53F4-0EA0-0D6D-046E09C87C89}"/>
                  </a:ext>
                </a:extLst>
              </p:cNvPr>
              <p:cNvSpPr txBox="1"/>
              <p:nvPr/>
            </p:nvSpPr>
            <p:spPr>
              <a:xfrm>
                <a:off x="5639515" y="5625199"/>
                <a:ext cx="130696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1/20</m:t>
                    </m:r>
                  </m:oMath>
                </a14:m>
                <a:r>
                  <a:rPr lang="en-US" sz="1400" dirty="0"/>
                  <a:t> = -1/20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74F63A8-53F4-0EA0-0D6D-046E09C87C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9515" y="5625199"/>
                <a:ext cx="1306961" cy="215444"/>
              </a:xfrm>
              <a:prstGeom prst="rect">
                <a:avLst/>
              </a:prstGeom>
              <a:blipFill>
                <a:blip r:embed="rId12"/>
                <a:stretch>
                  <a:fillRect l="-4651" t="-25714" r="-6512" b="-5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8DBAC62-C79E-19B9-E132-6CB8B79A378E}"/>
                  </a:ext>
                </a:extLst>
              </p:cNvPr>
              <p:cNvSpPr txBox="1"/>
              <p:nvPr/>
            </p:nvSpPr>
            <p:spPr>
              <a:xfrm>
                <a:off x="7171402" y="5631372"/>
                <a:ext cx="1343316" cy="3468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40</m:t>
                          </m:r>
                        </m:den>
                      </m:f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40</m:t>
                          </m:r>
                        </m:den>
                      </m:f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=−1/20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8DBAC62-C79E-19B9-E132-6CB8B79A37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1402" y="5631372"/>
                <a:ext cx="1343316" cy="346890"/>
              </a:xfrm>
              <a:prstGeom prst="rect">
                <a:avLst/>
              </a:prstGeom>
              <a:blipFill>
                <a:blip r:embed="rId13"/>
                <a:stretch>
                  <a:fillRect t="-3509" r="-2262" b="-14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13A9F517-D222-036E-1BCA-E43D6243445C}"/>
              </a:ext>
            </a:extLst>
          </p:cNvPr>
          <p:cNvSpPr txBox="1"/>
          <p:nvPr/>
        </p:nvSpPr>
        <p:spPr>
          <a:xfrm>
            <a:off x="2475219" y="5595004"/>
            <a:ext cx="13823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3/4 – 3/4 = 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CEF429-A388-E590-AAF9-0D527224E198}"/>
              </a:ext>
            </a:extLst>
          </p:cNvPr>
          <p:cNvSpPr txBox="1"/>
          <p:nvPr/>
        </p:nvSpPr>
        <p:spPr>
          <a:xfrm>
            <a:off x="4131154" y="5616820"/>
            <a:ext cx="12536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 + 1/20 = 1/20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78AC793-6AAE-0247-9830-66BD7F9CE675}"/>
              </a:ext>
            </a:extLst>
          </p:cNvPr>
          <p:cNvSpPr/>
          <p:nvPr/>
        </p:nvSpPr>
        <p:spPr>
          <a:xfrm>
            <a:off x="10086530" y="1295486"/>
            <a:ext cx="1630755" cy="1580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Row (R</a:t>
            </a:r>
            <a:r>
              <a:rPr lang="en-US" baseline="-25000" dirty="0"/>
              <a:t>2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93C34C7-5922-AC09-E34B-B333594BAA58}"/>
                  </a:ext>
                </a:extLst>
              </p:cNvPr>
              <p:cNvSpPr txBox="1"/>
              <p:nvPr/>
            </p:nvSpPr>
            <p:spPr>
              <a:xfrm>
                <a:off x="9043267" y="4706030"/>
                <a:ext cx="1158972" cy="506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40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∗3/4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den>
                    </m:f>
                  </m:oMath>
                </a14:m>
                <a:r>
                  <a:rPr lang="en-US" dirty="0"/>
                  <a:t>=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93C34C7-5922-AC09-E34B-B333594BAA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3267" y="4706030"/>
                <a:ext cx="1158972" cy="506101"/>
              </a:xfrm>
              <a:prstGeom prst="rect">
                <a:avLst/>
              </a:prstGeom>
              <a:blipFill>
                <a:blip r:embed="rId14"/>
                <a:stretch>
                  <a:fillRect r="-10995" b="-168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5F16366-FE7D-2C67-333A-18DD9A29820B}"/>
                  </a:ext>
                </a:extLst>
              </p:cNvPr>
              <p:cNvSpPr txBox="1"/>
              <p:nvPr/>
            </p:nvSpPr>
            <p:spPr>
              <a:xfrm>
                <a:off x="10485621" y="4737328"/>
                <a:ext cx="1401629" cy="40908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0 − 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300 ∗3/4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5F16366-FE7D-2C67-333A-18DD9A2982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5621" y="4737328"/>
                <a:ext cx="1401629" cy="409086"/>
              </a:xfrm>
              <a:prstGeom prst="rect">
                <a:avLst/>
              </a:prstGeom>
              <a:blipFill>
                <a:blip r:embed="rId15"/>
                <a:stretch>
                  <a:fillRect t="-2985" b="-14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14B6F97-BF7A-6387-2F99-53A3782B4212}"/>
                  </a:ext>
                </a:extLst>
              </p:cNvPr>
              <p:cNvSpPr txBox="1"/>
              <p:nvPr/>
            </p:nvSpPr>
            <p:spPr>
              <a:xfrm>
                <a:off x="10570670" y="5630705"/>
                <a:ext cx="131658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0−15=15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14B6F97-BF7A-6387-2F99-53A3782B42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0670" y="5630705"/>
                <a:ext cx="1316580" cy="215444"/>
              </a:xfrm>
              <a:prstGeom prst="rect">
                <a:avLst/>
              </a:prstGeom>
              <a:blipFill>
                <a:blip r:embed="rId16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257BB5F-AE00-55D2-BD97-68626C9EE232}"/>
                  </a:ext>
                </a:extLst>
              </p:cNvPr>
              <p:cNvSpPr txBox="1"/>
              <p:nvPr/>
            </p:nvSpPr>
            <p:spPr>
              <a:xfrm>
                <a:off x="9002428" y="5616820"/>
                <a:ext cx="1232710" cy="3928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40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40</m:t>
                        </m:r>
                      </m:den>
                    </m:f>
                  </m:oMath>
                </a14:m>
                <a:r>
                  <a:rPr lang="en-US" dirty="0"/>
                  <a:t> = </a:t>
                </a:r>
                <a:r>
                  <a:rPr lang="en-US" sz="1400" dirty="0"/>
                  <a:t>1/20</a:t>
                </a:r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257BB5F-AE00-55D2-BD97-68626C9EE2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2428" y="5616820"/>
                <a:ext cx="1232710" cy="392864"/>
              </a:xfrm>
              <a:prstGeom prst="rect">
                <a:avLst/>
              </a:prstGeom>
              <a:blipFill>
                <a:blip r:embed="rId17"/>
                <a:stretch>
                  <a:fillRect l="-4950" t="-3077" r="-6931" b="-2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270B2236-B353-72B9-C38F-E51F9444D361}"/>
              </a:ext>
            </a:extLst>
          </p:cNvPr>
          <p:cNvSpPr txBox="1"/>
          <p:nvPr/>
        </p:nvSpPr>
        <p:spPr>
          <a:xfrm>
            <a:off x="2452870" y="1687926"/>
            <a:ext cx="4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  <a:endParaRPr lang="en-US" sz="1600" baseline="-25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745E384-09DD-5B98-AA0C-D2F828FC6751}"/>
              </a:ext>
            </a:extLst>
          </p:cNvPr>
          <p:cNvSpPr txBox="1"/>
          <p:nvPr/>
        </p:nvSpPr>
        <p:spPr>
          <a:xfrm>
            <a:off x="3077737" y="1675349"/>
            <a:ext cx="4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  <a:endParaRPr lang="en-US" sz="1600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52C4913-6ECF-D819-289B-110157DC4EB2}"/>
                  </a:ext>
                </a:extLst>
              </p:cNvPr>
              <p:cNvSpPr txBox="1"/>
              <p:nvPr/>
            </p:nvSpPr>
            <p:spPr>
              <a:xfrm>
                <a:off x="3729978" y="1699138"/>
                <a:ext cx="229138" cy="2601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9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den>
                      </m:f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52C4913-6ECF-D819-289B-110157DC4E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9978" y="1699138"/>
                <a:ext cx="229138" cy="260199"/>
              </a:xfrm>
              <a:prstGeom prst="rect">
                <a:avLst/>
              </a:prstGeom>
              <a:blipFill>
                <a:blip r:embed="rId18"/>
                <a:stretch>
                  <a:fillRect t="-2381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CB77775-FEAC-8313-C9ED-074A2917A3BA}"/>
                  </a:ext>
                </a:extLst>
              </p:cNvPr>
              <p:cNvSpPr txBox="1"/>
              <p:nvPr/>
            </p:nvSpPr>
            <p:spPr>
              <a:xfrm>
                <a:off x="4313857" y="1653536"/>
                <a:ext cx="229138" cy="3055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400" b="0" dirty="0"/>
                  <a:t>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den>
                    </m:f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CB77775-FEAC-8313-C9ED-074A2917A3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3857" y="1653536"/>
                <a:ext cx="229138" cy="305533"/>
              </a:xfrm>
              <a:prstGeom prst="rect">
                <a:avLst/>
              </a:prstGeom>
              <a:blipFill>
                <a:blip r:embed="rId19"/>
                <a:stretch>
                  <a:fillRect l="-48649" t="-2000" r="-10811" b="-2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3C1949F-01AA-9E04-58D2-AFE806815797}"/>
                  </a:ext>
                </a:extLst>
              </p:cNvPr>
              <p:cNvSpPr txBox="1"/>
              <p:nvPr/>
            </p:nvSpPr>
            <p:spPr>
              <a:xfrm>
                <a:off x="4897736" y="1667251"/>
                <a:ext cx="229138" cy="3055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400" b="0" dirty="0"/>
                  <a:t>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den>
                    </m:f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3C1949F-01AA-9E04-58D2-AFE8068157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7736" y="1667251"/>
                <a:ext cx="229138" cy="305533"/>
              </a:xfrm>
              <a:prstGeom prst="rect">
                <a:avLst/>
              </a:prstGeom>
              <a:blipFill>
                <a:blip r:embed="rId20"/>
                <a:stretch>
                  <a:fillRect l="-47368" t="-1961" r="-7895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E491139-F842-3909-9F26-AE1F49C8B25A}"/>
                  </a:ext>
                </a:extLst>
              </p:cNvPr>
              <p:cNvSpPr txBox="1"/>
              <p:nvPr/>
            </p:nvSpPr>
            <p:spPr>
              <a:xfrm>
                <a:off x="5605436" y="1721718"/>
                <a:ext cx="229138" cy="2601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9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den>
                      </m:f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E491139-F842-3909-9F26-AE1F49C8B2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5436" y="1721718"/>
                <a:ext cx="229138" cy="260199"/>
              </a:xfrm>
              <a:prstGeom prst="rect">
                <a:avLst/>
              </a:prstGeom>
              <a:blipFill>
                <a:blip r:embed="rId21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E06362A3-B026-2F00-B620-56B64E05000A}"/>
              </a:ext>
            </a:extLst>
          </p:cNvPr>
          <p:cNvSpPr txBox="1"/>
          <p:nvPr/>
        </p:nvSpPr>
        <p:spPr>
          <a:xfrm>
            <a:off x="6222017" y="1687926"/>
            <a:ext cx="4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15</a:t>
            </a:r>
            <a:endParaRPr lang="en-US" sz="1600" baseline="-25000" dirty="0"/>
          </a:p>
        </p:txBody>
      </p:sp>
    </p:spTree>
    <p:extLst>
      <p:ext uri="{BB962C8B-B14F-4D97-AF65-F5344CB8AC3E}">
        <p14:creationId xmlns:p14="http://schemas.microsoft.com/office/powerpoint/2010/main" val="1198947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Table 53">
            <a:extLst>
              <a:ext uri="{FF2B5EF4-FFF2-40B4-BE49-F238E27FC236}">
                <a16:creationId xmlns:a16="http://schemas.microsoft.com/office/drawing/2014/main" id="{14D987DD-43F4-B9DE-9E5B-6B554AB800D3}"/>
              </a:ext>
            </a:extLst>
          </p:cNvPr>
          <p:cNvGraphicFramePr>
            <a:graphicFrameLocks noGrp="1"/>
          </p:cNvGraphicFramePr>
          <p:nvPr/>
        </p:nvGraphicFramePr>
        <p:xfrm>
          <a:off x="1594704" y="520886"/>
          <a:ext cx="44775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1517">
                  <a:extLst>
                    <a:ext uri="{9D8B030D-6E8A-4147-A177-3AD203B41FA5}">
                      <a16:colId xmlns:a16="http://schemas.microsoft.com/office/drawing/2014/main" val="625596927"/>
                    </a:ext>
                  </a:extLst>
                </a:gridCol>
                <a:gridCol w="617698">
                  <a:extLst>
                    <a:ext uri="{9D8B030D-6E8A-4147-A177-3AD203B41FA5}">
                      <a16:colId xmlns:a16="http://schemas.microsoft.com/office/drawing/2014/main" val="198015553"/>
                    </a:ext>
                  </a:extLst>
                </a:gridCol>
                <a:gridCol w="617698">
                  <a:extLst>
                    <a:ext uri="{9D8B030D-6E8A-4147-A177-3AD203B41FA5}">
                      <a16:colId xmlns:a16="http://schemas.microsoft.com/office/drawing/2014/main" val="3703323588"/>
                    </a:ext>
                  </a:extLst>
                </a:gridCol>
                <a:gridCol w="623937">
                  <a:extLst>
                    <a:ext uri="{9D8B030D-6E8A-4147-A177-3AD203B41FA5}">
                      <a16:colId xmlns:a16="http://schemas.microsoft.com/office/drawing/2014/main" val="1644198094"/>
                    </a:ext>
                  </a:extLst>
                </a:gridCol>
                <a:gridCol w="603365">
                  <a:extLst>
                    <a:ext uri="{9D8B030D-6E8A-4147-A177-3AD203B41FA5}">
                      <a16:colId xmlns:a16="http://schemas.microsoft.com/office/drawing/2014/main" val="2821113304"/>
                    </a:ext>
                  </a:extLst>
                </a:gridCol>
                <a:gridCol w="625791">
                  <a:extLst>
                    <a:ext uri="{9D8B030D-6E8A-4147-A177-3AD203B41FA5}">
                      <a16:colId xmlns:a16="http://schemas.microsoft.com/office/drawing/2014/main" val="1248421773"/>
                    </a:ext>
                  </a:extLst>
                </a:gridCol>
                <a:gridCol w="707544">
                  <a:extLst>
                    <a:ext uri="{9D8B030D-6E8A-4147-A177-3AD203B41FA5}">
                      <a16:colId xmlns:a16="http://schemas.microsoft.com/office/drawing/2014/main" val="31982649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1752928"/>
                  </a:ext>
                </a:extLst>
              </a:tr>
            </a:tbl>
          </a:graphicData>
        </a:graphic>
      </p:graphicFrame>
      <p:graphicFrame>
        <p:nvGraphicFramePr>
          <p:cNvPr id="55" name="Table 54">
            <a:extLst>
              <a:ext uri="{FF2B5EF4-FFF2-40B4-BE49-F238E27FC236}">
                <a16:creationId xmlns:a16="http://schemas.microsoft.com/office/drawing/2014/main" id="{1ADA79AE-5AF1-2978-EDC3-6192EB7F5E97}"/>
              </a:ext>
            </a:extLst>
          </p:cNvPr>
          <p:cNvGraphicFramePr>
            <a:graphicFrameLocks noGrp="1"/>
          </p:cNvGraphicFramePr>
          <p:nvPr/>
        </p:nvGraphicFramePr>
        <p:xfrm>
          <a:off x="1594704" y="889399"/>
          <a:ext cx="44775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1517">
                  <a:extLst>
                    <a:ext uri="{9D8B030D-6E8A-4147-A177-3AD203B41FA5}">
                      <a16:colId xmlns:a16="http://schemas.microsoft.com/office/drawing/2014/main" val="625596927"/>
                    </a:ext>
                  </a:extLst>
                </a:gridCol>
                <a:gridCol w="617698">
                  <a:extLst>
                    <a:ext uri="{9D8B030D-6E8A-4147-A177-3AD203B41FA5}">
                      <a16:colId xmlns:a16="http://schemas.microsoft.com/office/drawing/2014/main" val="198015553"/>
                    </a:ext>
                  </a:extLst>
                </a:gridCol>
                <a:gridCol w="617698">
                  <a:extLst>
                    <a:ext uri="{9D8B030D-6E8A-4147-A177-3AD203B41FA5}">
                      <a16:colId xmlns:a16="http://schemas.microsoft.com/office/drawing/2014/main" val="3703323588"/>
                    </a:ext>
                  </a:extLst>
                </a:gridCol>
                <a:gridCol w="623937">
                  <a:extLst>
                    <a:ext uri="{9D8B030D-6E8A-4147-A177-3AD203B41FA5}">
                      <a16:colId xmlns:a16="http://schemas.microsoft.com/office/drawing/2014/main" val="1644198094"/>
                    </a:ext>
                  </a:extLst>
                </a:gridCol>
                <a:gridCol w="603365">
                  <a:extLst>
                    <a:ext uri="{9D8B030D-6E8A-4147-A177-3AD203B41FA5}">
                      <a16:colId xmlns:a16="http://schemas.microsoft.com/office/drawing/2014/main" val="2821113304"/>
                    </a:ext>
                  </a:extLst>
                </a:gridCol>
                <a:gridCol w="625791">
                  <a:extLst>
                    <a:ext uri="{9D8B030D-6E8A-4147-A177-3AD203B41FA5}">
                      <a16:colId xmlns:a16="http://schemas.microsoft.com/office/drawing/2014/main" val="1248421773"/>
                    </a:ext>
                  </a:extLst>
                </a:gridCol>
                <a:gridCol w="707544">
                  <a:extLst>
                    <a:ext uri="{9D8B030D-6E8A-4147-A177-3AD203B41FA5}">
                      <a16:colId xmlns:a16="http://schemas.microsoft.com/office/drawing/2014/main" val="31982649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1752928"/>
                  </a:ext>
                </a:extLst>
              </a:tr>
            </a:tbl>
          </a:graphicData>
        </a:graphic>
      </p:graphicFrame>
      <p:sp>
        <p:nvSpPr>
          <p:cNvPr id="56" name="TextBox 55">
            <a:extLst>
              <a:ext uri="{FF2B5EF4-FFF2-40B4-BE49-F238E27FC236}">
                <a16:creationId xmlns:a16="http://schemas.microsoft.com/office/drawing/2014/main" id="{EE09940F-6CB3-D986-805B-E64359D93A81}"/>
              </a:ext>
            </a:extLst>
          </p:cNvPr>
          <p:cNvSpPr txBox="1"/>
          <p:nvPr/>
        </p:nvSpPr>
        <p:spPr>
          <a:xfrm>
            <a:off x="1734952" y="527675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Cj</a:t>
            </a:r>
          </a:p>
        </p:txBody>
      </p:sp>
      <p:graphicFrame>
        <p:nvGraphicFramePr>
          <p:cNvPr id="57" name="Table 56">
            <a:extLst>
              <a:ext uri="{FF2B5EF4-FFF2-40B4-BE49-F238E27FC236}">
                <a16:creationId xmlns:a16="http://schemas.microsoft.com/office/drawing/2014/main" id="{691CA157-0F66-CA2E-E5BE-DACAF9FB60DA}"/>
              </a:ext>
            </a:extLst>
          </p:cNvPr>
          <p:cNvGraphicFramePr>
            <a:graphicFrameLocks noGrp="1"/>
          </p:cNvGraphicFramePr>
          <p:nvPr/>
        </p:nvGraphicFramePr>
        <p:xfrm>
          <a:off x="712480" y="512839"/>
          <a:ext cx="871512" cy="75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1512">
                  <a:extLst>
                    <a:ext uri="{9D8B030D-6E8A-4147-A177-3AD203B41FA5}">
                      <a16:colId xmlns:a16="http://schemas.microsoft.com/office/drawing/2014/main" val="4252869153"/>
                    </a:ext>
                  </a:extLst>
                </a:gridCol>
              </a:tblGrid>
              <a:tr h="7596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CB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7771133"/>
                  </a:ext>
                </a:extLst>
              </a:tr>
            </a:tbl>
          </a:graphicData>
        </a:graphic>
      </p:graphicFrame>
      <p:graphicFrame>
        <p:nvGraphicFramePr>
          <p:cNvPr id="58" name="Table 57">
            <a:extLst>
              <a:ext uri="{FF2B5EF4-FFF2-40B4-BE49-F238E27FC236}">
                <a16:creationId xmlns:a16="http://schemas.microsoft.com/office/drawing/2014/main" id="{4878A2F5-E2EE-0A23-A0B2-6506998F0C2D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512839"/>
          <a:ext cx="1400074" cy="776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0037">
                  <a:extLst>
                    <a:ext uri="{9D8B030D-6E8A-4147-A177-3AD203B41FA5}">
                      <a16:colId xmlns:a16="http://schemas.microsoft.com/office/drawing/2014/main" val="3013429851"/>
                    </a:ext>
                  </a:extLst>
                </a:gridCol>
                <a:gridCol w="700037">
                  <a:extLst>
                    <a:ext uri="{9D8B030D-6E8A-4147-A177-3AD203B41FA5}">
                      <a16:colId xmlns:a16="http://schemas.microsoft.com/office/drawing/2014/main" val="134479305"/>
                    </a:ext>
                  </a:extLst>
                </a:gridCol>
              </a:tblGrid>
              <a:tr h="776579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Solution</a:t>
                      </a:r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Ratio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2648031"/>
                  </a:ext>
                </a:extLst>
              </a:tr>
            </a:tbl>
          </a:graphicData>
        </a:graphic>
      </p:graphicFrame>
      <p:graphicFrame>
        <p:nvGraphicFramePr>
          <p:cNvPr id="59" name="Table 58">
            <a:extLst>
              <a:ext uri="{FF2B5EF4-FFF2-40B4-BE49-F238E27FC236}">
                <a16:creationId xmlns:a16="http://schemas.microsoft.com/office/drawing/2014/main" id="{2D371DB3-7722-18CA-839A-124D1E0F7D5F}"/>
              </a:ext>
            </a:extLst>
          </p:cNvPr>
          <p:cNvGraphicFramePr>
            <a:graphicFrameLocks noGrp="1"/>
          </p:cNvGraphicFramePr>
          <p:nvPr/>
        </p:nvGraphicFramePr>
        <p:xfrm>
          <a:off x="712480" y="1284639"/>
          <a:ext cx="678359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224">
                  <a:extLst>
                    <a:ext uri="{9D8B030D-6E8A-4147-A177-3AD203B41FA5}">
                      <a16:colId xmlns:a16="http://schemas.microsoft.com/office/drawing/2014/main" val="3277270441"/>
                    </a:ext>
                  </a:extLst>
                </a:gridCol>
                <a:gridCol w="681517">
                  <a:extLst>
                    <a:ext uri="{9D8B030D-6E8A-4147-A177-3AD203B41FA5}">
                      <a16:colId xmlns:a16="http://schemas.microsoft.com/office/drawing/2014/main" val="1651651387"/>
                    </a:ext>
                  </a:extLst>
                </a:gridCol>
                <a:gridCol w="617698">
                  <a:extLst>
                    <a:ext uri="{9D8B030D-6E8A-4147-A177-3AD203B41FA5}">
                      <a16:colId xmlns:a16="http://schemas.microsoft.com/office/drawing/2014/main" val="1418133318"/>
                    </a:ext>
                  </a:extLst>
                </a:gridCol>
                <a:gridCol w="617698">
                  <a:extLst>
                    <a:ext uri="{9D8B030D-6E8A-4147-A177-3AD203B41FA5}">
                      <a16:colId xmlns:a16="http://schemas.microsoft.com/office/drawing/2014/main" val="1784287402"/>
                    </a:ext>
                  </a:extLst>
                </a:gridCol>
                <a:gridCol w="623937">
                  <a:extLst>
                    <a:ext uri="{9D8B030D-6E8A-4147-A177-3AD203B41FA5}">
                      <a16:colId xmlns:a16="http://schemas.microsoft.com/office/drawing/2014/main" val="1326948750"/>
                    </a:ext>
                  </a:extLst>
                </a:gridCol>
                <a:gridCol w="603365">
                  <a:extLst>
                    <a:ext uri="{9D8B030D-6E8A-4147-A177-3AD203B41FA5}">
                      <a16:colId xmlns:a16="http://schemas.microsoft.com/office/drawing/2014/main" val="2899115002"/>
                    </a:ext>
                  </a:extLst>
                </a:gridCol>
                <a:gridCol w="625791">
                  <a:extLst>
                    <a:ext uri="{9D8B030D-6E8A-4147-A177-3AD203B41FA5}">
                      <a16:colId xmlns:a16="http://schemas.microsoft.com/office/drawing/2014/main" val="1496010250"/>
                    </a:ext>
                  </a:extLst>
                </a:gridCol>
                <a:gridCol w="707544">
                  <a:extLst>
                    <a:ext uri="{9D8B030D-6E8A-4147-A177-3AD203B41FA5}">
                      <a16:colId xmlns:a16="http://schemas.microsoft.com/office/drawing/2014/main" val="3554240769"/>
                    </a:ext>
                  </a:extLst>
                </a:gridCol>
                <a:gridCol w="711910">
                  <a:extLst>
                    <a:ext uri="{9D8B030D-6E8A-4147-A177-3AD203B41FA5}">
                      <a16:colId xmlns:a16="http://schemas.microsoft.com/office/drawing/2014/main" val="4052128978"/>
                    </a:ext>
                  </a:extLst>
                </a:gridCol>
                <a:gridCol w="711910">
                  <a:extLst>
                    <a:ext uri="{9D8B030D-6E8A-4147-A177-3AD203B41FA5}">
                      <a16:colId xmlns:a16="http://schemas.microsoft.com/office/drawing/2014/main" val="10893657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3677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175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3313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5458893"/>
                  </a:ext>
                </a:extLst>
              </a:tr>
            </a:tbl>
          </a:graphicData>
        </a:graphic>
      </p:graphicFrame>
      <p:sp>
        <p:nvSpPr>
          <p:cNvPr id="60" name="TextBox 59">
            <a:extLst>
              <a:ext uri="{FF2B5EF4-FFF2-40B4-BE49-F238E27FC236}">
                <a16:creationId xmlns:a16="http://schemas.microsoft.com/office/drawing/2014/main" id="{966A971E-271F-F768-21DC-7018479D9D49}"/>
              </a:ext>
            </a:extLst>
          </p:cNvPr>
          <p:cNvSpPr txBox="1"/>
          <p:nvPr/>
        </p:nvSpPr>
        <p:spPr>
          <a:xfrm>
            <a:off x="1725851" y="905182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B.V.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D13FA5F-47B7-244D-9D0C-5186DE7AE243}"/>
              </a:ext>
            </a:extLst>
          </p:cNvPr>
          <p:cNvSpPr txBox="1"/>
          <p:nvPr/>
        </p:nvSpPr>
        <p:spPr>
          <a:xfrm>
            <a:off x="2476616" y="885499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x</a:t>
            </a:r>
            <a:r>
              <a:rPr lang="en-US" sz="1600" b="1" baseline="-25000" dirty="0"/>
              <a:t>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7291374-5361-3E37-72E0-38A85BF3ACF4}"/>
              </a:ext>
            </a:extLst>
          </p:cNvPr>
          <p:cNvSpPr txBox="1"/>
          <p:nvPr/>
        </p:nvSpPr>
        <p:spPr>
          <a:xfrm>
            <a:off x="3046302" y="885499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x</a:t>
            </a:r>
            <a:r>
              <a:rPr lang="en-US" sz="1600" b="1" baseline="-25000" dirty="0"/>
              <a:t>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2D2A17C-A502-668F-D0A0-D1E69645783E}"/>
              </a:ext>
            </a:extLst>
          </p:cNvPr>
          <p:cNvSpPr txBox="1"/>
          <p:nvPr/>
        </p:nvSpPr>
        <p:spPr>
          <a:xfrm>
            <a:off x="3690784" y="916179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</a:t>
            </a:r>
            <a:r>
              <a:rPr lang="en-US" sz="1400" b="1" baseline="-25000" dirty="0"/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76B36FB-663D-C75A-12D4-C510F1593BA0}"/>
              </a:ext>
            </a:extLst>
          </p:cNvPr>
          <p:cNvSpPr txBox="1"/>
          <p:nvPr/>
        </p:nvSpPr>
        <p:spPr>
          <a:xfrm>
            <a:off x="4781955" y="893207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</a:t>
            </a:r>
            <a:r>
              <a:rPr lang="en-US" sz="1400" b="1" baseline="-25000" dirty="0"/>
              <a:t>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3AAA842-E34D-561E-3BEA-1BA8E5D7C270}"/>
              </a:ext>
            </a:extLst>
          </p:cNvPr>
          <p:cNvSpPr txBox="1"/>
          <p:nvPr/>
        </p:nvSpPr>
        <p:spPr>
          <a:xfrm>
            <a:off x="4248240" y="905182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</a:t>
            </a:r>
            <a:r>
              <a:rPr lang="en-US" sz="1400" b="1" baseline="-25000" dirty="0"/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A61DECA-078D-283D-5FA8-AD7B7A27516B}"/>
              </a:ext>
            </a:extLst>
          </p:cNvPr>
          <p:cNvSpPr txBox="1"/>
          <p:nvPr/>
        </p:nvSpPr>
        <p:spPr>
          <a:xfrm>
            <a:off x="5398647" y="879407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</a:t>
            </a:r>
            <a:r>
              <a:rPr lang="en-US" sz="1400" b="1" baseline="-25000" dirty="0"/>
              <a:t>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529B34A-048F-8792-59C4-208F2A669899}"/>
              </a:ext>
            </a:extLst>
          </p:cNvPr>
          <p:cNvSpPr txBox="1"/>
          <p:nvPr/>
        </p:nvSpPr>
        <p:spPr>
          <a:xfrm>
            <a:off x="2452870" y="572726"/>
            <a:ext cx="4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60</a:t>
            </a:r>
            <a:endParaRPr lang="en-US" sz="1600" b="1" baseline="-250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38F1D94-03BD-BEFA-9D98-37EA9A150806}"/>
              </a:ext>
            </a:extLst>
          </p:cNvPr>
          <p:cNvSpPr txBox="1"/>
          <p:nvPr/>
        </p:nvSpPr>
        <p:spPr>
          <a:xfrm>
            <a:off x="3026389" y="579672"/>
            <a:ext cx="4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80</a:t>
            </a:r>
            <a:endParaRPr lang="en-US" sz="1600" b="1" baseline="-250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B397336-E1A9-94A5-13B8-C692A0D28A1D}"/>
              </a:ext>
            </a:extLst>
          </p:cNvPr>
          <p:cNvSpPr txBox="1"/>
          <p:nvPr/>
        </p:nvSpPr>
        <p:spPr>
          <a:xfrm>
            <a:off x="4219570" y="557543"/>
            <a:ext cx="4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M</a:t>
            </a:r>
            <a:endParaRPr lang="en-US" sz="1600" b="1" baseline="-250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1B91F08-9C0F-08E7-A4FE-E2CB5EA42023}"/>
              </a:ext>
            </a:extLst>
          </p:cNvPr>
          <p:cNvSpPr txBox="1"/>
          <p:nvPr/>
        </p:nvSpPr>
        <p:spPr>
          <a:xfrm>
            <a:off x="3685892" y="545325"/>
            <a:ext cx="4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0</a:t>
            </a:r>
            <a:endParaRPr lang="en-US" sz="1600" b="1" baseline="-250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57851A0-723A-E706-3314-940008C9AA8F}"/>
              </a:ext>
            </a:extLst>
          </p:cNvPr>
          <p:cNvSpPr txBox="1"/>
          <p:nvPr/>
        </p:nvSpPr>
        <p:spPr>
          <a:xfrm>
            <a:off x="5403085" y="559430"/>
            <a:ext cx="4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M</a:t>
            </a:r>
            <a:endParaRPr lang="en-US" sz="1600" b="1" baseline="-250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207C7FC-11AD-AF67-A584-6FA28D507B77}"/>
              </a:ext>
            </a:extLst>
          </p:cNvPr>
          <p:cNvSpPr txBox="1"/>
          <p:nvPr/>
        </p:nvSpPr>
        <p:spPr>
          <a:xfrm>
            <a:off x="4802343" y="545325"/>
            <a:ext cx="4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0</a:t>
            </a:r>
            <a:endParaRPr lang="en-US" sz="1600" b="1" baseline="-250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DDE51A4-A8C4-3104-2748-801803D8349B}"/>
              </a:ext>
            </a:extLst>
          </p:cNvPr>
          <p:cNvSpPr txBox="1"/>
          <p:nvPr/>
        </p:nvSpPr>
        <p:spPr>
          <a:xfrm>
            <a:off x="1766374" y="1332137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x</a:t>
            </a:r>
            <a:r>
              <a:rPr lang="en-US" sz="1400" b="1" baseline="-25000" dirty="0"/>
              <a:t>2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779334A-E64C-DC4A-5782-DF842828E7E0}"/>
              </a:ext>
            </a:extLst>
          </p:cNvPr>
          <p:cNvSpPr txBox="1"/>
          <p:nvPr/>
        </p:nvSpPr>
        <p:spPr>
          <a:xfrm>
            <a:off x="1766373" y="1648859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x</a:t>
            </a:r>
            <a:r>
              <a:rPr lang="en-US" sz="1400" b="1" baseline="-25000" dirty="0"/>
              <a:t>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E385E41-2573-B544-A9F6-90D013966736}"/>
              </a:ext>
            </a:extLst>
          </p:cNvPr>
          <p:cNvSpPr txBox="1"/>
          <p:nvPr/>
        </p:nvSpPr>
        <p:spPr>
          <a:xfrm>
            <a:off x="1017319" y="1296839"/>
            <a:ext cx="4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80</a:t>
            </a:r>
            <a:endParaRPr lang="en-US" sz="1600" b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319749A-DFA2-A9D7-F118-81FBEE5B516B}"/>
              </a:ext>
            </a:extLst>
          </p:cNvPr>
          <p:cNvSpPr txBox="1"/>
          <p:nvPr/>
        </p:nvSpPr>
        <p:spPr>
          <a:xfrm>
            <a:off x="1017319" y="1667084"/>
            <a:ext cx="4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60</a:t>
            </a:r>
            <a:endParaRPr lang="en-US" sz="1600" b="1" baseline="-250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C2D8CD8A-6005-4728-7382-7E9D8245D219}"/>
              </a:ext>
            </a:extLst>
          </p:cNvPr>
          <p:cNvSpPr txBox="1"/>
          <p:nvPr/>
        </p:nvSpPr>
        <p:spPr>
          <a:xfrm>
            <a:off x="2464520" y="1355749"/>
            <a:ext cx="4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  <a:endParaRPr lang="en-US" sz="1600" baseline="-250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7DB3BED-A408-01F8-DD7E-BEEF2C2DA303}"/>
              </a:ext>
            </a:extLst>
          </p:cNvPr>
          <p:cNvSpPr txBox="1"/>
          <p:nvPr/>
        </p:nvSpPr>
        <p:spPr>
          <a:xfrm>
            <a:off x="3088880" y="1319317"/>
            <a:ext cx="4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  <a:endParaRPr lang="en-US" sz="1600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22D0CBDF-13E0-C2A6-5641-4D01D08F0AE0}"/>
                  </a:ext>
                </a:extLst>
              </p:cNvPr>
              <p:cNvSpPr txBox="1"/>
              <p:nvPr/>
            </p:nvSpPr>
            <p:spPr>
              <a:xfrm>
                <a:off x="3707537" y="1332137"/>
                <a:ext cx="174727" cy="260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9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den>
                      </m:f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22D0CBDF-13E0-C2A6-5641-4D01D08F0A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537" y="1332137"/>
                <a:ext cx="174727" cy="260199"/>
              </a:xfrm>
              <a:prstGeom prst="rect">
                <a:avLst/>
              </a:prstGeom>
              <a:blipFill>
                <a:blip r:embed="rId2"/>
                <a:stretch>
                  <a:fillRect l="-13793" t="-2381" r="-17241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ED50D8A2-2A99-7151-1C6B-F08FE9D6ABDC}"/>
                  </a:ext>
                </a:extLst>
              </p:cNvPr>
              <p:cNvSpPr txBox="1"/>
              <p:nvPr/>
            </p:nvSpPr>
            <p:spPr>
              <a:xfrm>
                <a:off x="4387107" y="1355925"/>
                <a:ext cx="152285" cy="260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9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den>
                      </m:f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ED50D8A2-2A99-7151-1C6B-F08FE9D6AB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7107" y="1355925"/>
                <a:ext cx="152285" cy="260199"/>
              </a:xfrm>
              <a:prstGeom prst="rect">
                <a:avLst/>
              </a:prstGeom>
              <a:blipFill>
                <a:blip r:embed="rId3"/>
                <a:stretch>
                  <a:fillRect l="-24000" r="-24000" b="-186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CCA6DF18-C573-B10C-1904-04919DA11C82}"/>
                  </a:ext>
                </a:extLst>
              </p:cNvPr>
              <p:cNvSpPr txBox="1"/>
              <p:nvPr/>
            </p:nvSpPr>
            <p:spPr>
              <a:xfrm>
                <a:off x="4948308" y="1343105"/>
                <a:ext cx="152286" cy="260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9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30</m:t>
                          </m:r>
                        </m:den>
                      </m:f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CCA6DF18-C573-B10C-1904-04919DA11C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8308" y="1343105"/>
                <a:ext cx="152286" cy="260199"/>
              </a:xfrm>
              <a:prstGeom prst="rect">
                <a:avLst/>
              </a:prstGeom>
              <a:blipFill>
                <a:blip r:embed="rId4"/>
                <a:stretch>
                  <a:fillRect l="-20000" r="-24000" b="-16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E94B9478-E2B6-029D-AEC5-5256C18B470F}"/>
                  </a:ext>
                </a:extLst>
              </p:cNvPr>
              <p:cNvSpPr txBox="1"/>
              <p:nvPr/>
            </p:nvSpPr>
            <p:spPr>
              <a:xfrm>
                <a:off x="5605436" y="1343105"/>
                <a:ext cx="174728" cy="260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9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30</m:t>
                          </m:r>
                        </m:den>
                      </m:f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E94B9478-E2B6-029D-AEC5-5256C18B47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5436" y="1343105"/>
                <a:ext cx="174728" cy="260199"/>
              </a:xfrm>
              <a:prstGeom prst="rect">
                <a:avLst/>
              </a:prstGeom>
              <a:blipFill>
                <a:blip r:embed="rId5"/>
                <a:stretch>
                  <a:fillRect l="-14286" r="-21429" b="-16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1" name="TextBox 110">
            <a:extLst>
              <a:ext uri="{FF2B5EF4-FFF2-40B4-BE49-F238E27FC236}">
                <a16:creationId xmlns:a16="http://schemas.microsoft.com/office/drawing/2014/main" id="{37F0E7E7-CFA3-B748-7F17-ACA7E95E2E60}"/>
              </a:ext>
            </a:extLst>
          </p:cNvPr>
          <p:cNvSpPr txBox="1"/>
          <p:nvPr/>
        </p:nvSpPr>
        <p:spPr>
          <a:xfrm>
            <a:off x="6228197" y="1355749"/>
            <a:ext cx="4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20</a:t>
            </a:r>
            <a:endParaRPr lang="en-US" sz="1600" baseline="-250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D6BFA5AC-7490-CE32-0856-39225642A11C}"/>
              </a:ext>
            </a:extLst>
          </p:cNvPr>
          <p:cNvSpPr txBox="1"/>
          <p:nvPr/>
        </p:nvSpPr>
        <p:spPr>
          <a:xfrm>
            <a:off x="309721" y="1284559"/>
            <a:ext cx="5711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</a:t>
            </a:r>
            <a:r>
              <a:rPr lang="en-US" sz="1400" baseline="-25000" dirty="0"/>
              <a:t>1</a:t>
            </a:r>
            <a:r>
              <a:rPr lang="en-US" sz="1400" dirty="0"/>
              <a:t>: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3AF3263-9E8B-C862-16EC-1C5477DCD48A}"/>
              </a:ext>
            </a:extLst>
          </p:cNvPr>
          <p:cNvSpPr txBox="1"/>
          <p:nvPr/>
        </p:nvSpPr>
        <p:spPr>
          <a:xfrm>
            <a:off x="325037" y="1675349"/>
            <a:ext cx="5711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</a:t>
            </a:r>
            <a:r>
              <a:rPr lang="en-US" sz="1400" baseline="-25000" dirty="0"/>
              <a:t>2</a:t>
            </a:r>
            <a:r>
              <a:rPr lang="en-US" sz="1400" dirty="0"/>
              <a:t>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0B2236-B353-72B9-C38F-E51F9444D361}"/>
              </a:ext>
            </a:extLst>
          </p:cNvPr>
          <p:cNvSpPr txBox="1"/>
          <p:nvPr/>
        </p:nvSpPr>
        <p:spPr>
          <a:xfrm>
            <a:off x="2452870" y="1687926"/>
            <a:ext cx="4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  <a:endParaRPr lang="en-US" sz="1600" baseline="-25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745E384-09DD-5B98-AA0C-D2F828FC6751}"/>
              </a:ext>
            </a:extLst>
          </p:cNvPr>
          <p:cNvSpPr txBox="1"/>
          <p:nvPr/>
        </p:nvSpPr>
        <p:spPr>
          <a:xfrm>
            <a:off x="3077737" y="1675349"/>
            <a:ext cx="4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  <a:endParaRPr lang="en-US" sz="1600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52C4913-6ECF-D819-289B-110157DC4EB2}"/>
                  </a:ext>
                </a:extLst>
              </p:cNvPr>
              <p:cNvSpPr txBox="1"/>
              <p:nvPr/>
            </p:nvSpPr>
            <p:spPr>
              <a:xfrm>
                <a:off x="3729978" y="1699138"/>
                <a:ext cx="229138" cy="2601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9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den>
                      </m:f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52C4913-6ECF-D819-289B-110157DC4E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9978" y="1699138"/>
                <a:ext cx="229138" cy="260199"/>
              </a:xfrm>
              <a:prstGeom prst="rect">
                <a:avLst/>
              </a:prstGeom>
              <a:blipFill>
                <a:blip r:embed="rId6"/>
                <a:stretch>
                  <a:fillRect t="-2381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CB77775-FEAC-8313-C9ED-074A2917A3BA}"/>
                  </a:ext>
                </a:extLst>
              </p:cNvPr>
              <p:cNvSpPr txBox="1"/>
              <p:nvPr/>
            </p:nvSpPr>
            <p:spPr>
              <a:xfrm>
                <a:off x="4313857" y="1653536"/>
                <a:ext cx="229138" cy="3055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400" b="0" dirty="0"/>
                  <a:t>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den>
                    </m:f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CB77775-FEAC-8313-C9ED-074A2917A3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3857" y="1653536"/>
                <a:ext cx="229138" cy="305533"/>
              </a:xfrm>
              <a:prstGeom prst="rect">
                <a:avLst/>
              </a:prstGeom>
              <a:blipFill>
                <a:blip r:embed="rId7"/>
                <a:stretch>
                  <a:fillRect l="-48649" t="-2000" r="-10811" b="-2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3C1949F-01AA-9E04-58D2-AFE806815797}"/>
                  </a:ext>
                </a:extLst>
              </p:cNvPr>
              <p:cNvSpPr txBox="1"/>
              <p:nvPr/>
            </p:nvSpPr>
            <p:spPr>
              <a:xfrm>
                <a:off x="4897736" y="1667251"/>
                <a:ext cx="229138" cy="3055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400" b="0" dirty="0"/>
                  <a:t>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den>
                    </m:f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3C1949F-01AA-9E04-58D2-AFE8068157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7736" y="1667251"/>
                <a:ext cx="229138" cy="305533"/>
              </a:xfrm>
              <a:prstGeom prst="rect">
                <a:avLst/>
              </a:prstGeom>
              <a:blipFill>
                <a:blip r:embed="rId8"/>
                <a:stretch>
                  <a:fillRect l="-47368" t="-1961" r="-7895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E491139-F842-3909-9F26-AE1F49C8B25A}"/>
                  </a:ext>
                </a:extLst>
              </p:cNvPr>
              <p:cNvSpPr txBox="1"/>
              <p:nvPr/>
            </p:nvSpPr>
            <p:spPr>
              <a:xfrm>
                <a:off x="5605436" y="1721718"/>
                <a:ext cx="229138" cy="2601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9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den>
                      </m:f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E491139-F842-3909-9F26-AE1F49C8B2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5436" y="1721718"/>
                <a:ext cx="229138" cy="260199"/>
              </a:xfrm>
              <a:prstGeom prst="rect">
                <a:avLst/>
              </a:prstGeom>
              <a:blipFill>
                <a:blip r:embed="rId9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E06362A3-B026-2F00-B620-56B64E05000A}"/>
              </a:ext>
            </a:extLst>
          </p:cNvPr>
          <p:cNvSpPr txBox="1"/>
          <p:nvPr/>
        </p:nvSpPr>
        <p:spPr>
          <a:xfrm>
            <a:off x="6222017" y="1687926"/>
            <a:ext cx="4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15</a:t>
            </a:r>
            <a:endParaRPr lang="en-US" sz="1600" baseline="-25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EF97781-D896-6D9C-36CF-A5B9DADD9838}"/>
              </a:ext>
            </a:extLst>
          </p:cNvPr>
          <p:cNvSpPr txBox="1"/>
          <p:nvPr/>
        </p:nvSpPr>
        <p:spPr>
          <a:xfrm>
            <a:off x="1766373" y="2034051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Z</a:t>
            </a:r>
            <a:r>
              <a:rPr lang="en-US" sz="1600" baseline="-25000" dirty="0"/>
              <a:t>j</a:t>
            </a:r>
            <a:endParaRPr lang="en-US" sz="1400" baseline="-25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8D2D01B-0684-6A35-2974-CD269368A0D4}"/>
              </a:ext>
            </a:extLst>
          </p:cNvPr>
          <p:cNvSpPr txBox="1"/>
          <p:nvPr/>
        </p:nvSpPr>
        <p:spPr>
          <a:xfrm>
            <a:off x="1671459" y="2422811"/>
            <a:ext cx="594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</a:t>
            </a:r>
            <a:r>
              <a:rPr lang="en-US" sz="1400" baseline="-25000" dirty="0"/>
              <a:t>j</a:t>
            </a:r>
            <a:r>
              <a:rPr lang="en-US" sz="1400" dirty="0"/>
              <a:t> -Z</a:t>
            </a:r>
            <a:r>
              <a:rPr lang="en-US" sz="1600" baseline="-25000" dirty="0"/>
              <a:t>j</a:t>
            </a:r>
            <a:endParaRPr lang="en-US" sz="1400" baseline="-25000" dirty="0"/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9EF1E1A7-3F1F-09F8-AB13-7465EA13C1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7234087"/>
              </p:ext>
            </p:extLst>
          </p:nvPr>
        </p:nvGraphicFramePr>
        <p:xfrm>
          <a:off x="9768887" y="427621"/>
          <a:ext cx="1838712" cy="485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8712">
                  <a:extLst>
                    <a:ext uri="{9D8B030D-6E8A-4147-A177-3AD203B41FA5}">
                      <a16:colId xmlns:a16="http://schemas.microsoft.com/office/drawing/2014/main" val="9305007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Zj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450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1903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264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5143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4586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6298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5518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378307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8054874F-B25C-9AD3-694C-DB8AB842B5C3}"/>
              </a:ext>
            </a:extLst>
          </p:cNvPr>
          <p:cNvSpPr txBox="1"/>
          <p:nvPr/>
        </p:nvSpPr>
        <p:spPr>
          <a:xfrm>
            <a:off x="9823641" y="865618"/>
            <a:ext cx="20922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80×0+60×1 </a:t>
            </a:r>
          </a:p>
          <a:p>
            <a:r>
              <a:rPr lang="en-US" sz="1400" dirty="0"/>
              <a:t>= 0+60 = 60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B072B4B-1740-688F-F8CB-4B4E6FBEE86C}"/>
              </a:ext>
            </a:extLst>
          </p:cNvPr>
          <p:cNvSpPr txBox="1"/>
          <p:nvPr/>
        </p:nvSpPr>
        <p:spPr>
          <a:xfrm>
            <a:off x="9796264" y="1511351"/>
            <a:ext cx="20922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80×1+60×0 </a:t>
            </a:r>
          </a:p>
          <a:p>
            <a:r>
              <a:rPr lang="en-US" sz="1400" dirty="0"/>
              <a:t>= 80+0 =80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8751477-8286-CDB7-7D22-64337F225C4B}"/>
              </a:ext>
            </a:extLst>
          </p:cNvPr>
          <p:cNvSpPr txBox="1"/>
          <p:nvPr/>
        </p:nvSpPr>
        <p:spPr>
          <a:xfrm>
            <a:off x="9868062" y="2144736"/>
            <a:ext cx="2020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80*-1/15+60*1/20</a:t>
            </a:r>
          </a:p>
          <a:p>
            <a:r>
              <a:rPr lang="en-US" sz="1400" dirty="0"/>
              <a:t>=  -16/5 + 3 =-7/3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1BDBC3F-1815-905F-8F0F-B146C5D4C7AA}"/>
              </a:ext>
            </a:extLst>
          </p:cNvPr>
          <p:cNvSpPr txBox="1"/>
          <p:nvPr/>
        </p:nvSpPr>
        <p:spPr>
          <a:xfrm>
            <a:off x="9868062" y="3381904"/>
            <a:ext cx="2022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80×1/30 + 60×-1/20</a:t>
            </a:r>
          </a:p>
          <a:p>
            <a:r>
              <a:rPr lang="en-US" sz="1400" dirty="0"/>
              <a:t>= 8/3 – 3 = -1/3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B7C68E1-FE22-4F3F-D2FD-1D44F722F8CD}"/>
              </a:ext>
            </a:extLst>
          </p:cNvPr>
          <p:cNvSpPr txBox="1"/>
          <p:nvPr/>
        </p:nvSpPr>
        <p:spPr>
          <a:xfrm>
            <a:off x="9875805" y="2789640"/>
            <a:ext cx="20146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80*1/15+60*-1/20</a:t>
            </a:r>
          </a:p>
          <a:p>
            <a:r>
              <a:rPr lang="en-US" sz="1400" dirty="0"/>
              <a:t>=16/3 – 3 =7/3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5A9FEAC-C796-4D0F-1DE8-6B27E7D83647}"/>
              </a:ext>
            </a:extLst>
          </p:cNvPr>
          <p:cNvSpPr txBox="1"/>
          <p:nvPr/>
        </p:nvSpPr>
        <p:spPr>
          <a:xfrm>
            <a:off x="9875805" y="4035306"/>
            <a:ext cx="18953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80×-1/30 + 60×1/20</a:t>
            </a:r>
          </a:p>
          <a:p>
            <a:r>
              <a:rPr lang="en-US" sz="1400" dirty="0"/>
              <a:t>= -8/3 + 3 =1/3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D06AEA9-BDAD-5EDF-7870-7E154E05CE8E}"/>
              </a:ext>
            </a:extLst>
          </p:cNvPr>
          <p:cNvSpPr txBox="1"/>
          <p:nvPr/>
        </p:nvSpPr>
        <p:spPr>
          <a:xfrm>
            <a:off x="9857549" y="4695588"/>
            <a:ext cx="18953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80×20 + 60×15</a:t>
            </a:r>
          </a:p>
          <a:p>
            <a:r>
              <a:rPr lang="en-US" sz="1400" dirty="0"/>
              <a:t>= 1600+900 =2500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F105169-88E2-BB09-5AA9-4DA564417195}"/>
              </a:ext>
            </a:extLst>
          </p:cNvPr>
          <p:cNvSpPr txBox="1"/>
          <p:nvPr/>
        </p:nvSpPr>
        <p:spPr>
          <a:xfrm>
            <a:off x="2399377" y="2046509"/>
            <a:ext cx="4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60</a:t>
            </a:r>
            <a:endParaRPr lang="en-US" sz="1600" b="1" baseline="-25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679A5CA-E59B-6AE6-58F8-D7A9C0E80863}"/>
              </a:ext>
            </a:extLst>
          </p:cNvPr>
          <p:cNvSpPr txBox="1"/>
          <p:nvPr/>
        </p:nvSpPr>
        <p:spPr>
          <a:xfrm>
            <a:off x="3027589" y="2043658"/>
            <a:ext cx="4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80</a:t>
            </a:r>
            <a:endParaRPr lang="en-US" sz="1600" b="1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9CD79B1-1DF0-65F5-B1E8-3CD2E4AC79E1}"/>
                  </a:ext>
                </a:extLst>
              </p:cNvPr>
              <p:cNvSpPr txBox="1"/>
              <p:nvPr/>
            </p:nvSpPr>
            <p:spPr>
              <a:xfrm>
                <a:off x="3684155" y="2043658"/>
                <a:ext cx="229138" cy="35445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b="1" dirty="0"/>
                  <a:t>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𝟕</m:t>
                        </m:r>
                      </m:num>
                      <m:den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</m:oMath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9CD79B1-1DF0-65F5-B1E8-3CD2E4AC79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4155" y="2043658"/>
                <a:ext cx="229138" cy="354456"/>
              </a:xfrm>
              <a:prstGeom prst="rect">
                <a:avLst/>
              </a:prstGeom>
              <a:blipFill>
                <a:blip r:embed="rId10"/>
                <a:stretch>
                  <a:fillRect l="-52632" b="-224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929F58A-FF0B-28E1-0DC8-8E6C8324211B}"/>
                  </a:ext>
                </a:extLst>
              </p:cNvPr>
              <p:cNvSpPr txBox="1"/>
              <p:nvPr/>
            </p:nvSpPr>
            <p:spPr>
              <a:xfrm>
                <a:off x="4290698" y="2054718"/>
                <a:ext cx="229138" cy="3457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𝟕</m:t>
                          </m:r>
                        </m:num>
                        <m:den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929F58A-FF0B-28E1-0DC8-8E6C832421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0698" y="2054718"/>
                <a:ext cx="229138" cy="345736"/>
              </a:xfrm>
              <a:prstGeom prst="rect">
                <a:avLst/>
              </a:prstGeom>
              <a:blipFill>
                <a:blip r:embed="rId11"/>
                <a:stretch>
                  <a:fillRect t="-3509" b="-14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94CA490-E059-E6DE-A04A-8B715E35C14B}"/>
                  </a:ext>
                </a:extLst>
              </p:cNvPr>
              <p:cNvSpPr txBox="1"/>
              <p:nvPr/>
            </p:nvSpPr>
            <p:spPr>
              <a:xfrm>
                <a:off x="5001837" y="2026319"/>
                <a:ext cx="229138" cy="3556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b="1" dirty="0"/>
                  <a:t>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</m:oMath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94CA490-E059-E6DE-A04A-8B715E35C1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1837" y="2026319"/>
                <a:ext cx="229138" cy="355610"/>
              </a:xfrm>
              <a:prstGeom prst="rect">
                <a:avLst/>
              </a:prstGeom>
              <a:blipFill>
                <a:blip r:embed="rId12"/>
                <a:stretch>
                  <a:fillRect l="-56757" b="-20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A975DC1-A8AF-E681-F178-F05BF019E628}"/>
                  </a:ext>
                </a:extLst>
              </p:cNvPr>
              <p:cNvSpPr txBox="1"/>
              <p:nvPr/>
            </p:nvSpPr>
            <p:spPr>
              <a:xfrm>
                <a:off x="5596154" y="2045389"/>
                <a:ext cx="229138" cy="3468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A975DC1-A8AF-E681-F178-F05BF019E6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6154" y="2045389"/>
                <a:ext cx="229138" cy="346890"/>
              </a:xfrm>
              <a:prstGeom prst="rect">
                <a:avLst/>
              </a:prstGeom>
              <a:blipFill>
                <a:blip r:embed="rId13"/>
                <a:stretch>
                  <a:fillRect t="-3571" b="-16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E47ADA63-7712-F2E3-FEDD-44412234A049}"/>
              </a:ext>
            </a:extLst>
          </p:cNvPr>
          <p:cNvSpPr txBox="1"/>
          <p:nvPr/>
        </p:nvSpPr>
        <p:spPr>
          <a:xfrm>
            <a:off x="6152969" y="2084493"/>
            <a:ext cx="5946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2500</a:t>
            </a:r>
            <a:endParaRPr lang="en-US" sz="1400" b="1" baseline="-25000" dirty="0"/>
          </a:p>
        </p:txBody>
      </p:sp>
    </p:spTree>
    <p:extLst>
      <p:ext uri="{BB962C8B-B14F-4D97-AF65-F5344CB8AC3E}">
        <p14:creationId xmlns:p14="http://schemas.microsoft.com/office/powerpoint/2010/main" val="324648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Table 53">
            <a:extLst>
              <a:ext uri="{FF2B5EF4-FFF2-40B4-BE49-F238E27FC236}">
                <a16:creationId xmlns:a16="http://schemas.microsoft.com/office/drawing/2014/main" id="{14D987DD-43F4-B9DE-9E5B-6B554AB800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474881"/>
              </p:ext>
            </p:extLst>
          </p:nvPr>
        </p:nvGraphicFramePr>
        <p:xfrm>
          <a:off x="1594704" y="520886"/>
          <a:ext cx="44775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1517">
                  <a:extLst>
                    <a:ext uri="{9D8B030D-6E8A-4147-A177-3AD203B41FA5}">
                      <a16:colId xmlns:a16="http://schemas.microsoft.com/office/drawing/2014/main" val="625596927"/>
                    </a:ext>
                  </a:extLst>
                </a:gridCol>
                <a:gridCol w="617698">
                  <a:extLst>
                    <a:ext uri="{9D8B030D-6E8A-4147-A177-3AD203B41FA5}">
                      <a16:colId xmlns:a16="http://schemas.microsoft.com/office/drawing/2014/main" val="198015553"/>
                    </a:ext>
                  </a:extLst>
                </a:gridCol>
                <a:gridCol w="617698">
                  <a:extLst>
                    <a:ext uri="{9D8B030D-6E8A-4147-A177-3AD203B41FA5}">
                      <a16:colId xmlns:a16="http://schemas.microsoft.com/office/drawing/2014/main" val="3703323588"/>
                    </a:ext>
                  </a:extLst>
                </a:gridCol>
                <a:gridCol w="623937">
                  <a:extLst>
                    <a:ext uri="{9D8B030D-6E8A-4147-A177-3AD203B41FA5}">
                      <a16:colId xmlns:a16="http://schemas.microsoft.com/office/drawing/2014/main" val="1644198094"/>
                    </a:ext>
                  </a:extLst>
                </a:gridCol>
                <a:gridCol w="603365">
                  <a:extLst>
                    <a:ext uri="{9D8B030D-6E8A-4147-A177-3AD203B41FA5}">
                      <a16:colId xmlns:a16="http://schemas.microsoft.com/office/drawing/2014/main" val="2821113304"/>
                    </a:ext>
                  </a:extLst>
                </a:gridCol>
                <a:gridCol w="625791">
                  <a:extLst>
                    <a:ext uri="{9D8B030D-6E8A-4147-A177-3AD203B41FA5}">
                      <a16:colId xmlns:a16="http://schemas.microsoft.com/office/drawing/2014/main" val="1248421773"/>
                    </a:ext>
                  </a:extLst>
                </a:gridCol>
                <a:gridCol w="707544">
                  <a:extLst>
                    <a:ext uri="{9D8B030D-6E8A-4147-A177-3AD203B41FA5}">
                      <a16:colId xmlns:a16="http://schemas.microsoft.com/office/drawing/2014/main" val="31982649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1752928"/>
                  </a:ext>
                </a:extLst>
              </a:tr>
            </a:tbl>
          </a:graphicData>
        </a:graphic>
      </p:graphicFrame>
      <p:graphicFrame>
        <p:nvGraphicFramePr>
          <p:cNvPr id="55" name="Table 54">
            <a:extLst>
              <a:ext uri="{FF2B5EF4-FFF2-40B4-BE49-F238E27FC236}">
                <a16:creationId xmlns:a16="http://schemas.microsoft.com/office/drawing/2014/main" id="{1ADA79AE-5AF1-2978-EDC3-6192EB7F5E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1794308"/>
              </p:ext>
            </p:extLst>
          </p:nvPr>
        </p:nvGraphicFramePr>
        <p:xfrm>
          <a:off x="1594704" y="889399"/>
          <a:ext cx="44775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1517">
                  <a:extLst>
                    <a:ext uri="{9D8B030D-6E8A-4147-A177-3AD203B41FA5}">
                      <a16:colId xmlns:a16="http://schemas.microsoft.com/office/drawing/2014/main" val="625596927"/>
                    </a:ext>
                  </a:extLst>
                </a:gridCol>
                <a:gridCol w="617698">
                  <a:extLst>
                    <a:ext uri="{9D8B030D-6E8A-4147-A177-3AD203B41FA5}">
                      <a16:colId xmlns:a16="http://schemas.microsoft.com/office/drawing/2014/main" val="198015553"/>
                    </a:ext>
                  </a:extLst>
                </a:gridCol>
                <a:gridCol w="617698">
                  <a:extLst>
                    <a:ext uri="{9D8B030D-6E8A-4147-A177-3AD203B41FA5}">
                      <a16:colId xmlns:a16="http://schemas.microsoft.com/office/drawing/2014/main" val="3703323588"/>
                    </a:ext>
                  </a:extLst>
                </a:gridCol>
                <a:gridCol w="623937">
                  <a:extLst>
                    <a:ext uri="{9D8B030D-6E8A-4147-A177-3AD203B41FA5}">
                      <a16:colId xmlns:a16="http://schemas.microsoft.com/office/drawing/2014/main" val="1644198094"/>
                    </a:ext>
                  </a:extLst>
                </a:gridCol>
                <a:gridCol w="603365">
                  <a:extLst>
                    <a:ext uri="{9D8B030D-6E8A-4147-A177-3AD203B41FA5}">
                      <a16:colId xmlns:a16="http://schemas.microsoft.com/office/drawing/2014/main" val="2821113304"/>
                    </a:ext>
                  </a:extLst>
                </a:gridCol>
                <a:gridCol w="625791">
                  <a:extLst>
                    <a:ext uri="{9D8B030D-6E8A-4147-A177-3AD203B41FA5}">
                      <a16:colId xmlns:a16="http://schemas.microsoft.com/office/drawing/2014/main" val="1248421773"/>
                    </a:ext>
                  </a:extLst>
                </a:gridCol>
                <a:gridCol w="707544">
                  <a:extLst>
                    <a:ext uri="{9D8B030D-6E8A-4147-A177-3AD203B41FA5}">
                      <a16:colId xmlns:a16="http://schemas.microsoft.com/office/drawing/2014/main" val="31982649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1752928"/>
                  </a:ext>
                </a:extLst>
              </a:tr>
            </a:tbl>
          </a:graphicData>
        </a:graphic>
      </p:graphicFrame>
      <p:sp>
        <p:nvSpPr>
          <p:cNvPr id="56" name="TextBox 55">
            <a:extLst>
              <a:ext uri="{FF2B5EF4-FFF2-40B4-BE49-F238E27FC236}">
                <a16:creationId xmlns:a16="http://schemas.microsoft.com/office/drawing/2014/main" id="{EE09940F-6CB3-D986-805B-E64359D93A81}"/>
              </a:ext>
            </a:extLst>
          </p:cNvPr>
          <p:cNvSpPr txBox="1"/>
          <p:nvPr/>
        </p:nvSpPr>
        <p:spPr>
          <a:xfrm>
            <a:off x="1734952" y="527675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Cj</a:t>
            </a:r>
          </a:p>
        </p:txBody>
      </p:sp>
      <p:graphicFrame>
        <p:nvGraphicFramePr>
          <p:cNvPr id="57" name="Table 56">
            <a:extLst>
              <a:ext uri="{FF2B5EF4-FFF2-40B4-BE49-F238E27FC236}">
                <a16:creationId xmlns:a16="http://schemas.microsoft.com/office/drawing/2014/main" id="{691CA157-0F66-CA2E-E5BE-DACAF9FB60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5075588"/>
              </p:ext>
            </p:extLst>
          </p:nvPr>
        </p:nvGraphicFramePr>
        <p:xfrm>
          <a:off x="712480" y="512839"/>
          <a:ext cx="871512" cy="75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1512">
                  <a:extLst>
                    <a:ext uri="{9D8B030D-6E8A-4147-A177-3AD203B41FA5}">
                      <a16:colId xmlns:a16="http://schemas.microsoft.com/office/drawing/2014/main" val="4252869153"/>
                    </a:ext>
                  </a:extLst>
                </a:gridCol>
              </a:tblGrid>
              <a:tr h="7596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CB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7771133"/>
                  </a:ext>
                </a:extLst>
              </a:tr>
            </a:tbl>
          </a:graphicData>
        </a:graphic>
      </p:graphicFrame>
      <p:graphicFrame>
        <p:nvGraphicFramePr>
          <p:cNvPr id="58" name="Table 57">
            <a:extLst>
              <a:ext uri="{FF2B5EF4-FFF2-40B4-BE49-F238E27FC236}">
                <a16:creationId xmlns:a16="http://schemas.microsoft.com/office/drawing/2014/main" id="{4878A2F5-E2EE-0A23-A0B2-6506998F0C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0778007"/>
              </p:ext>
            </p:extLst>
          </p:nvPr>
        </p:nvGraphicFramePr>
        <p:xfrm>
          <a:off x="6096000" y="512839"/>
          <a:ext cx="1400074" cy="776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0037">
                  <a:extLst>
                    <a:ext uri="{9D8B030D-6E8A-4147-A177-3AD203B41FA5}">
                      <a16:colId xmlns:a16="http://schemas.microsoft.com/office/drawing/2014/main" val="3013429851"/>
                    </a:ext>
                  </a:extLst>
                </a:gridCol>
                <a:gridCol w="700037">
                  <a:extLst>
                    <a:ext uri="{9D8B030D-6E8A-4147-A177-3AD203B41FA5}">
                      <a16:colId xmlns:a16="http://schemas.microsoft.com/office/drawing/2014/main" val="134479305"/>
                    </a:ext>
                  </a:extLst>
                </a:gridCol>
              </a:tblGrid>
              <a:tr h="776579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Solution</a:t>
                      </a:r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Ratio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2648031"/>
                  </a:ext>
                </a:extLst>
              </a:tr>
            </a:tbl>
          </a:graphicData>
        </a:graphic>
      </p:graphicFrame>
      <p:graphicFrame>
        <p:nvGraphicFramePr>
          <p:cNvPr id="59" name="Table 58">
            <a:extLst>
              <a:ext uri="{FF2B5EF4-FFF2-40B4-BE49-F238E27FC236}">
                <a16:creationId xmlns:a16="http://schemas.microsoft.com/office/drawing/2014/main" id="{2D371DB3-7722-18CA-839A-124D1E0F7D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451705"/>
              </p:ext>
            </p:extLst>
          </p:nvPr>
        </p:nvGraphicFramePr>
        <p:xfrm>
          <a:off x="712480" y="1284639"/>
          <a:ext cx="678359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224">
                  <a:extLst>
                    <a:ext uri="{9D8B030D-6E8A-4147-A177-3AD203B41FA5}">
                      <a16:colId xmlns:a16="http://schemas.microsoft.com/office/drawing/2014/main" val="3277270441"/>
                    </a:ext>
                  </a:extLst>
                </a:gridCol>
                <a:gridCol w="681517">
                  <a:extLst>
                    <a:ext uri="{9D8B030D-6E8A-4147-A177-3AD203B41FA5}">
                      <a16:colId xmlns:a16="http://schemas.microsoft.com/office/drawing/2014/main" val="1651651387"/>
                    </a:ext>
                  </a:extLst>
                </a:gridCol>
                <a:gridCol w="617698">
                  <a:extLst>
                    <a:ext uri="{9D8B030D-6E8A-4147-A177-3AD203B41FA5}">
                      <a16:colId xmlns:a16="http://schemas.microsoft.com/office/drawing/2014/main" val="1418133318"/>
                    </a:ext>
                  </a:extLst>
                </a:gridCol>
                <a:gridCol w="617698">
                  <a:extLst>
                    <a:ext uri="{9D8B030D-6E8A-4147-A177-3AD203B41FA5}">
                      <a16:colId xmlns:a16="http://schemas.microsoft.com/office/drawing/2014/main" val="1784287402"/>
                    </a:ext>
                  </a:extLst>
                </a:gridCol>
                <a:gridCol w="623937">
                  <a:extLst>
                    <a:ext uri="{9D8B030D-6E8A-4147-A177-3AD203B41FA5}">
                      <a16:colId xmlns:a16="http://schemas.microsoft.com/office/drawing/2014/main" val="1326948750"/>
                    </a:ext>
                  </a:extLst>
                </a:gridCol>
                <a:gridCol w="603365">
                  <a:extLst>
                    <a:ext uri="{9D8B030D-6E8A-4147-A177-3AD203B41FA5}">
                      <a16:colId xmlns:a16="http://schemas.microsoft.com/office/drawing/2014/main" val="2899115002"/>
                    </a:ext>
                  </a:extLst>
                </a:gridCol>
                <a:gridCol w="625791">
                  <a:extLst>
                    <a:ext uri="{9D8B030D-6E8A-4147-A177-3AD203B41FA5}">
                      <a16:colId xmlns:a16="http://schemas.microsoft.com/office/drawing/2014/main" val="1496010250"/>
                    </a:ext>
                  </a:extLst>
                </a:gridCol>
                <a:gridCol w="707544">
                  <a:extLst>
                    <a:ext uri="{9D8B030D-6E8A-4147-A177-3AD203B41FA5}">
                      <a16:colId xmlns:a16="http://schemas.microsoft.com/office/drawing/2014/main" val="3554240769"/>
                    </a:ext>
                  </a:extLst>
                </a:gridCol>
                <a:gridCol w="711910">
                  <a:extLst>
                    <a:ext uri="{9D8B030D-6E8A-4147-A177-3AD203B41FA5}">
                      <a16:colId xmlns:a16="http://schemas.microsoft.com/office/drawing/2014/main" val="4052128978"/>
                    </a:ext>
                  </a:extLst>
                </a:gridCol>
                <a:gridCol w="711910">
                  <a:extLst>
                    <a:ext uri="{9D8B030D-6E8A-4147-A177-3AD203B41FA5}">
                      <a16:colId xmlns:a16="http://schemas.microsoft.com/office/drawing/2014/main" val="10893657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3677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175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3313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5458893"/>
                  </a:ext>
                </a:extLst>
              </a:tr>
            </a:tbl>
          </a:graphicData>
        </a:graphic>
      </p:graphicFrame>
      <p:sp>
        <p:nvSpPr>
          <p:cNvPr id="60" name="TextBox 59">
            <a:extLst>
              <a:ext uri="{FF2B5EF4-FFF2-40B4-BE49-F238E27FC236}">
                <a16:creationId xmlns:a16="http://schemas.microsoft.com/office/drawing/2014/main" id="{966A971E-271F-F768-21DC-7018479D9D49}"/>
              </a:ext>
            </a:extLst>
          </p:cNvPr>
          <p:cNvSpPr txBox="1"/>
          <p:nvPr/>
        </p:nvSpPr>
        <p:spPr>
          <a:xfrm>
            <a:off x="1725851" y="905182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B.V.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D13FA5F-47B7-244D-9D0C-5186DE7AE243}"/>
              </a:ext>
            </a:extLst>
          </p:cNvPr>
          <p:cNvSpPr txBox="1"/>
          <p:nvPr/>
        </p:nvSpPr>
        <p:spPr>
          <a:xfrm>
            <a:off x="2476616" y="885499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x</a:t>
            </a:r>
            <a:r>
              <a:rPr lang="en-US" sz="1600" baseline="-25000" dirty="0"/>
              <a:t>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7291374-5361-3E37-72E0-38A85BF3ACF4}"/>
              </a:ext>
            </a:extLst>
          </p:cNvPr>
          <p:cNvSpPr txBox="1"/>
          <p:nvPr/>
        </p:nvSpPr>
        <p:spPr>
          <a:xfrm>
            <a:off x="3046302" y="885499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x</a:t>
            </a:r>
            <a:r>
              <a:rPr lang="en-US" sz="1600" baseline="-25000" dirty="0"/>
              <a:t>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2D2A17C-A502-668F-D0A0-D1E69645783E}"/>
              </a:ext>
            </a:extLst>
          </p:cNvPr>
          <p:cNvSpPr txBox="1"/>
          <p:nvPr/>
        </p:nvSpPr>
        <p:spPr>
          <a:xfrm>
            <a:off x="3690784" y="916179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</a:t>
            </a:r>
            <a:r>
              <a:rPr lang="en-US" sz="1400" baseline="-25000" dirty="0"/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76B36FB-663D-C75A-12D4-C510F1593BA0}"/>
              </a:ext>
            </a:extLst>
          </p:cNvPr>
          <p:cNvSpPr txBox="1"/>
          <p:nvPr/>
        </p:nvSpPr>
        <p:spPr>
          <a:xfrm>
            <a:off x="4781955" y="893207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</a:t>
            </a:r>
            <a:r>
              <a:rPr lang="en-US" sz="1400" baseline="-25000" dirty="0"/>
              <a:t>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3AAA842-E34D-561E-3BEA-1BA8E5D7C270}"/>
              </a:ext>
            </a:extLst>
          </p:cNvPr>
          <p:cNvSpPr txBox="1"/>
          <p:nvPr/>
        </p:nvSpPr>
        <p:spPr>
          <a:xfrm>
            <a:off x="4248240" y="905182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</a:t>
            </a:r>
            <a:r>
              <a:rPr lang="en-US" sz="1400" baseline="-25000" dirty="0"/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A61DECA-078D-283D-5FA8-AD7B7A27516B}"/>
              </a:ext>
            </a:extLst>
          </p:cNvPr>
          <p:cNvSpPr txBox="1"/>
          <p:nvPr/>
        </p:nvSpPr>
        <p:spPr>
          <a:xfrm>
            <a:off x="5398647" y="879407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</a:t>
            </a:r>
            <a:r>
              <a:rPr lang="en-US" sz="1400" baseline="-25000" dirty="0"/>
              <a:t>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529B34A-048F-8792-59C4-208F2A669899}"/>
              </a:ext>
            </a:extLst>
          </p:cNvPr>
          <p:cNvSpPr txBox="1"/>
          <p:nvPr/>
        </p:nvSpPr>
        <p:spPr>
          <a:xfrm>
            <a:off x="2452870" y="572726"/>
            <a:ext cx="4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60</a:t>
            </a:r>
            <a:endParaRPr lang="en-US" sz="1600" baseline="-250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38F1D94-03BD-BEFA-9D98-37EA9A150806}"/>
              </a:ext>
            </a:extLst>
          </p:cNvPr>
          <p:cNvSpPr txBox="1"/>
          <p:nvPr/>
        </p:nvSpPr>
        <p:spPr>
          <a:xfrm>
            <a:off x="3026389" y="579672"/>
            <a:ext cx="4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80</a:t>
            </a:r>
            <a:endParaRPr lang="en-US" sz="1600" baseline="-250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B397336-E1A9-94A5-13B8-C692A0D28A1D}"/>
              </a:ext>
            </a:extLst>
          </p:cNvPr>
          <p:cNvSpPr txBox="1"/>
          <p:nvPr/>
        </p:nvSpPr>
        <p:spPr>
          <a:xfrm>
            <a:off x="4219570" y="557543"/>
            <a:ext cx="4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</a:t>
            </a:r>
            <a:endParaRPr lang="en-US" sz="1600" baseline="-250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1B91F08-9C0F-08E7-A4FE-E2CB5EA42023}"/>
              </a:ext>
            </a:extLst>
          </p:cNvPr>
          <p:cNvSpPr txBox="1"/>
          <p:nvPr/>
        </p:nvSpPr>
        <p:spPr>
          <a:xfrm>
            <a:off x="3685892" y="545325"/>
            <a:ext cx="4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  <a:endParaRPr lang="en-US" sz="1600" baseline="-250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57851A0-723A-E706-3314-940008C9AA8F}"/>
              </a:ext>
            </a:extLst>
          </p:cNvPr>
          <p:cNvSpPr txBox="1"/>
          <p:nvPr/>
        </p:nvSpPr>
        <p:spPr>
          <a:xfrm>
            <a:off x="5403085" y="559430"/>
            <a:ext cx="4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</a:t>
            </a:r>
            <a:endParaRPr lang="en-US" sz="1600" baseline="-250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207C7FC-11AD-AF67-A584-6FA28D507B77}"/>
              </a:ext>
            </a:extLst>
          </p:cNvPr>
          <p:cNvSpPr txBox="1"/>
          <p:nvPr/>
        </p:nvSpPr>
        <p:spPr>
          <a:xfrm>
            <a:off x="4802343" y="545325"/>
            <a:ext cx="4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  <a:endParaRPr lang="en-US" sz="1600" baseline="-250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DDE51A4-A8C4-3104-2748-801803D8349B}"/>
              </a:ext>
            </a:extLst>
          </p:cNvPr>
          <p:cNvSpPr txBox="1"/>
          <p:nvPr/>
        </p:nvSpPr>
        <p:spPr>
          <a:xfrm>
            <a:off x="1766374" y="1332137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</a:t>
            </a:r>
            <a:r>
              <a:rPr lang="en-US" sz="1400" baseline="-25000" dirty="0"/>
              <a:t>2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779334A-E64C-DC4A-5782-DF842828E7E0}"/>
              </a:ext>
            </a:extLst>
          </p:cNvPr>
          <p:cNvSpPr txBox="1"/>
          <p:nvPr/>
        </p:nvSpPr>
        <p:spPr>
          <a:xfrm>
            <a:off x="1766373" y="1648859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</a:t>
            </a:r>
            <a:r>
              <a:rPr lang="en-US" sz="1400" baseline="-25000" dirty="0"/>
              <a:t>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E385E41-2573-B544-A9F6-90D013966736}"/>
              </a:ext>
            </a:extLst>
          </p:cNvPr>
          <p:cNvSpPr txBox="1"/>
          <p:nvPr/>
        </p:nvSpPr>
        <p:spPr>
          <a:xfrm>
            <a:off x="1017319" y="1296839"/>
            <a:ext cx="4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80</a:t>
            </a:r>
            <a:endParaRPr lang="en-US" sz="16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319749A-DFA2-A9D7-F118-81FBEE5B516B}"/>
              </a:ext>
            </a:extLst>
          </p:cNvPr>
          <p:cNvSpPr txBox="1"/>
          <p:nvPr/>
        </p:nvSpPr>
        <p:spPr>
          <a:xfrm>
            <a:off x="1017319" y="1667084"/>
            <a:ext cx="4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60</a:t>
            </a:r>
            <a:endParaRPr lang="en-US" sz="1600" baseline="-250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C2D8CD8A-6005-4728-7382-7E9D8245D219}"/>
              </a:ext>
            </a:extLst>
          </p:cNvPr>
          <p:cNvSpPr txBox="1"/>
          <p:nvPr/>
        </p:nvSpPr>
        <p:spPr>
          <a:xfrm>
            <a:off x="2464520" y="1355749"/>
            <a:ext cx="4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  <a:endParaRPr lang="en-US" sz="1600" baseline="-250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7DB3BED-A408-01F8-DD7E-BEEF2C2DA303}"/>
              </a:ext>
            </a:extLst>
          </p:cNvPr>
          <p:cNvSpPr txBox="1"/>
          <p:nvPr/>
        </p:nvSpPr>
        <p:spPr>
          <a:xfrm>
            <a:off x="3088880" y="1319317"/>
            <a:ext cx="4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  <a:endParaRPr lang="en-US" sz="1600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22D0CBDF-13E0-C2A6-5641-4D01D08F0AE0}"/>
                  </a:ext>
                </a:extLst>
              </p:cNvPr>
              <p:cNvSpPr txBox="1"/>
              <p:nvPr/>
            </p:nvSpPr>
            <p:spPr>
              <a:xfrm>
                <a:off x="3707537" y="1332137"/>
                <a:ext cx="174727" cy="260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9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den>
                      </m:f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22D0CBDF-13E0-C2A6-5641-4D01D08F0A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537" y="1332137"/>
                <a:ext cx="174727" cy="260199"/>
              </a:xfrm>
              <a:prstGeom prst="rect">
                <a:avLst/>
              </a:prstGeom>
              <a:blipFill>
                <a:blip r:embed="rId2"/>
                <a:stretch>
                  <a:fillRect l="-13793" t="-2381" r="-17241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ED50D8A2-2A99-7151-1C6B-F08FE9D6ABDC}"/>
                  </a:ext>
                </a:extLst>
              </p:cNvPr>
              <p:cNvSpPr txBox="1"/>
              <p:nvPr/>
            </p:nvSpPr>
            <p:spPr>
              <a:xfrm>
                <a:off x="4387107" y="1355925"/>
                <a:ext cx="152285" cy="260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9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den>
                      </m:f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ED50D8A2-2A99-7151-1C6B-F08FE9D6AB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7107" y="1355925"/>
                <a:ext cx="152285" cy="260199"/>
              </a:xfrm>
              <a:prstGeom prst="rect">
                <a:avLst/>
              </a:prstGeom>
              <a:blipFill>
                <a:blip r:embed="rId3"/>
                <a:stretch>
                  <a:fillRect l="-24000" r="-24000" b="-186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CCA6DF18-C573-B10C-1904-04919DA11C82}"/>
                  </a:ext>
                </a:extLst>
              </p:cNvPr>
              <p:cNvSpPr txBox="1"/>
              <p:nvPr/>
            </p:nvSpPr>
            <p:spPr>
              <a:xfrm>
                <a:off x="4948308" y="1343105"/>
                <a:ext cx="152286" cy="260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9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30</m:t>
                          </m:r>
                        </m:den>
                      </m:f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CCA6DF18-C573-B10C-1904-04919DA11C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8308" y="1343105"/>
                <a:ext cx="152286" cy="260199"/>
              </a:xfrm>
              <a:prstGeom prst="rect">
                <a:avLst/>
              </a:prstGeom>
              <a:blipFill>
                <a:blip r:embed="rId4"/>
                <a:stretch>
                  <a:fillRect l="-20000" r="-24000" b="-16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E94B9478-E2B6-029D-AEC5-5256C18B470F}"/>
                  </a:ext>
                </a:extLst>
              </p:cNvPr>
              <p:cNvSpPr txBox="1"/>
              <p:nvPr/>
            </p:nvSpPr>
            <p:spPr>
              <a:xfrm>
                <a:off x="5605436" y="1343105"/>
                <a:ext cx="174728" cy="260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9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30</m:t>
                          </m:r>
                        </m:den>
                      </m:f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E94B9478-E2B6-029D-AEC5-5256C18B47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5436" y="1343105"/>
                <a:ext cx="174728" cy="260199"/>
              </a:xfrm>
              <a:prstGeom prst="rect">
                <a:avLst/>
              </a:prstGeom>
              <a:blipFill>
                <a:blip r:embed="rId5"/>
                <a:stretch>
                  <a:fillRect l="-14286" r="-21429" b="-16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1" name="TextBox 110">
            <a:extLst>
              <a:ext uri="{FF2B5EF4-FFF2-40B4-BE49-F238E27FC236}">
                <a16:creationId xmlns:a16="http://schemas.microsoft.com/office/drawing/2014/main" id="{37F0E7E7-CFA3-B748-7F17-ACA7E95E2E60}"/>
              </a:ext>
            </a:extLst>
          </p:cNvPr>
          <p:cNvSpPr txBox="1"/>
          <p:nvPr/>
        </p:nvSpPr>
        <p:spPr>
          <a:xfrm>
            <a:off x="6228197" y="1355749"/>
            <a:ext cx="4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20</a:t>
            </a:r>
            <a:endParaRPr lang="en-US" sz="1600" baseline="-250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D6BFA5AC-7490-CE32-0856-39225642A11C}"/>
              </a:ext>
            </a:extLst>
          </p:cNvPr>
          <p:cNvSpPr txBox="1"/>
          <p:nvPr/>
        </p:nvSpPr>
        <p:spPr>
          <a:xfrm>
            <a:off x="309721" y="1284559"/>
            <a:ext cx="5711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</a:t>
            </a:r>
            <a:r>
              <a:rPr lang="en-US" sz="1400" baseline="-25000" dirty="0"/>
              <a:t>1</a:t>
            </a:r>
            <a:r>
              <a:rPr lang="en-US" sz="1400" dirty="0"/>
              <a:t>: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3AF3263-9E8B-C862-16EC-1C5477DCD48A}"/>
              </a:ext>
            </a:extLst>
          </p:cNvPr>
          <p:cNvSpPr txBox="1"/>
          <p:nvPr/>
        </p:nvSpPr>
        <p:spPr>
          <a:xfrm>
            <a:off x="325037" y="1675349"/>
            <a:ext cx="5711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</a:t>
            </a:r>
            <a:r>
              <a:rPr lang="en-US" sz="1400" baseline="-25000" dirty="0"/>
              <a:t>2</a:t>
            </a:r>
            <a:r>
              <a:rPr lang="en-US" sz="1400" dirty="0"/>
              <a:t>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0B2236-B353-72B9-C38F-E51F9444D361}"/>
              </a:ext>
            </a:extLst>
          </p:cNvPr>
          <p:cNvSpPr txBox="1"/>
          <p:nvPr/>
        </p:nvSpPr>
        <p:spPr>
          <a:xfrm>
            <a:off x="2452870" y="1687926"/>
            <a:ext cx="4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  <a:endParaRPr lang="en-US" sz="1600" baseline="-25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745E384-09DD-5B98-AA0C-D2F828FC6751}"/>
              </a:ext>
            </a:extLst>
          </p:cNvPr>
          <p:cNvSpPr txBox="1"/>
          <p:nvPr/>
        </p:nvSpPr>
        <p:spPr>
          <a:xfrm>
            <a:off x="3077737" y="1675349"/>
            <a:ext cx="4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  <a:endParaRPr lang="en-US" sz="1600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52C4913-6ECF-D819-289B-110157DC4EB2}"/>
                  </a:ext>
                </a:extLst>
              </p:cNvPr>
              <p:cNvSpPr txBox="1"/>
              <p:nvPr/>
            </p:nvSpPr>
            <p:spPr>
              <a:xfrm>
                <a:off x="3729978" y="1699138"/>
                <a:ext cx="229138" cy="2601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9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den>
                      </m:f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52C4913-6ECF-D819-289B-110157DC4E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9978" y="1699138"/>
                <a:ext cx="229138" cy="260199"/>
              </a:xfrm>
              <a:prstGeom prst="rect">
                <a:avLst/>
              </a:prstGeom>
              <a:blipFill>
                <a:blip r:embed="rId6"/>
                <a:stretch>
                  <a:fillRect t="-2381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CB77775-FEAC-8313-C9ED-074A2917A3BA}"/>
                  </a:ext>
                </a:extLst>
              </p:cNvPr>
              <p:cNvSpPr txBox="1"/>
              <p:nvPr/>
            </p:nvSpPr>
            <p:spPr>
              <a:xfrm>
                <a:off x="4313857" y="1653536"/>
                <a:ext cx="229138" cy="3055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400" dirty="0"/>
                  <a:t>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den>
                    </m:f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CB77775-FEAC-8313-C9ED-074A2917A3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3857" y="1653536"/>
                <a:ext cx="229138" cy="305533"/>
              </a:xfrm>
              <a:prstGeom prst="rect">
                <a:avLst/>
              </a:prstGeom>
              <a:blipFill>
                <a:blip r:embed="rId7"/>
                <a:stretch>
                  <a:fillRect l="-48649" t="-2000" r="-10811" b="-2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3C1949F-01AA-9E04-58D2-AFE806815797}"/>
                  </a:ext>
                </a:extLst>
              </p:cNvPr>
              <p:cNvSpPr txBox="1"/>
              <p:nvPr/>
            </p:nvSpPr>
            <p:spPr>
              <a:xfrm>
                <a:off x="4897736" y="1667251"/>
                <a:ext cx="229138" cy="3055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400" dirty="0"/>
                  <a:t>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den>
                    </m:f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3C1949F-01AA-9E04-58D2-AFE8068157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7736" y="1667251"/>
                <a:ext cx="229138" cy="305533"/>
              </a:xfrm>
              <a:prstGeom prst="rect">
                <a:avLst/>
              </a:prstGeom>
              <a:blipFill>
                <a:blip r:embed="rId8"/>
                <a:stretch>
                  <a:fillRect l="-47368" t="-1961" r="-7895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E491139-F842-3909-9F26-AE1F49C8B25A}"/>
                  </a:ext>
                </a:extLst>
              </p:cNvPr>
              <p:cNvSpPr txBox="1"/>
              <p:nvPr/>
            </p:nvSpPr>
            <p:spPr>
              <a:xfrm>
                <a:off x="5605436" y="1721718"/>
                <a:ext cx="229138" cy="2601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9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den>
                      </m:f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E491139-F842-3909-9F26-AE1F49C8B2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5436" y="1721718"/>
                <a:ext cx="229138" cy="260199"/>
              </a:xfrm>
              <a:prstGeom prst="rect">
                <a:avLst/>
              </a:prstGeom>
              <a:blipFill>
                <a:blip r:embed="rId9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E06362A3-B026-2F00-B620-56B64E05000A}"/>
              </a:ext>
            </a:extLst>
          </p:cNvPr>
          <p:cNvSpPr txBox="1"/>
          <p:nvPr/>
        </p:nvSpPr>
        <p:spPr>
          <a:xfrm>
            <a:off x="6222017" y="1687926"/>
            <a:ext cx="4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15</a:t>
            </a:r>
            <a:endParaRPr lang="en-US" sz="1600" baseline="-25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EF97781-D896-6D9C-36CF-A5B9DADD9838}"/>
              </a:ext>
            </a:extLst>
          </p:cNvPr>
          <p:cNvSpPr txBox="1"/>
          <p:nvPr/>
        </p:nvSpPr>
        <p:spPr>
          <a:xfrm>
            <a:off x="1766373" y="2034051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Z</a:t>
            </a:r>
            <a:r>
              <a:rPr lang="en-US" sz="1600" baseline="-25000" dirty="0"/>
              <a:t>j</a:t>
            </a:r>
            <a:endParaRPr lang="en-US" sz="1400" baseline="-25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8D2D01B-0684-6A35-2974-CD269368A0D4}"/>
              </a:ext>
            </a:extLst>
          </p:cNvPr>
          <p:cNvSpPr txBox="1"/>
          <p:nvPr/>
        </p:nvSpPr>
        <p:spPr>
          <a:xfrm>
            <a:off x="1671459" y="2422811"/>
            <a:ext cx="594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</a:t>
            </a:r>
            <a:r>
              <a:rPr lang="en-US" sz="1400" baseline="-25000" dirty="0"/>
              <a:t>j</a:t>
            </a:r>
            <a:r>
              <a:rPr lang="en-US" sz="1400" dirty="0"/>
              <a:t> -Z</a:t>
            </a:r>
            <a:r>
              <a:rPr lang="en-US" sz="1600" baseline="-25000" dirty="0"/>
              <a:t>j</a:t>
            </a:r>
            <a:endParaRPr lang="en-US" sz="1400" baseline="-25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F105169-88E2-BB09-5AA9-4DA564417195}"/>
              </a:ext>
            </a:extLst>
          </p:cNvPr>
          <p:cNvSpPr txBox="1"/>
          <p:nvPr/>
        </p:nvSpPr>
        <p:spPr>
          <a:xfrm>
            <a:off x="2399377" y="2046509"/>
            <a:ext cx="4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60</a:t>
            </a:r>
            <a:endParaRPr lang="en-US" sz="1600" baseline="-25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679A5CA-E59B-6AE6-58F8-D7A9C0E80863}"/>
              </a:ext>
            </a:extLst>
          </p:cNvPr>
          <p:cNvSpPr txBox="1"/>
          <p:nvPr/>
        </p:nvSpPr>
        <p:spPr>
          <a:xfrm>
            <a:off x="3027589" y="2043658"/>
            <a:ext cx="4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80</a:t>
            </a:r>
            <a:endParaRPr lang="en-US" sz="1600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9CD79B1-1DF0-65F5-B1E8-3CD2E4AC79E1}"/>
                  </a:ext>
                </a:extLst>
              </p:cNvPr>
              <p:cNvSpPr txBox="1"/>
              <p:nvPr/>
            </p:nvSpPr>
            <p:spPr>
              <a:xfrm>
                <a:off x="3684155" y="2043658"/>
                <a:ext cx="229138" cy="35445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dirty="0"/>
                  <a:t>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9CD79B1-1DF0-65F5-B1E8-3CD2E4AC79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4155" y="2043658"/>
                <a:ext cx="229138" cy="354456"/>
              </a:xfrm>
              <a:prstGeom prst="rect">
                <a:avLst/>
              </a:prstGeom>
              <a:blipFill>
                <a:blip r:embed="rId10"/>
                <a:stretch>
                  <a:fillRect l="-52632" t="-1724" b="-20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929F58A-FF0B-28E1-0DC8-8E6C8324211B}"/>
                  </a:ext>
                </a:extLst>
              </p:cNvPr>
              <p:cNvSpPr txBox="1"/>
              <p:nvPr/>
            </p:nvSpPr>
            <p:spPr>
              <a:xfrm>
                <a:off x="4290698" y="2054718"/>
                <a:ext cx="229138" cy="3457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929F58A-FF0B-28E1-0DC8-8E6C832421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0698" y="2054718"/>
                <a:ext cx="229138" cy="345736"/>
              </a:xfrm>
              <a:prstGeom prst="rect">
                <a:avLst/>
              </a:prstGeom>
              <a:blipFill>
                <a:blip r:embed="rId11"/>
                <a:stretch>
                  <a:fillRect t="-3509" b="-14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94CA490-E059-E6DE-A04A-8B715E35C14B}"/>
                  </a:ext>
                </a:extLst>
              </p:cNvPr>
              <p:cNvSpPr txBox="1"/>
              <p:nvPr/>
            </p:nvSpPr>
            <p:spPr>
              <a:xfrm>
                <a:off x="5001837" y="2026319"/>
                <a:ext cx="229138" cy="3556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dirty="0"/>
                  <a:t>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94CA490-E059-E6DE-A04A-8B715E35C1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1837" y="2026319"/>
                <a:ext cx="229138" cy="355610"/>
              </a:xfrm>
              <a:prstGeom prst="rect">
                <a:avLst/>
              </a:prstGeom>
              <a:blipFill>
                <a:blip r:embed="rId12"/>
                <a:stretch>
                  <a:fillRect l="-56757" t="-1695" b="-186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A975DC1-A8AF-E681-F178-F05BF019E628}"/>
                  </a:ext>
                </a:extLst>
              </p:cNvPr>
              <p:cNvSpPr txBox="1"/>
              <p:nvPr/>
            </p:nvSpPr>
            <p:spPr>
              <a:xfrm>
                <a:off x="5596154" y="2045389"/>
                <a:ext cx="229138" cy="3468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A975DC1-A8AF-E681-F178-F05BF019E6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6154" y="2045389"/>
                <a:ext cx="229138" cy="346890"/>
              </a:xfrm>
              <a:prstGeom prst="rect">
                <a:avLst/>
              </a:prstGeom>
              <a:blipFill>
                <a:blip r:embed="rId13"/>
                <a:stretch>
                  <a:fillRect t="-3571" b="-16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E47ADA63-7712-F2E3-FEDD-44412234A049}"/>
              </a:ext>
            </a:extLst>
          </p:cNvPr>
          <p:cNvSpPr txBox="1"/>
          <p:nvPr/>
        </p:nvSpPr>
        <p:spPr>
          <a:xfrm>
            <a:off x="6152969" y="2084493"/>
            <a:ext cx="5946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2500</a:t>
            </a:r>
            <a:endParaRPr lang="en-US" sz="1400" baseline="-25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2544A1-C3EE-5CCB-78D0-D9E1853ED812}"/>
              </a:ext>
            </a:extLst>
          </p:cNvPr>
          <p:cNvSpPr txBox="1"/>
          <p:nvPr/>
        </p:nvSpPr>
        <p:spPr>
          <a:xfrm>
            <a:off x="10592266" y="1095195"/>
            <a:ext cx="571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r>
              <a:rPr lang="en-US" baseline="-25000" dirty="0"/>
              <a:t>1</a:t>
            </a:r>
            <a:r>
              <a:rPr lang="en-US" dirty="0"/>
              <a:t>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150992-D8F0-062F-03E0-1D9F04D74086}"/>
              </a:ext>
            </a:extLst>
          </p:cNvPr>
          <p:cNvSpPr txBox="1"/>
          <p:nvPr/>
        </p:nvSpPr>
        <p:spPr>
          <a:xfrm>
            <a:off x="10607582" y="1485985"/>
            <a:ext cx="571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r>
              <a:rPr lang="en-US" baseline="-25000" dirty="0"/>
              <a:t>2</a:t>
            </a:r>
            <a:r>
              <a:rPr lang="en-US" dirty="0"/>
              <a:t>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A092372-680D-457B-4789-B42CAF9040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166659"/>
              </p:ext>
            </p:extLst>
          </p:nvPr>
        </p:nvGraphicFramePr>
        <p:xfrm>
          <a:off x="9281925" y="423778"/>
          <a:ext cx="176774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7745">
                  <a:extLst>
                    <a:ext uri="{9D8B030D-6E8A-4147-A177-3AD203B41FA5}">
                      <a16:colId xmlns:a16="http://schemas.microsoft.com/office/drawing/2014/main" val="6770601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Cj - Zj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695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8190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3457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6109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664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997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04805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5EDF633-77D3-63AE-A3E9-A18AC6A78D1F}"/>
              </a:ext>
            </a:extLst>
          </p:cNvPr>
          <p:cNvSpPr txBox="1"/>
          <p:nvPr/>
        </p:nvSpPr>
        <p:spPr>
          <a:xfrm>
            <a:off x="9683045" y="844681"/>
            <a:ext cx="1244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ysClr val="windowText" lastClr="000000"/>
                </a:solidFill>
              </a:rPr>
              <a:t>60 – 60=0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DE406D-7576-B38B-B218-6D549DD6AD7F}"/>
              </a:ext>
            </a:extLst>
          </p:cNvPr>
          <p:cNvSpPr txBox="1"/>
          <p:nvPr/>
        </p:nvSpPr>
        <p:spPr>
          <a:xfrm>
            <a:off x="9708394" y="1190048"/>
            <a:ext cx="17677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ysClr val="windowText" lastClr="000000"/>
                </a:solidFill>
              </a:rPr>
              <a:t>80-80 = 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732841-3A4A-520B-A8EE-7B3F3F32EEE2}"/>
              </a:ext>
            </a:extLst>
          </p:cNvPr>
          <p:cNvSpPr txBox="1"/>
          <p:nvPr/>
        </p:nvSpPr>
        <p:spPr>
          <a:xfrm>
            <a:off x="9518846" y="1563295"/>
            <a:ext cx="13924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ysClr val="windowText" lastClr="000000"/>
                </a:solidFill>
              </a:rPr>
              <a:t>0 – (-7/3) = 7/3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D5A2C5-BB60-184A-9B20-2C1CBE045A7E}"/>
              </a:ext>
            </a:extLst>
          </p:cNvPr>
          <p:cNvSpPr txBox="1"/>
          <p:nvPr/>
        </p:nvSpPr>
        <p:spPr>
          <a:xfrm>
            <a:off x="9805070" y="1954679"/>
            <a:ext cx="1244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ysClr val="windowText" lastClr="000000"/>
                </a:solidFill>
              </a:rPr>
              <a:t>M – 7/3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88FF3B-9326-BD68-CEFC-07C01E3A0635}"/>
              </a:ext>
            </a:extLst>
          </p:cNvPr>
          <p:cNvSpPr txBox="1"/>
          <p:nvPr/>
        </p:nvSpPr>
        <p:spPr>
          <a:xfrm>
            <a:off x="9604160" y="2346063"/>
            <a:ext cx="200684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ysClr val="windowText" lastClr="000000"/>
                </a:solidFill>
              </a:rPr>
              <a:t>0-(-1/3) = 1/3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6ACC46-02E1-2E7A-7CE5-AFEF2FC97B1B}"/>
              </a:ext>
            </a:extLst>
          </p:cNvPr>
          <p:cNvSpPr txBox="1"/>
          <p:nvPr/>
        </p:nvSpPr>
        <p:spPr>
          <a:xfrm>
            <a:off x="9757421" y="2719310"/>
            <a:ext cx="200684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ysClr val="windowText" lastClr="000000"/>
                </a:solidFill>
              </a:rPr>
              <a:t>M – 1/3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C40059-3CDA-711F-4BAA-E348AF81D749}"/>
              </a:ext>
            </a:extLst>
          </p:cNvPr>
          <p:cNvSpPr txBox="1"/>
          <p:nvPr/>
        </p:nvSpPr>
        <p:spPr>
          <a:xfrm>
            <a:off x="2446782" y="2422810"/>
            <a:ext cx="4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  <a:endParaRPr lang="en-US" sz="1600" baseline="-25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B2753D-1CDD-0267-4C08-668FA6165EDE}"/>
              </a:ext>
            </a:extLst>
          </p:cNvPr>
          <p:cNvSpPr txBox="1"/>
          <p:nvPr/>
        </p:nvSpPr>
        <p:spPr>
          <a:xfrm>
            <a:off x="3071649" y="2434368"/>
            <a:ext cx="4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  <a:endParaRPr lang="en-US" sz="1600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744625B-7D26-DFF2-84EC-044EF217C2A7}"/>
                  </a:ext>
                </a:extLst>
              </p:cNvPr>
              <p:cNvSpPr txBox="1"/>
              <p:nvPr/>
            </p:nvSpPr>
            <p:spPr>
              <a:xfrm>
                <a:off x="3707537" y="2410355"/>
                <a:ext cx="229138" cy="3457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744625B-7D26-DFF2-84EC-044EF217C2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537" y="2410355"/>
                <a:ext cx="229138" cy="345736"/>
              </a:xfrm>
              <a:prstGeom prst="rect">
                <a:avLst/>
              </a:prstGeom>
              <a:blipFill>
                <a:blip r:embed="rId14"/>
                <a:stretch>
                  <a:fillRect t="-1754" b="-14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0CC976F-700C-1CFB-4961-9F2B42ACBD1A}"/>
                  </a:ext>
                </a:extLst>
              </p:cNvPr>
              <p:cNvSpPr txBox="1"/>
              <p:nvPr/>
            </p:nvSpPr>
            <p:spPr>
              <a:xfrm>
                <a:off x="4219570" y="2421613"/>
                <a:ext cx="499401" cy="3045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200" dirty="0"/>
                  <a:t>M </a:t>
                </a:r>
                <a:r>
                  <a:rPr lang="en-US" sz="1400" dirty="0"/>
                  <a:t>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0CC976F-700C-1CFB-4961-9F2B42ACBD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9570" y="2421613"/>
                <a:ext cx="499401" cy="304571"/>
              </a:xfrm>
              <a:prstGeom prst="rect">
                <a:avLst/>
              </a:prstGeom>
              <a:blipFill>
                <a:blip r:embed="rId15"/>
                <a:stretch>
                  <a:fillRect l="-18293" t="-2000" b="-2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4703BB8-4784-9EC9-B39B-08E5F3E93A8C}"/>
                  </a:ext>
                </a:extLst>
              </p:cNvPr>
              <p:cNvSpPr txBox="1"/>
              <p:nvPr/>
            </p:nvSpPr>
            <p:spPr>
              <a:xfrm>
                <a:off x="4938088" y="2400454"/>
                <a:ext cx="229138" cy="3468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4703BB8-4784-9EC9-B39B-08E5F3E93A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8088" y="2400454"/>
                <a:ext cx="229138" cy="346890"/>
              </a:xfrm>
              <a:prstGeom prst="rect">
                <a:avLst/>
              </a:prstGeom>
              <a:blipFill>
                <a:blip r:embed="rId13"/>
                <a:stretch>
                  <a:fillRect t="-3509" b="-14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1633457-A0DB-C2D5-C7A9-76A3C08CE6C5}"/>
                  </a:ext>
                </a:extLst>
              </p:cNvPr>
              <p:cNvSpPr txBox="1"/>
              <p:nvPr/>
            </p:nvSpPr>
            <p:spPr>
              <a:xfrm>
                <a:off x="5568612" y="2443382"/>
                <a:ext cx="315652" cy="3052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200" dirty="0"/>
                  <a:t>M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1633457-A0DB-C2D5-C7A9-76A3C08CE6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8612" y="2443382"/>
                <a:ext cx="315652" cy="305276"/>
              </a:xfrm>
              <a:prstGeom prst="rect">
                <a:avLst/>
              </a:prstGeom>
              <a:blipFill>
                <a:blip r:embed="rId16"/>
                <a:stretch>
                  <a:fillRect l="-28846" r="-11538" b="-1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797C7BE8-381F-0E01-3F94-AE9D379C6819}"/>
              </a:ext>
            </a:extLst>
          </p:cNvPr>
          <p:cNvSpPr txBox="1"/>
          <p:nvPr/>
        </p:nvSpPr>
        <p:spPr>
          <a:xfrm>
            <a:off x="712480" y="3078013"/>
            <a:ext cx="6783594" cy="36933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For Minimization Case, the Solution is reached if </a:t>
            </a:r>
            <a:r>
              <a:rPr lang="en-US" b="1" dirty="0"/>
              <a:t>All Cj-Zj ≥ 0.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7FD661B-AB03-2689-B1D3-953761F8A055}"/>
              </a:ext>
            </a:extLst>
          </p:cNvPr>
          <p:cNvSpPr txBox="1"/>
          <p:nvPr/>
        </p:nvSpPr>
        <p:spPr>
          <a:xfrm>
            <a:off x="712480" y="3496509"/>
            <a:ext cx="6783594" cy="64633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Since All </a:t>
            </a:r>
            <a:r>
              <a:rPr lang="en-US" b="1" dirty="0"/>
              <a:t>Cj-Zj ≥ 0 is true</a:t>
            </a:r>
            <a:r>
              <a:rPr lang="en-US" dirty="0"/>
              <a:t>, </a:t>
            </a:r>
          </a:p>
          <a:p>
            <a:r>
              <a:rPr lang="en-US" dirty="0"/>
              <a:t>The optimal solution has been reached.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77440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 animBg="1"/>
      <p:bldP spid="4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Table 53">
            <a:extLst>
              <a:ext uri="{FF2B5EF4-FFF2-40B4-BE49-F238E27FC236}">
                <a16:creationId xmlns:a16="http://schemas.microsoft.com/office/drawing/2014/main" id="{14D987DD-43F4-B9DE-9E5B-6B554AB800D3}"/>
              </a:ext>
            </a:extLst>
          </p:cNvPr>
          <p:cNvGraphicFramePr>
            <a:graphicFrameLocks noGrp="1"/>
          </p:cNvGraphicFramePr>
          <p:nvPr/>
        </p:nvGraphicFramePr>
        <p:xfrm>
          <a:off x="1594704" y="520886"/>
          <a:ext cx="44775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1517">
                  <a:extLst>
                    <a:ext uri="{9D8B030D-6E8A-4147-A177-3AD203B41FA5}">
                      <a16:colId xmlns:a16="http://schemas.microsoft.com/office/drawing/2014/main" val="625596927"/>
                    </a:ext>
                  </a:extLst>
                </a:gridCol>
                <a:gridCol w="617698">
                  <a:extLst>
                    <a:ext uri="{9D8B030D-6E8A-4147-A177-3AD203B41FA5}">
                      <a16:colId xmlns:a16="http://schemas.microsoft.com/office/drawing/2014/main" val="198015553"/>
                    </a:ext>
                  </a:extLst>
                </a:gridCol>
                <a:gridCol w="617698">
                  <a:extLst>
                    <a:ext uri="{9D8B030D-6E8A-4147-A177-3AD203B41FA5}">
                      <a16:colId xmlns:a16="http://schemas.microsoft.com/office/drawing/2014/main" val="3703323588"/>
                    </a:ext>
                  </a:extLst>
                </a:gridCol>
                <a:gridCol w="623937">
                  <a:extLst>
                    <a:ext uri="{9D8B030D-6E8A-4147-A177-3AD203B41FA5}">
                      <a16:colId xmlns:a16="http://schemas.microsoft.com/office/drawing/2014/main" val="1644198094"/>
                    </a:ext>
                  </a:extLst>
                </a:gridCol>
                <a:gridCol w="603365">
                  <a:extLst>
                    <a:ext uri="{9D8B030D-6E8A-4147-A177-3AD203B41FA5}">
                      <a16:colId xmlns:a16="http://schemas.microsoft.com/office/drawing/2014/main" val="2821113304"/>
                    </a:ext>
                  </a:extLst>
                </a:gridCol>
                <a:gridCol w="625791">
                  <a:extLst>
                    <a:ext uri="{9D8B030D-6E8A-4147-A177-3AD203B41FA5}">
                      <a16:colId xmlns:a16="http://schemas.microsoft.com/office/drawing/2014/main" val="1248421773"/>
                    </a:ext>
                  </a:extLst>
                </a:gridCol>
                <a:gridCol w="707544">
                  <a:extLst>
                    <a:ext uri="{9D8B030D-6E8A-4147-A177-3AD203B41FA5}">
                      <a16:colId xmlns:a16="http://schemas.microsoft.com/office/drawing/2014/main" val="31982649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1752928"/>
                  </a:ext>
                </a:extLst>
              </a:tr>
            </a:tbl>
          </a:graphicData>
        </a:graphic>
      </p:graphicFrame>
      <p:graphicFrame>
        <p:nvGraphicFramePr>
          <p:cNvPr id="55" name="Table 54">
            <a:extLst>
              <a:ext uri="{FF2B5EF4-FFF2-40B4-BE49-F238E27FC236}">
                <a16:creationId xmlns:a16="http://schemas.microsoft.com/office/drawing/2014/main" id="{1ADA79AE-5AF1-2978-EDC3-6192EB7F5E97}"/>
              </a:ext>
            </a:extLst>
          </p:cNvPr>
          <p:cNvGraphicFramePr>
            <a:graphicFrameLocks noGrp="1"/>
          </p:cNvGraphicFramePr>
          <p:nvPr/>
        </p:nvGraphicFramePr>
        <p:xfrm>
          <a:off x="1594704" y="889399"/>
          <a:ext cx="44775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1517">
                  <a:extLst>
                    <a:ext uri="{9D8B030D-6E8A-4147-A177-3AD203B41FA5}">
                      <a16:colId xmlns:a16="http://schemas.microsoft.com/office/drawing/2014/main" val="625596927"/>
                    </a:ext>
                  </a:extLst>
                </a:gridCol>
                <a:gridCol w="617698">
                  <a:extLst>
                    <a:ext uri="{9D8B030D-6E8A-4147-A177-3AD203B41FA5}">
                      <a16:colId xmlns:a16="http://schemas.microsoft.com/office/drawing/2014/main" val="198015553"/>
                    </a:ext>
                  </a:extLst>
                </a:gridCol>
                <a:gridCol w="617698">
                  <a:extLst>
                    <a:ext uri="{9D8B030D-6E8A-4147-A177-3AD203B41FA5}">
                      <a16:colId xmlns:a16="http://schemas.microsoft.com/office/drawing/2014/main" val="3703323588"/>
                    </a:ext>
                  </a:extLst>
                </a:gridCol>
                <a:gridCol w="623937">
                  <a:extLst>
                    <a:ext uri="{9D8B030D-6E8A-4147-A177-3AD203B41FA5}">
                      <a16:colId xmlns:a16="http://schemas.microsoft.com/office/drawing/2014/main" val="1644198094"/>
                    </a:ext>
                  </a:extLst>
                </a:gridCol>
                <a:gridCol w="603365">
                  <a:extLst>
                    <a:ext uri="{9D8B030D-6E8A-4147-A177-3AD203B41FA5}">
                      <a16:colId xmlns:a16="http://schemas.microsoft.com/office/drawing/2014/main" val="2821113304"/>
                    </a:ext>
                  </a:extLst>
                </a:gridCol>
                <a:gridCol w="625791">
                  <a:extLst>
                    <a:ext uri="{9D8B030D-6E8A-4147-A177-3AD203B41FA5}">
                      <a16:colId xmlns:a16="http://schemas.microsoft.com/office/drawing/2014/main" val="1248421773"/>
                    </a:ext>
                  </a:extLst>
                </a:gridCol>
                <a:gridCol w="707544">
                  <a:extLst>
                    <a:ext uri="{9D8B030D-6E8A-4147-A177-3AD203B41FA5}">
                      <a16:colId xmlns:a16="http://schemas.microsoft.com/office/drawing/2014/main" val="31982649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1752928"/>
                  </a:ext>
                </a:extLst>
              </a:tr>
            </a:tbl>
          </a:graphicData>
        </a:graphic>
      </p:graphicFrame>
      <p:sp>
        <p:nvSpPr>
          <p:cNvPr id="56" name="TextBox 55">
            <a:extLst>
              <a:ext uri="{FF2B5EF4-FFF2-40B4-BE49-F238E27FC236}">
                <a16:creationId xmlns:a16="http://schemas.microsoft.com/office/drawing/2014/main" id="{EE09940F-6CB3-D986-805B-E64359D93A81}"/>
              </a:ext>
            </a:extLst>
          </p:cNvPr>
          <p:cNvSpPr txBox="1"/>
          <p:nvPr/>
        </p:nvSpPr>
        <p:spPr>
          <a:xfrm>
            <a:off x="1734952" y="527675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Cj</a:t>
            </a:r>
          </a:p>
        </p:txBody>
      </p:sp>
      <p:graphicFrame>
        <p:nvGraphicFramePr>
          <p:cNvPr id="57" name="Table 56">
            <a:extLst>
              <a:ext uri="{FF2B5EF4-FFF2-40B4-BE49-F238E27FC236}">
                <a16:creationId xmlns:a16="http://schemas.microsoft.com/office/drawing/2014/main" id="{691CA157-0F66-CA2E-E5BE-DACAF9FB60DA}"/>
              </a:ext>
            </a:extLst>
          </p:cNvPr>
          <p:cNvGraphicFramePr>
            <a:graphicFrameLocks noGrp="1"/>
          </p:cNvGraphicFramePr>
          <p:nvPr/>
        </p:nvGraphicFramePr>
        <p:xfrm>
          <a:off x="712480" y="512839"/>
          <a:ext cx="871512" cy="75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1512">
                  <a:extLst>
                    <a:ext uri="{9D8B030D-6E8A-4147-A177-3AD203B41FA5}">
                      <a16:colId xmlns:a16="http://schemas.microsoft.com/office/drawing/2014/main" val="4252869153"/>
                    </a:ext>
                  </a:extLst>
                </a:gridCol>
              </a:tblGrid>
              <a:tr h="7596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CB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7771133"/>
                  </a:ext>
                </a:extLst>
              </a:tr>
            </a:tbl>
          </a:graphicData>
        </a:graphic>
      </p:graphicFrame>
      <p:graphicFrame>
        <p:nvGraphicFramePr>
          <p:cNvPr id="58" name="Table 57">
            <a:extLst>
              <a:ext uri="{FF2B5EF4-FFF2-40B4-BE49-F238E27FC236}">
                <a16:creationId xmlns:a16="http://schemas.microsoft.com/office/drawing/2014/main" id="{4878A2F5-E2EE-0A23-A0B2-6506998F0C2D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512839"/>
          <a:ext cx="1400074" cy="776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0037">
                  <a:extLst>
                    <a:ext uri="{9D8B030D-6E8A-4147-A177-3AD203B41FA5}">
                      <a16:colId xmlns:a16="http://schemas.microsoft.com/office/drawing/2014/main" val="3013429851"/>
                    </a:ext>
                  </a:extLst>
                </a:gridCol>
                <a:gridCol w="700037">
                  <a:extLst>
                    <a:ext uri="{9D8B030D-6E8A-4147-A177-3AD203B41FA5}">
                      <a16:colId xmlns:a16="http://schemas.microsoft.com/office/drawing/2014/main" val="134479305"/>
                    </a:ext>
                  </a:extLst>
                </a:gridCol>
              </a:tblGrid>
              <a:tr h="776579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Solution</a:t>
                      </a:r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Ratio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2648031"/>
                  </a:ext>
                </a:extLst>
              </a:tr>
            </a:tbl>
          </a:graphicData>
        </a:graphic>
      </p:graphicFrame>
      <p:graphicFrame>
        <p:nvGraphicFramePr>
          <p:cNvPr id="59" name="Table 58">
            <a:extLst>
              <a:ext uri="{FF2B5EF4-FFF2-40B4-BE49-F238E27FC236}">
                <a16:creationId xmlns:a16="http://schemas.microsoft.com/office/drawing/2014/main" id="{2D371DB3-7722-18CA-839A-124D1E0F7D5F}"/>
              </a:ext>
            </a:extLst>
          </p:cNvPr>
          <p:cNvGraphicFramePr>
            <a:graphicFrameLocks noGrp="1"/>
          </p:cNvGraphicFramePr>
          <p:nvPr/>
        </p:nvGraphicFramePr>
        <p:xfrm>
          <a:off x="712480" y="1284639"/>
          <a:ext cx="678359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224">
                  <a:extLst>
                    <a:ext uri="{9D8B030D-6E8A-4147-A177-3AD203B41FA5}">
                      <a16:colId xmlns:a16="http://schemas.microsoft.com/office/drawing/2014/main" val="3277270441"/>
                    </a:ext>
                  </a:extLst>
                </a:gridCol>
                <a:gridCol w="681517">
                  <a:extLst>
                    <a:ext uri="{9D8B030D-6E8A-4147-A177-3AD203B41FA5}">
                      <a16:colId xmlns:a16="http://schemas.microsoft.com/office/drawing/2014/main" val="1651651387"/>
                    </a:ext>
                  </a:extLst>
                </a:gridCol>
                <a:gridCol w="617698">
                  <a:extLst>
                    <a:ext uri="{9D8B030D-6E8A-4147-A177-3AD203B41FA5}">
                      <a16:colId xmlns:a16="http://schemas.microsoft.com/office/drawing/2014/main" val="1418133318"/>
                    </a:ext>
                  </a:extLst>
                </a:gridCol>
                <a:gridCol w="617698">
                  <a:extLst>
                    <a:ext uri="{9D8B030D-6E8A-4147-A177-3AD203B41FA5}">
                      <a16:colId xmlns:a16="http://schemas.microsoft.com/office/drawing/2014/main" val="1784287402"/>
                    </a:ext>
                  </a:extLst>
                </a:gridCol>
                <a:gridCol w="623937">
                  <a:extLst>
                    <a:ext uri="{9D8B030D-6E8A-4147-A177-3AD203B41FA5}">
                      <a16:colId xmlns:a16="http://schemas.microsoft.com/office/drawing/2014/main" val="1326948750"/>
                    </a:ext>
                  </a:extLst>
                </a:gridCol>
                <a:gridCol w="603365">
                  <a:extLst>
                    <a:ext uri="{9D8B030D-6E8A-4147-A177-3AD203B41FA5}">
                      <a16:colId xmlns:a16="http://schemas.microsoft.com/office/drawing/2014/main" val="2899115002"/>
                    </a:ext>
                  </a:extLst>
                </a:gridCol>
                <a:gridCol w="625791">
                  <a:extLst>
                    <a:ext uri="{9D8B030D-6E8A-4147-A177-3AD203B41FA5}">
                      <a16:colId xmlns:a16="http://schemas.microsoft.com/office/drawing/2014/main" val="1496010250"/>
                    </a:ext>
                  </a:extLst>
                </a:gridCol>
                <a:gridCol w="707544">
                  <a:extLst>
                    <a:ext uri="{9D8B030D-6E8A-4147-A177-3AD203B41FA5}">
                      <a16:colId xmlns:a16="http://schemas.microsoft.com/office/drawing/2014/main" val="3554240769"/>
                    </a:ext>
                  </a:extLst>
                </a:gridCol>
                <a:gridCol w="711910">
                  <a:extLst>
                    <a:ext uri="{9D8B030D-6E8A-4147-A177-3AD203B41FA5}">
                      <a16:colId xmlns:a16="http://schemas.microsoft.com/office/drawing/2014/main" val="4052128978"/>
                    </a:ext>
                  </a:extLst>
                </a:gridCol>
                <a:gridCol w="711910">
                  <a:extLst>
                    <a:ext uri="{9D8B030D-6E8A-4147-A177-3AD203B41FA5}">
                      <a16:colId xmlns:a16="http://schemas.microsoft.com/office/drawing/2014/main" val="10893657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3677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175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3313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5458893"/>
                  </a:ext>
                </a:extLst>
              </a:tr>
            </a:tbl>
          </a:graphicData>
        </a:graphic>
      </p:graphicFrame>
      <p:sp>
        <p:nvSpPr>
          <p:cNvPr id="60" name="TextBox 59">
            <a:extLst>
              <a:ext uri="{FF2B5EF4-FFF2-40B4-BE49-F238E27FC236}">
                <a16:creationId xmlns:a16="http://schemas.microsoft.com/office/drawing/2014/main" id="{966A971E-271F-F768-21DC-7018479D9D49}"/>
              </a:ext>
            </a:extLst>
          </p:cNvPr>
          <p:cNvSpPr txBox="1"/>
          <p:nvPr/>
        </p:nvSpPr>
        <p:spPr>
          <a:xfrm>
            <a:off x="1725851" y="905182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B.V.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D13FA5F-47B7-244D-9D0C-5186DE7AE243}"/>
              </a:ext>
            </a:extLst>
          </p:cNvPr>
          <p:cNvSpPr txBox="1"/>
          <p:nvPr/>
        </p:nvSpPr>
        <p:spPr>
          <a:xfrm>
            <a:off x="2476616" y="885499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x</a:t>
            </a:r>
            <a:r>
              <a:rPr lang="en-US" sz="1600" baseline="-25000" dirty="0"/>
              <a:t>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7291374-5361-3E37-72E0-38A85BF3ACF4}"/>
              </a:ext>
            </a:extLst>
          </p:cNvPr>
          <p:cNvSpPr txBox="1"/>
          <p:nvPr/>
        </p:nvSpPr>
        <p:spPr>
          <a:xfrm>
            <a:off x="3046302" y="885499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x</a:t>
            </a:r>
            <a:r>
              <a:rPr lang="en-US" sz="1600" baseline="-25000" dirty="0"/>
              <a:t>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2D2A17C-A502-668F-D0A0-D1E69645783E}"/>
              </a:ext>
            </a:extLst>
          </p:cNvPr>
          <p:cNvSpPr txBox="1"/>
          <p:nvPr/>
        </p:nvSpPr>
        <p:spPr>
          <a:xfrm>
            <a:off x="3690784" y="916179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</a:t>
            </a:r>
            <a:r>
              <a:rPr lang="en-US" sz="1400" baseline="-25000" dirty="0"/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76B36FB-663D-C75A-12D4-C510F1593BA0}"/>
              </a:ext>
            </a:extLst>
          </p:cNvPr>
          <p:cNvSpPr txBox="1"/>
          <p:nvPr/>
        </p:nvSpPr>
        <p:spPr>
          <a:xfrm>
            <a:off x="4781955" y="893207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</a:t>
            </a:r>
            <a:r>
              <a:rPr lang="en-US" sz="1400" baseline="-25000" dirty="0"/>
              <a:t>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3AAA842-E34D-561E-3BEA-1BA8E5D7C270}"/>
              </a:ext>
            </a:extLst>
          </p:cNvPr>
          <p:cNvSpPr txBox="1"/>
          <p:nvPr/>
        </p:nvSpPr>
        <p:spPr>
          <a:xfrm>
            <a:off x="4248240" y="905182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</a:t>
            </a:r>
            <a:r>
              <a:rPr lang="en-US" sz="1400" baseline="-25000" dirty="0"/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A61DECA-078D-283D-5FA8-AD7B7A27516B}"/>
              </a:ext>
            </a:extLst>
          </p:cNvPr>
          <p:cNvSpPr txBox="1"/>
          <p:nvPr/>
        </p:nvSpPr>
        <p:spPr>
          <a:xfrm>
            <a:off x="5398647" y="879407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</a:t>
            </a:r>
            <a:r>
              <a:rPr lang="en-US" sz="1400" baseline="-25000" dirty="0"/>
              <a:t>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529B34A-048F-8792-59C4-208F2A669899}"/>
              </a:ext>
            </a:extLst>
          </p:cNvPr>
          <p:cNvSpPr txBox="1"/>
          <p:nvPr/>
        </p:nvSpPr>
        <p:spPr>
          <a:xfrm>
            <a:off x="2452870" y="572726"/>
            <a:ext cx="4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60</a:t>
            </a:r>
            <a:endParaRPr lang="en-US" sz="1600" baseline="-250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38F1D94-03BD-BEFA-9D98-37EA9A150806}"/>
              </a:ext>
            </a:extLst>
          </p:cNvPr>
          <p:cNvSpPr txBox="1"/>
          <p:nvPr/>
        </p:nvSpPr>
        <p:spPr>
          <a:xfrm>
            <a:off x="3026389" y="579672"/>
            <a:ext cx="4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80</a:t>
            </a:r>
            <a:endParaRPr lang="en-US" sz="1600" baseline="-250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B397336-E1A9-94A5-13B8-C692A0D28A1D}"/>
              </a:ext>
            </a:extLst>
          </p:cNvPr>
          <p:cNvSpPr txBox="1"/>
          <p:nvPr/>
        </p:nvSpPr>
        <p:spPr>
          <a:xfrm>
            <a:off x="4219570" y="557543"/>
            <a:ext cx="4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</a:t>
            </a:r>
            <a:endParaRPr lang="en-US" sz="1600" baseline="-250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1B91F08-9C0F-08E7-A4FE-E2CB5EA42023}"/>
              </a:ext>
            </a:extLst>
          </p:cNvPr>
          <p:cNvSpPr txBox="1"/>
          <p:nvPr/>
        </p:nvSpPr>
        <p:spPr>
          <a:xfrm>
            <a:off x="3685892" y="545325"/>
            <a:ext cx="4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  <a:endParaRPr lang="en-US" sz="1600" baseline="-250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57851A0-723A-E706-3314-940008C9AA8F}"/>
              </a:ext>
            </a:extLst>
          </p:cNvPr>
          <p:cNvSpPr txBox="1"/>
          <p:nvPr/>
        </p:nvSpPr>
        <p:spPr>
          <a:xfrm>
            <a:off x="5403085" y="559430"/>
            <a:ext cx="4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</a:t>
            </a:r>
            <a:endParaRPr lang="en-US" sz="1600" baseline="-250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207C7FC-11AD-AF67-A584-6FA28D507B77}"/>
              </a:ext>
            </a:extLst>
          </p:cNvPr>
          <p:cNvSpPr txBox="1"/>
          <p:nvPr/>
        </p:nvSpPr>
        <p:spPr>
          <a:xfrm>
            <a:off x="4802343" y="545325"/>
            <a:ext cx="4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  <a:endParaRPr lang="en-US" sz="1600" baseline="-250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DDE51A4-A8C4-3104-2748-801803D8349B}"/>
              </a:ext>
            </a:extLst>
          </p:cNvPr>
          <p:cNvSpPr txBox="1"/>
          <p:nvPr/>
        </p:nvSpPr>
        <p:spPr>
          <a:xfrm>
            <a:off x="1766374" y="1332137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</a:t>
            </a:r>
            <a:r>
              <a:rPr lang="en-US" sz="1400" baseline="-25000" dirty="0"/>
              <a:t>2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779334A-E64C-DC4A-5782-DF842828E7E0}"/>
              </a:ext>
            </a:extLst>
          </p:cNvPr>
          <p:cNvSpPr txBox="1"/>
          <p:nvPr/>
        </p:nvSpPr>
        <p:spPr>
          <a:xfrm>
            <a:off x="1766373" y="1648859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</a:t>
            </a:r>
            <a:r>
              <a:rPr lang="en-US" sz="1400" baseline="-25000" dirty="0"/>
              <a:t>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E385E41-2573-B544-A9F6-90D013966736}"/>
              </a:ext>
            </a:extLst>
          </p:cNvPr>
          <p:cNvSpPr txBox="1"/>
          <p:nvPr/>
        </p:nvSpPr>
        <p:spPr>
          <a:xfrm>
            <a:off x="1017319" y="1296839"/>
            <a:ext cx="4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80</a:t>
            </a:r>
            <a:endParaRPr lang="en-US" sz="16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319749A-DFA2-A9D7-F118-81FBEE5B516B}"/>
              </a:ext>
            </a:extLst>
          </p:cNvPr>
          <p:cNvSpPr txBox="1"/>
          <p:nvPr/>
        </p:nvSpPr>
        <p:spPr>
          <a:xfrm>
            <a:off x="1017319" y="1667084"/>
            <a:ext cx="4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60</a:t>
            </a:r>
            <a:endParaRPr lang="en-US" sz="1600" baseline="-250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C2D8CD8A-6005-4728-7382-7E9D8245D219}"/>
              </a:ext>
            </a:extLst>
          </p:cNvPr>
          <p:cNvSpPr txBox="1"/>
          <p:nvPr/>
        </p:nvSpPr>
        <p:spPr>
          <a:xfrm>
            <a:off x="2464520" y="1355749"/>
            <a:ext cx="4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  <a:endParaRPr lang="en-US" sz="1600" baseline="-250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7DB3BED-A408-01F8-DD7E-BEEF2C2DA303}"/>
              </a:ext>
            </a:extLst>
          </p:cNvPr>
          <p:cNvSpPr txBox="1"/>
          <p:nvPr/>
        </p:nvSpPr>
        <p:spPr>
          <a:xfrm>
            <a:off x="3088880" y="1319317"/>
            <a:ext cx="4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  <a:endParaRPr lang="en-US" sz="1600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22D0CBDF-13E0-C2A6-5641-4D01D08F0AE0}"/>
                  </a:ext>
                </a:extLst>
              </p:cNvPr>
              <p:cNvSpPr txBox="1"/>
              <p:nvPr/>
            </p:nvSpPr>
            <p:spPr>
              <a:xfrm>
                <a:off x="3707537" y="1332137"/>
                <a:ext cx="174727" cy="260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9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den>
                      </m:f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22D0CBDF-13E0-C2A6-5641-4D01D08F0A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537" y="1332137"/>
                <a:ext cx="174727" cy="260199"/>
              </a:xfrm>
              <a:prstGeom prst="rect">
                <a:avLst/>
              </a:prstGeom>
              <a:blipFill>
                <a:blip r:embed="rId2"/>
                <a:stretch>
                  <a:fillRect l="-13793" t="-2381" r="-17241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ED50D8A2-2A99-7151-1C6B-F08FE9D6ABDC}"/>
                  </a:ext>
                </a:extLst>
              </p:cNvPr>
              <p:cNvSpPr txBox="1"/>
              <p:nvPr/>
            </p:nvSpPr>
            <p:spPr>
              <a:xfrm>
                <a:off x="4387107" y="1355925"/>
                <a:ext cx="152285" cy="260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9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den>
                      </m:f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ED50D8A2-2A99-7151-1C6B-F08FE9D6AB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7107" y="1355925"/>
                <a:ext cx="152285" cy="260199"/>
              </a:xfrm>
              <a:prstGeom prst="rect">
                <a:avLst/>
              </a:prstGeom>
              <a:blipFill>
                <a:blip r:embed="rId3"/>
                <a:stretch>
                  <a:fillRect l="-24000" r="-24000" b="-186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CCA6DF18-C573-B10C-1904-04919DA11C82}"/>
                  </a:ext>
                </a:extLst>
              </p:cNvPr>
              <p:cNvSpPr txBox="1"/>
              <p:nvPr/>
            </p:nvSpPr>
            <p:spPr>
              <a:xfrm>
                <a:off x="4948308" y="1343105"/>
                <a:ext cx="152286" cy="260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9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30</m:t>
                          </m:r>
                        </m:den>
                      </m:f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CCA6DF18-C573-B10C-1904-04919DA11C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8308" y="1343105"/>
                <a:ext cx="152286" cy="260199"/>
              </a:xfrm>
              <a:prstGeom prst="rect">
                <a:avLst/>
              </a:prstGeom>
              <a:blipFill>
                <a:blip r:embed="rId4"/>
                <a:stretch>
                  <a:fillRect l="-20000" r="-24000" b="-16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E94B9478-E2B6-029D-AEC5-5256C18B470F}"/>
                  </a:ext>
                </a:extLst>
              </p:cNvPr>
              <p:cNvSpPr txBox="1"/>
              <p:nvPr/>
            </p:nvSpPr>
            <p:spPr>
              <a:xfrm>
                <a:off x="5605436" y="1343105"/>
                <a:ext cx="174728" cy="260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9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30</m:t>
                          </m:r>
                        </m:den>
                      </m:f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E94B9478-E2B6-029D-AEC5-5256C18B47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5436" y="1343105"/>
                <a:ext cx="174728" cy="260199"/>
              </a:xfrm>
              <a:prstGeom prst="rect">
                <a:avLst/>
              </a:prstGeom>
              <a:blipFill>
                <a:blip r:embed="rId5"/>
                <a:stretch>
                  <a:fillRect l="-14286" r="-21429" b="-16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1" name="TextBox 110">
            <a:extLst>
              <a:ext uri="{FF2B5EF4-FFF2-40B4-BE49-F238E27FC236}">
                <a16:creationId xmlns:a16="http://schemas.microsoft.com/office/drawing/2014/main" id="{37F0E7E7-CFA3-B748-7F17-ACA7E95E2E60}"/>
              </a:ext>
            </a:extLst>
          </p:cNvPr>
          <p:cNvSpPr txBox="1"/>
          <p:nvPr/>
        </p:nvSpPr>
        <p:spPr>
          <a:xfrm>
            <a:off x="6228197" y="1355749"/>
            <a:ext cx="4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20</a:t>
            </a:r>
            <a:endParaRPr lang="en-US" sz="1600" baseline="-250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D6BFA5AC-7490-CE32-0856-39225642A11C}"/>
              </a:ext>
            </a:extLst>
          </p:cNvPr>
          <p:cNvSpPr txBox="1"/>
          <p:nvPr/>
        </p:nvSpPr>
        <p:spPr>
          <a:xfrm>
            <a:off x="309721" y="1284559"/>
            <a:ext cx="5711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</a:t>
            </a:r>
            <a:r>
              <a:rPr lang="en-US" sz="1400" baseline="-25000" dirty="0"/>
              <a:t>1</a:t>
            </a:r>
            <a:r>
              <a:rPr lang="en-US" sz="1400" dirty="0"/>
              <a:t>: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3AF3263-9E8B-C862-16EC-1C5477DCD48A}"/>
              </a:ext>
            </a:extLst>
          </p:cNvPr>
          <p:cNvSpPr txBox="1"/>
          <p:nvPr/>
        </p:nvSpPr>
        <p:spPr>
          <a:xfrm>
            <a:off x="325037" y="1675349"/>
            <a:ext cx="5711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</a:t>
            </a:r>
            <a:r>
              <a:rPr lang="en-US" sz="1400" baseline="-25000" dirty="0"/>
              <a:t>2</a:t>
            </a:r>
            <a:r>
              <a:rPr lang="en-US" sz="1400" dirty="0"/>
              <a:t>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0B2236-B353-72B9-C38F-E51F9444D361}"/>
              </a:ext>
            </a:extLst>
          </p:cNvPr>
          <p:cNvSpPr txBox="1"/>
          <p:nvPr/>
        </p:nvSpPr>
        <p:spPr>
          <a:xfrm>
            <a:off x="2452870" y="1687926"/>
            <a:ext cx="4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  <a:endParaRPr lang="en-US" sz="1600" baseline="-25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745E384-09DD-5B98-AA0C-D2F828FC6751}"/>
              </a:ext>
            </a:extLst>
          </p:cNvPr>
          <p:cNvSpPr txBox="1"/>
          <p:nvPr/>
        </p:nvSpPr>
        <p:spPr>
          <a:xfrm>
            <a:off x="3077737" y="1675349"/>
            <a:ext cx="4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  <a:endParaRPr lang="en-US" sz="1600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52C4913-6ECF-D819-289B-110157DC4EB2}"/>
                  </a:ext>
                </a:extLst>
              </p:cNvPr>
              <p:cNvSpPr txBox="1"/>
              <p:nvPr/>
            </p:nvSpPr>
            <p:spPr>
              <a:xfrm>
                <a:off x="3729978" y="1699138"/>
                <a:ext cx="229138" cy="2601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9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den>
                      </m:f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52C4913-6ECF-D819-289B-110157DC4E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9978" y="1699138"/>
                <a:ext cx="229138" cy="260199"/>
              </a:xfrm>
              <a:prstGeom prst="rect">
                <a:avLst/>
              </a:prstGeom>
              <a:blipFill>
                <a:blip r:embed="rId6"/>
                <a:stretch>
                  <a:fillRect t="-2381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CB77775-FEAC-8313-C9ED-074A2917A3BA}"/>
                  </a:ext>
                </a:extLst>
              </p:cNvPr>
              <p:cNvSpPr txBox="1"/>
              <p:nvPr/>
            </p:nvSpPr>
            <p:spPr>
              <a:xfrm>
                <a:off x="4313857" y="1653536"/>
                <a:ext cx="229138" cy="3055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400" dirty="0"/>
                  <a:t>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den>
                    </m:f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CB77775-FEAC-8313-C9ED-074A2917A3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3857" y="1653536"/>
                <a:ext cx="229138" cy="305533"/>
              </a:xfrm>
              <a:prstGeom prst="rect">
                <a:avLst/>
              </a:prstGeom>
              <a:blipFill>
                <a:blip r:embed="rId7"/>
                <a:stretch>
                  <a:fillRect l="-48649" t="-2000" r="-10811" b="-2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3C1949F-01AA-9E04-58D2-AFE806815797}"/>
                  </a:ext>
                </a:extLst>
              </p:cNvPr>
              <p:cNvSpPr txBox="1"/>
              <p:nvPr/>
            </p:nvSpPr>
            <p:spPr>
              <a:xfrm>
                <a:off x="4897736" y="1667251"/>
                <a:ext cx="229138" cy="3055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400" dirty="0"/>
                  <a:t>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den>
                    </m:f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3C1949F-01AA-9E04-58D2-AFE8068157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7736" y="1667251"/>
                <a:ext cx="229138" cy="305533"/>
              </a:xfrm>
              <a:prstGeom prst="rect">
                <a:avLst/>
              </a:prstGeom>
              <a:blipFill>
                <a:blip r:embed="rId8"/>
                <a:stretch>
                  <a:fillRect l="-47368" t="-1961" r="-7895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E491139-F842-3909-9F26-AE1F49C8B25A}"/>
                  </a:ext>
                </a:extLst>
              </p:cNvPr>
              <p:cNvSpPr txBox="1"/>
              <p:nvPr/>
            </p:nvSpPr>
            <p:spPr>
              <a:xfrm>
                <a:off x="5605436" y="1721718"/>
                <a:ext cx="229138" cy="2601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9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den>
                      </m:f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E491139-F842-3909-9F26-AE1F49C8B2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5436" y="1721718"/>
                <a:ext cx="229138" cy="260199"/>
              </a:xfrm>
              <a:prstGeom prst="rect">
                <a:avLst/>
              </a:prstGeom>
              <a:blipFill>
                <a:blip r:embed="rId9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E06362A3-B026-2F00-B620-56B64E05000A}"/>
              </a:ext>
            </a:extLst>
          </p:cNvPr>
          <p:cNvSpPr txBox="1"/>
          <p:nvPr/>
        </p:nvSpPr>
        <p:spPr>
          <a:xfrm>
            <a:off x="6222017" y="1687926"/>
            <a:ext cx="4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15</a:t>
            </a:r>
            <a:endParaRPr lang="en-US" sz="1600" baseline="-25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EF97781-D896-6D9C-36CF-A5B9DADD9838}"/>
              </a:ext>
            </a:extLst>
          </p:cNvPr>
          <p:cNvSpPr txBox="1"/>
          <p:nvPr/>
        </p:nvSpPr>
        <p:spPr>
          <a:xfrm>
            <a:off x="1766373" y="2034051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Z</a:t>
            </a:r>
            <a:r>
              <a:rPr lang="en-US" sz="1600" baseline="-25000" dirty="0"/>
              <a:t>j</a:t>
            </a:r>
            <a:endParaRPr lang="en-US" sz="1400" baseline="-25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8D2D01B-0684-6A35-2974-CD269368A0D4}"/>
              </a:ext>
            </a:extLst>
          </p:cNvPr>
          <p:cNvSpPr txBox="1"/>
          <p:nvPr/>
        </p:nvSpPr>
        <p:spPr>
          <a:xfrm>
            <a:off x="1671459" y="2422811"/>
            <a:ext cx="594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</a:t>
            </a:r>
            <a:r>
              <a:rPr lang="en-US" sz="1400" baseline="-25000" dirty="0"/>
              <a:t>j</a:t>
            </a:r>
            <a:r>
              <a:rPr lang="en-US" sz="1400" dirty="0"/>
              <a:t> -Z</a:t>
            </a:r>
            <a:r>
              <a:rPr lang="en-US" sz="1600" baseline="-25000" dirty="0"/>
              <a:t>j</a:t>
            </a:r>
            <a:endParaRPr lang="en-US" sz="1400" baseline="-25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F105169-88E2-BB09-5AA9-4DA564417195}"/>
              </a:ext>
            </a:extLst>
          </p:cNvPr>
          <p:cNvSpPr txBox="1"/>
          <p:nvPr/>
        </p:nvSpPr>
        <p:spPr>
          <a:xfrm>
            <a:off x="2399377" y="2046509"/>
            <a:ext cx="4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60</a:t>
            </a:r>
            <a:endParaRPr lang="en-US" sz="1600" baseline="-25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679A5CA-E59B-6AE6-58F8-D7A9C0E80863}"/>
              </a:ext>
            </a:extLst>
          </p:cNvPr>
          <p:cNvSpPr txBox="1"/>
          <p:nvPr/>
        </p:nvSpPr>
        <p:spPr>
          <a:xfrm>
            <a:off x="3027589" y="2043658"/>
            <a:ext cx="4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80</a:t>
            </a:r>
            <a:endParaRPr lang="en-US" sz="1600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9CD79B1-1DF0-65F5-B1E8-3CD2E4AC79E1}"/>
                  </a:ext>
                </a:extLst>
              </p:cNvPr>
              <p:cNvSpPr txBox="1"/>
              <p:nvPr/>
            </p:nvSpPr>
            <p:spPr>
              <a:xfrm>
                <a:off x="3684155" y="2043658"/>
                <a:ext cx="229138" cy="35445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dirty="0"/>
                  <a:t>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9CD79B1-1DF0-65F5-B1E8-3CD2E4AC79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4155" y="2043658"/>
                <a:ext cx="229138" cy="354456"/>
              </a:xfrm>
              <a:prstGeom prst="rect">
                <a:avLst/>
              </a:prstGeom>
              <a:blipFill>
                <a:blip r:embed="rId10"/>
                <a:stretch>
                  <a:fillRect l="-52632" t="-1724" b="-20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929F58A-FF0B-28E1-0DC8-8E6C8324211B}"/>
                  </a:ext>
                </a:extLst>
              </p:cNvPr>
              <p:cNvSpPr txBox="1"/>
              <p:nvPr/>
            </p:nvSpPr>
            <p:spPr>
              <a:xfrm>
                <a:off x="4290698" y="2054718"/>
                <a:ext cx="229138" cy="3457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929F58A-FF0B-28E1-0DC8-8E6C832421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0698" y="2054718"/>
                <a:ext cx="229138" cy="345736"/>
              </a:xfrm>
              <a:prstGeom prst="rect">
                <a:avLst/>
              </a:prstGeom>
              <a:blipFill>
                <a:blip r:embed="rId11"/>
                <a:stretch>
                  <a:fillRect t="-3509" b="-14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94CA490-E059-E6DE-A04A-8B715E35C14B}"/>
                  </a:ext>
                </a:extLst>
              </p:cNvPr>
              <p:cNvSpPr txBox="1"/>
              <p:nvPr/>
            </p:nvSpPr>
            <p:spPr>
              <a:xfrm>
                <a:off x="5001837" y="2026319"/>
                <a:ext cx="229138" cy="3556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dirty="0"/>
                  <a:t>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94CA490-E059-E6DE-A04A-8B715E35C1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1837" y="2026319"/>
                <a:ext cx="229138" cy="355610"/>
              </a:xfrm>
              <a:prstGeom prst="rect">
                <a:avLst/>
              </a:prstGeom>
              <a:blipFill>
                <a:blip r:embed="rId12"/>
                <a:stretch>
                  <a:fillRect l="-56757" t="-1695" b="-186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A975DC1-A8AF-E681-F178-F05BF019E628}"/>
                  </a:ext>
                </a:extLst>
              </p:cNvPr>
              <p:cNvSpPr txBox="1"/>
              <p:nvPr/>
            </p:nvSpPr>
            <p:spPr>
              <a:xfrm>
                <a:off x="5596154" y="2045389"/>
                <a:ext cx="229138" cy="3468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A975DC1-A8AF-E681-F178-F05BF019E6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6154" y="2045389"/>
                <a:ext cx="229138" cy="346890"/>
              </a:xfrm>
              <a:prstGeom prst="rect">
                <a:avLst/>
              </a:prstGeom>
              <a:blipFill>
                <a:blip r:embed="rId13"/>
                <a:stretch>
                  <a:fillRect t="-3571" b="-16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E47ADA63-7712-F2E3-FEDD-44412234A049}"/>
              </a:ext>
            </a:extLst>
          </p:cNvPr>
          <p:cNvSpPr txBox="1"/>
          <p:nvPr/>
        </p:nvSpPr>
        <p:spPr>
          <a:xfrm>
            <a:off x="6152969" y="2084493"/>
            <a:ext cx="5946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2500</a:t>
            </a:r>
            <a:endParaRPr lang="en-US" sz="1400" baseline="-25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C40059-3CDA-711F-4BAA-E348AF81D749}"/>
              </a:ext>
            </a:extLst>
          </p:cNvPr>
          <p:cNvSpPr txBox="1"/>
          <p:nvPr/>
        </p:nvSpPr>
        <p:spPr>
          <a:xfrm>
            <a:off x="2446782" y="2422810"/>
            <a:ext cx="4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  <a:endParaRPr lang="en-US" sz="1600" baseline="-25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B2753D-1CDD-0267-4C08-668FA6165EDE}"/>
              </a:ext>
            </a:extLst>
          </p:cNvPr>
          <p:cNvSpPr txBox="1"/>
          <p:nvPr/>
        </p:nvSpPr>
        <p:spPr>
          <a:xfrm>
            <a:off x="3071649" y="2434368"/>
            <a:ext cx="4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  <a:endParaRPr lang="en-US" sz="1600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744625B-7D26-DFF2-84EC-044EF217C2A7}"/>
                  </a:ext>
                </a:extLst>
              </p:cNvPr>
              <p:cNvSpPr txBox="1"/>
              <p:nvPr/>
            </p:nvSpPr>
            <p:spPr>
              <a:xfrm>
                <a:off x="3707537" y="2410355"/>
                <a:ext cx="229138" cy="3457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744625B-7D26-DFF2-84EC-044EF217C2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537" y="2410355"/>
                <a:ext cx="229138" cy="345736"/>
              </a:xfrm>
              <a:prstGeom prst="rect">
                <a:avLst/>
              </a:prstGeom>
              <a:blipFill>
                <a:blip r:embed="rId14"/>
                <a:stretch>
                  <a:fillRect t="-1754" b="-14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0CC976F-700C-1CFB-4961-9F2B42ACBD1A}"/>
                  </a:ext>
                </a:extLst>
              </p:cNvPr>
              <p:cNvSpPr txBox="1"/>
              <p:nvPr/>
            </p:nvSpPr>
            <p:spPr>
              <a:xfrm>
                <a:off x="4290698" y="2444087"/>
                <a:ext cx="409939" cy="3045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200" dirty="0"/>
                  <a:t>M </a:t>
                </a:r>
                <a:r>
                  <a:rPr lang="en-US" sz="1400" dirty="0"/>
                  <a:t>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0CC976F-700C-1CFB-4961-9F2B42ACBD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0698" y="2444087"/>
                <a:ext cx="409939" cy="304571"/>
              </a:xfrm>
              <a:prstGeom prst="rect">
                <a:avLst/>
              </a:prstGeom>
              <a:blipFill>
                <a:blip r:embed="rId15"/>
                <a:stretch>
                  <a:fillRect l="-23881" t="-2000" b="-2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4703BB8-4784-9EC9-B39B-08E5F3E93A8C}"/>
                  </a:ext>
                </a:extLst>
              </p:cNvPr>
              <p:cNvSpPr txBox="1"/>
              <p:nvPr/>
            </p:nvSpPr>
            <p:spPr>
              <a:xfrm>
                <a:off x="4938088" y="2400454"/>
                <a:ext cx="229138" cy="3468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4703BB8-4784-9EC9-B39B-08E5F3E93A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8088" y="2400454"/>
                <a:ext cx="229138" cy="346890"/>
              </a:xfrm>
              <a:prstGeom prst="rect">
                <a:avLst/>
              </a:prstGeom>
              <a:blipFill>
                <a:blip r:embed="rId13"/>
                <a:stretch>
                  <a:fillRect t="-3509" b="-14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1633457-A0DB-C2D5-C7A9-76A3C08CE6C5}"/>
                  </a:ext>
                </a:extLst>
              </p:cNvPr>
              <p:cNvSpPr txBox="1"/>
              <p:nvPr/>
            </p:nvSpPr>
            <p:spPr>
              <a:xfrm>
                <a:off x="5568612" y="2443382"/>
                <a:ext cx="315652" cy="3052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200" dirty="0"/>
                  <a:t>M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1633457-A0DB-C2D5-C7A9-76A3C08CE6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8612" y="2443382"/>
                <a:ext cx="315652" cy="305276"/>
              </a:xfrm>
              <a:prstGeom prst="rect">
                <a:avLst/>
              </a:prstGeom>
              <a:blipFill>
                <a:blip r:embed="rId16"/>
                <a:stretch>
                  <a:fillRect l="-28846" r="-11538" b="-1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797C7BE8-381F-0E01-3F94-AE9D379C6819}"/>
              </a:ext>
            </a:extLst>
          </p:cNvPr>
          <p:cNvSpPr txBox="1"/>
          <p:nvPr/>
        </p:nvSpPr>
        <p:spPr>
          <a:xfrm>
            <a:off x="712480" y="3078013"/>
            <a:ext cx="6783594" cy="36933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For Minimization Case, the Solution is reached if </a:t>
            </a:r>
            <a:r>
              <a:rPr lang="en-US" b="1" dirty="0"/>
              <a:t>All Cj-Zj ≥ 0.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7FD661B-AB03-2689-B1D3-953761F8A055}"/>
              </a:ext>
            </a:extLst>
          </p:cNvPr>
          <p:cNvSpPr txBox="1"/>
          <p:nvPr/>
        </p:nvSpPr>
        <p:spPr>
          <a:xfrm>
            <a:off x="712480" y="3496509"/>
            <a:ext cx="6783594" cy="64633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Since All </a:t>
            </a:r>
            <a:r>
              <a:rPr lang="en-US" b="1" dirty="0"/>
              <a:t>Cj-Zj ≥ 0 is true</a:t>
            </a:r>
            <a:r>
              <a:rPr lang="en-US" dirty="0"/>
              <a:t>, </a:t>
            </a:r>
          </a:p>
          <a:p>
            <a:r>
              <a:rPr lang="en-US" dirty="0"/>
              <a:t>The optimal solution has been reached. </a:t>
            </a:r>
            <a:endParaRPr 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034C71E-B74A-660B-43DA-931272A28321}"/>
              </a:ext>
            </a:extLst>
          </p:cNvPr>
          <p:cNvSpPr txBox="1"/>
          <p:nvPr/>
        </p:nvSpPr>
        <p:spPr>
          <a:xfrm>
            <a:off x="712480" y="4596925"/>
            <a:ext cx="6783594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/>
              <a:t> =  15, x</a:t>
            </a:r>
            <a:r>
              <a:rPr lang="en-US" baseline="-25000" dirty="0"/>
              <a:t>2</a:t>
            </a:r>
            <a:r>
              <a:rPr lang="en-US" dirty="0"/>
              <a:t> = 20, Z</a:t>
            </a:r>
            <a:r>
              <a:rPr lang="en-US" baseline="-25000" dirty="0"/>
              <a:t>j</a:t>
            </a:r>
            <a:r>
              <a:rPr lang="en-US" dirty="0"/>
              <a:t> = 2500</a:t>
            </a:r>
          </a:p>
        </p:txBody>
      </p:sp>
    </p:spTree>
    <p:extLst>
      <p:ext uri="{BB962C8B-B14F-4D97-AF65-F5344CB8AC3E}">
        <p14:creationId xmlns:p14="http://schemas.microsoft.com/office/powerpoint/2010/main" val="3412902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5" name="Table 74">
            <a:extLst>
              <a:ext uri="{FF2B5EF4-FFF2-40B4-BE49-F238E27FC236}">
                <a16:creationId xmlns:a16="http://schemas.microsoft.com/office/drawing/2014/main" id="{AD178266-481D-144D-5005-78F825D7B5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627331"/>
              </p:ext>
            </p:extLst>
          </p:nvPr>
        </p:nvGraphicFramePr>
        <p:xfrm>
          <a:off x="2926327" y="427621"/>
          <a:ext cx="4477550" cy="3708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681517">
                  <a:extLst>
                    <a:ext uri="{9D8B030D-6E8A-4147-A177-3AD203B41FA5}">
                      <a16:colId xmlns:a16="http://schemas.microsoft.com/office/drawing/2014/main" val="625596927"/>
                    </a:ext>
                  </a:extLst>
                </a:gridCol>
                <a:gridCol w="617698">
                  <a:extLst>
                    <a:ext uri="{9D8B030D-6E8A-4147-A177-3AD203B41FA5}">
                      <a16:colId xmlns:a16="http://schemas.microsoft.com/office/drawing/2014/main" val="198015553"/>
                    </a:ext>
                  </a:extLst>
                </a:gridCol>
                <a:gridCol w="617698">
                  <a:extLst>
                    <a:ext uri="{9D8B030D-6E8A-4147-A177-3AD203B41FA5}">
                      <a16:colId xmlns:a16="http://schemas.microsoft.com/office/drawing/2014/main" val="3703323588"/>
                    </a:ext>
                  </a:extLst>
                </a:gridCol>
                <a:gridCol w="623937">
                  <a:extLst>
                    <a:ext uri="{9D8B030D-6E8A-4147-A177-3AD203B41FA5}">
                      <a16:colId xmlns:a16="http://schemas.microsoft.com/office/drawing/2014/main" val="1644198094"/>
                    </a:ext>
                  </a:extLst>
                </a:gridCol>
                <a:gridCol w="603365">
                  <a:extLst>
                    <a:ext uri="{9D8B030D-6E8A-4147-A177-3AD203B41FA5}">
                      <a16:colId xmlns:a16="http://schemas.microsoft.com/office/drawing/2014/main" val="2821113304"/>
                    </a:ext>
                  </a:extLst>
                </a:gridCol>
                <a:gridCol w="625791">
                  <a:extLst>
                    <a:ext uri="{9D8B030D-6E8A-4147-A177-3AD203B41FA5}">
                      <a16:colId xmlns:a16="http://schemas.microsoft.com/office/drawing/2014/main" val="1248421773"/>
                    </a:ext>
                  </a:extLst>
                </a:gridCol>
                <a:gridCol w="707544">
                  <a:extLst>
                    <a:ext uri="{9D8B030D-6E8A-4147-A177-3AD203B41FA5}">
                      <a16:colId xmlns:a16="http://schemas.microsoft.com/office/drawing/2014/main" val="31982649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1752928"/>
                  </a:ext>
                </a:extLst>
              </a:tr>
            </a:tbl>
          </a:graphicData>
        </a:graphic>
      </p:graphicFrame>
      <p:graphicFrame>
        <p:nvGraphicFramePr>
          <p:cNvPr id="73" name="Table 72">
            <a:extLst>
              <a:ext uri="{FF2B5EF4-FFF2-40B4-BE49-F238E27FC236}">
                <a16:creationId xmlns:a16="http://schemas.microsoft.com/office/drawing/2014/main" id="{F02272AE-FF5C-1391-5A01-0F4357C686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1616123"/>
              </p:ext>
            </p:extLst>
          </p:nvPr>
        </p:nvGraphicFramePr>
        <p:xfrm>
          <a:off x="2926327" y="796134"/>
          <a:ext cx="4477550" cy="3708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681517">
                  <a:extLst>
                    <a:ext uri="{9D8B030D-6E8A-4147-A177-3AD203B41FA5}">
                      <a16:colId xmlns:a16="http://schemas.microsoft.com/office/drawing/2014/main" val="625596927"/>
                    </a:ext>
                  </a:extLst>
                </a:gridCol>
                <a:gridCol w="617698">
                  <a:extLst>
                    <a:ext uri="{9D8B030D-6E8A-4147-A177-3AD203B41FA5}">
                      <a16:colId xmlns:a16="http://schemas.microsoft.com/office/drawing/2014/main" val="198015553"/>
                    </a:ext>
                  </a:extLst>
                </a:gridCol>
                <a:gridCol w="617698">
                  <a:extLst>
                    <a:ext uri="{9D8B030D-6E8A-4147-A177-3AD203B41FA5}">
                      <a16:colId xmlns:a16="http://schemas.microsoft.com/office/drawing/2014/main" val="3703323588"/>
                    </a:ext>
                  </a:extLst>
                </a:gridCol>
                <a:gridCol w="623937">
                  <a:extLst>
                    <a:ext uri="{9D8B030D-6E8A-4147-A177-3AD203B41FA5}">
                      <a16:colId xmlns:a16="http://schemas.microsoft.com/office/drawing/2014/main" val="1644198094"/>
                    </a:ext>
                  </a:extLst>
                </a:gridCol>
                <a:gridCol w="603365">
                  <a:extLst>
                    <a:ext uri="{9D8B030D-6E8A-4147-A177-3AD203B41FA5}">
                      <a16:colId xmlns:a16="http://schemas.microsoft.com/office/drawing/2014/main" val="2821113304"/>
                    </a:ext>
                  </a:extLst>
                </a:gridCol>
                <a:gridCol w="625791">
                  <a:extLst>
                    <a:ext uri="{9D8B030D-6E8A-4147-A177-3AD203B41FA5}">
                      <a16:colId xmlns:a16="http://schemas.microsoft.com/office/drawing/2014/main" val="1248421773"/>
                    </a:ext>
                  </a:extLst>
                </a:gridCol>
                <a:gridCol w="707544">
                  <a:extLst>
                    <a:ext uri="{9D8B030D-6E8A-4147-A177-3AD203B41FA5}">
                      <a16:colId xmlns:a16="http://schemas.microsoft.com/office/drawing/2014/main" val="31982649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1752928"/>
                  </a:ext>
                </a:extLst>
              </a:tr>
            </a:tbl>
          </a:graphicData>
        </a:graphic>
      </p:graphicFrame>
      <p:sp>
        <p:nvSpPr>
          <p:cNvPr id="57" name="TextBox 56">
            <a:extLst>
              <a:ext uri="{FF2B5EF4-FFF2-40B4-BE49-F238E27FC236}">
                <a16:creationId xmlns:a16="http://schemas.microsoft.com/office/drawing/2014/main" id="{D81F4BD9-B6CE-8801-B544-7F96AEA9BBD3}"/>
              </a:ext>
            </a:extLst>
          </p:cNvPr>
          <p:cNvSpPr txBox="1"/>
          <p:nvPr/>
        </p:nvSpPr>
        <p:spPr>
          <a:xfrm>
            <a:off x="3066575" y="434410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Cj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7958C3E-5DB6-735D-0124-310D531C72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5329262"/>
              </p:ext>
            </p:extLst>
          </p:nvPr>
        </p:nvGraphicFramePr>
        <p:xfrm>
          <a:off x="2044103" y="419574"/>
          <a:ext cx="871512" cy="7596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871512">
                  <a:extLst>
                    <a:ext uri="{9D8B030D-6E8A-4147-A177-3AD203B41FA5}">
                      <a16:colId xmlns:a16="http://schemas.microsoft.com/office/drawing/2014/main" val="4252869153"/>
                    </a:ext>
                  </a:extLst>
                </a:gridCol>
              </a:tblGrid>
              <a:tr h="7596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CB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777113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34BAAA4-EABE-8A13-E019-5A7D03677F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0053008"/>
              </p:ext>
            </p:extLst>
          </p:nvPr>
        </p:nvGraphicFramePr>
        <p:xfrm>
          <a:off x="7427623" y="419574"/>
          <a:ext cx="1400074" cy="776579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700037">
                  <a:extLst>
                    <a:ext uri="{9D8B030D-6E8A-4147-A177-3AD203B41FA5}">
                      <a16:colId xmlns:a16="http://schemas.microsoft.com/office/drawing/2014/main" val="3013429851"/>
                    </a:ext>
                  </a:extLst>
                </a:gridCol>
                <a:gridCol w="700037">
                  <a:extLst>
                    <a:ext uri="{9D8B030D-6E8A-4147-A177-3AD203B41FA5}">
                      <a16:colId xmlns:a16="http://schemas.microsoft.com/office/drawing/2014/main" val="134479305"/>
                    </a:ext>
                  </a:extLst>
                </a:gridCol>
              </a:tblGrid>
              <a:tr h="776579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Solution</a:t>
                      </a:r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Ratio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264803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D00BFD6-C602-FFA9-A7BD-C5E13FC425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620374"/>
              </p:ext>
            </p:extLst>
          </p:nvPr>
        </p:nvGraphicFramePr>
        <p:xfrm>
          <a:off x="2044103" y="1191374"/>
          <a:ext cx="6783594" cy="148336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882224">
                  <a:extLst>
                    <a:ext uri="{9D8B030D-6E8A-4147-A177-3AD203B41FA5}">
                      <a16:colId xmlns:a16="http://schemas.microsoft.com/office/drawing/2014/main" val="3277270441"/>
                    </a:ext>
                  </a:extLst>
                </a:gridCol>
                <a:gridCol w="681517">
                  <a:extLst>
                    <a:ext uri="{9D8B030D-6E8A-4147-A177-3AD203B41FA5}">
                      <a16:colId xmlns:a16="http://schemas.microsoft.com/office/drawing/2014/main" val="1651651387"/>
                    </a:ext>
                  </a:extLst>
                </a:gridCol>
                <a:gridCol w="617698">
                  <a:extLst>
                    <a:ext uri="{9D8B030D-6E8A-4147-A177-3AD203B41FA5}">
                      <a16:colId xmlns:a16="http://schemas.microsoft.com/office/drawing/2014/main" val="1418133318"/>
                    </a:ext>
                  </a:extLst>
                </a:gridCol>
                <a:gridCol w="617698">
                  <a:extLst>
                    <a:ext uri="{9D8B030D-6E8A-4147-A177-3AD203B41FA5}">
                      <a16:colId xmlns:a16="http://schemas.microsoft.com/office/drawing/2014/main" val="1784287402"/>
                    </a:ext>
                  </a:extLst>
                </a:gridCol>
                <a:gridCol w="623937">
                  <a:extLst>
                    <a:ext uri="{9D8B030D-6E8A-4147-A177-3AD203B41FA5}">
                      <a16:colId xmlns:a16="http://schemas.microsoft.com/office/drawing/2014/main" val="1326948750"/>
                    </a:ext>
                  </a:extLst>
                </a:gridCol>
                <a:gridCol w="603365">
                  <a:extLst>
                    <a:ext uri="{9D8B030D-6E8A-4147-A177-3AD203B41FA5}">
                      <a16:colId xmlns:a16="http://schemas.microsoft.com/office/drawing/2014/main" val="2899115002"/>
                    </a:ext>
                  </a:extLst>
                </a:gridCol>
                <a:gridCol w="625791">
                  <a:extLst>
                    <a:ext uri="{9D8B030D-6E8A-4147-A177-3AD203B41FA5}">
                      <a16:colId xmlns:a16="http://schemas.microsoft.com/office/drawing/2014/main" val="1496010250"/>
                    </a:ext>
                  </a:extLst>
                </a:gridCol>
                <a:gridCol w="707544">
                  <a:extLst>
                    <a:ext uri="{9D8B030D-6E8A-4147-A177-3AD203B41FA5}">
                      <a16:colId xmlns:a16="http://schemas.microsoft.com/office/drawing/2014/main" val="3554240769"/>
                    </a:ext>
                  </a:extLst>
                </a:gridCol>
                <a:gridCol w="711910">
                  <a:extLst>
                    <a:ext uri="{9D8B030D-6E8A-4147-A177-3AD203B41FA5}">
                      <a16:colId xmlns:a16="http://schemas.microsoft.com/office/drawing/2014/main" val="4052128978"/>
                    </a:ext>
                  </a:extLst>
                </a:gridCol>
                <a:gridCol w="711910">
                  <a:extLst>
                    <a:ext uri="{9D8B030D-6E8A-4147-A177-3AD203B41FA5}">
                      <a16:colId xmlns:a16="http://schemas.microsoft.com/office/drawing/2014/main" val="10893657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677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175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313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45889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427D49D-F232-9985-4F48-CA7713312693}"/>
              </a:ext>
            </a:extLst>
          </p:cNvPr>
          <p:cNvSpPr txBox="1"/>
          <p:nvPr/>
        </p:nvSpPr>
        <p:spPr>
          <a:xfrm>
            <a:off x="3712152" y="1961489"/>
            <a:ext cx="6195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60M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B4EA0B-9CA6-705B-0CD5-FD591795B7C9}"/>
              </a:ext>
            </a:extLst>
          </p:cNvPr>
          <p:cNvSpPr txBox="1"/>
          <p:nvPr/>
        </p:nvSpPr>
        <p:spPr>
          <a:xfrm>
            <a:off x="6219761" y="122568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CEB2F4C-01E8-9AB7-4749-7FDB7EEAA06D}"/>
              </a:ext>
            </a:extLst>
          </p:cNvPr>
          <p:cNvSpPr txBox="1"/>
          <p:nvPr/>
        </p:nvSpPr>
        <p:spPr>
          <a:xfrm>
            <a:off x="3110540" y="1933054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Z</a:t>
            </a:r>
            <a:r>
              <a:rPr lang="en-US" sz="1600" baseline="-25000" dirty="0"/>
              <a:t>j</a:t>
            </a:r>
            <a:endParaRPr lang="en-US" sz="1400" baseline="-25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7424D89-8E05-0B12-3058-F188F128F8D7}"/>
              </a:ext>
            </a:extLst>
          </p:cNvPr>
          <p:cNvSpPr txBox="1"/>
          <p:nvPr/>
        </p:nvSpPr>
        <p:spPr>
          <a:xfrm>
            <a:off x="6827153" y="1220626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599E7D3-FF3E-F824-F465-4E206507660D}"/>
              </a:ext>
            </a:extLst>
          </p:cNvPr>
          <p:cNvSpPr txBox="1"/>
          <p:nvPr/>
        </p:nvSpPr>
        <p:spPr>
          <a:xfrm>
            <a:off x="3005303" y="2319459"/>
            <a:ext cx="594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</a:t>
            </a:r>
            <a:r>
              <a:rPr lang="en-US" sz="1400" baseline="-25000" dirty="0"/>
              <a:t>j</a:t>
            </a:r>
            <a:r>
              <a:rPr lang="en-US" sz="1400" dirty="0"/>
              <a:t> -Z</a:t>
            </a:r>
            <a:r>
              <a:rPr lang="en-US" sz="1600" baseline="-25000" dirty="0"/>
              <a:t>j</a:t>
            </a:r>
            <a:endParaRPr lang="en-US" sz="1400" baseline="-25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65FCE87-56AD-B927-FD74-F2447F6533BF}"/>
              </a:ext>
            </a:extLst>
          </p:cNvPr>
          <p:cNvSpPr txBox="1"/>
          <p:nvPr/>
        </p:nvSpPr>
        <p:spPr>
          <a:xfrm>
            <a:off x="7526987" y="1215923"/>
            <a:ext cx="600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900</a:t>
            </a:r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4FCA1978-D6F9-41F3-8813-7149092A6F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2378965"/>
              </p:ext>
            </p:extLst>
          </p:nvPr>
        </p:nvGraphicFramePr>
        <p:xfrm>
          <a:off x="9768887" y="427621"/>
          <a:ext cx="1838712" cy="421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8712">
                  <a:extLst>
                    <a:ext uri="{9D8B030D-6E8A-4147-A177-3AD203B41FA5}">
                      <a16:colId xmlns:a16="http://schemas.microsoft.com/office/drawing/2014/main" val="9305007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Zj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450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1903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264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5143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4586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6298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5518451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FD2DBCFA-24A0-50FB-990E-A815DC54524D}"/>
              </a:ext>
            </a:extLst>
          </p:cNvPr>
          <p:cNvSpPr txBox="1"/>
          <p:nvPr/>
        </p:nvSpPr>
        <p:spPr>
          <a:xfrm>
            <a:off x="9823641" y="865618"/>
            <a:ext cx="20922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M×20+M×40 </a:t>
            </a:r>
          </a:p>
          <a:p>
            <a:r>
              <a:rPr lang="en-US" sz="1400" dirty="0"/>
              <a:t>= 20M+40M = 60M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E515C1B-DA22-7A58-2390-F2244E1B442A}"/>
              </a:ext>
            </a:extLst>
          </p:cNvPr>
          <p:cNvSpPr txBox="1"/>
          <p:nvPr/>
        </p:nvSpPr>
        <p:spPr>
          <a:xfrm>
            <a:off x="9796264" y="1511351"/>
            <a:ext cx="20922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M×30+M×30 </a:t>
            </a:r>
          </a:p>
          <a:p>
            <a:r>
              <a:rPr lang="en-US" sz="1400" dirty="0"/>
              <a:t>= 30M+30M = 60M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D3219D8-6CB9-53DE-C29D-B08313E657F6}"/>
              </a:ext>
            </a:extLst>
          </p:cNvPr>
          <p:cNvSpPr txBox="1"/>
          <p:nvPr/>
        </p:nvSpPr>
        <p:spPr>
          <a:xfrm>
            <a:off x="9868062" y="2144736"/>
            <a:ext cx="2020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M*-1+M*0</a:t>
            </a:r>
          </a:p>
          <a:p>
            <a:r>
              <a:rPr lang="en-US" sz="1400" dirty="0"/>
              <a:t>= -M + 0 = -M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D1905AA-C08A-755E-1DB4-EE42F4A5060B}"/>
              </a:ext>
            </a:extLst>
          </p:cNvPr>
          <p:cNvSpPr txBox="1"/>
          <p:nvPr/>
        </p:nvSpPr>
        <p:spPr>
          <a:xfrm>
            <a:off x="9868062" y="3381904"/>
            <a:ext cx="2022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M×0 + M×-1</a:t>
            </a:r>
          </a:p>
          <a:p>
            <a:r>
              <a:rPr lang="en-US" sz="1400" dirty="0"/>
              <a:t>= 0+M = -M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B7DD68D-E771-61ED-9A66-187B1AE9DB69}"/>
              </a:ext>
            </a:extLst>
          </p:cNvPr>
          <p:cNvSpPr txBox="1"/>
          <p:nvPr/>
        </p:nvSpPr>
        <p:spPr>
          <a:xfrm>
            <a:off x="9875805" y="2789640"/>
            <a:ext cx="20146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M*1+M*0</a:t>
            </a:r>
          </a:p>
          <a:p>
            <a:r>
              <a:rPr lang="en-US" sz="1400" dirty="0"/>
              <a:t>=M+0 = M</a:t>
            </a:r>
          </a:p>
        </p:txBody>
      </p:sp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0D3D3DD7-E976-3815-1A0F-E754489DAB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624183"/>
              </p:ext>
            </p:extLst>
          </p:nvPr>
        </p:nvGraphicFramePr>
        <p:xfrm>
          <a:off x="123361" y="310896"/>
          <a:ext cx="176774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7745">
                  <a:extLst>
                    <a:ext uri="{9D8B030D-6E8A-4147-A177-3AD203B41FA5}">
                      <a16:colId xmlns:a16="http://schemas.microsoft.com/office/drawing/2014/main" val="6770601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Cj - Zj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695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8190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3457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6109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664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997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048054"/>
                  </a:ext>
                </a:extLst>
              </a:tr>
            </a:tbl>
          </a:graphicData>
        </a:graphic>
      </p:graphicFrame>
      <p:sp>
        <p:nvSpPr>
          <p:cNvPr id="48" name="TextBox 47">
            <a:extLst>
              <a:ext uri="{FF2B5EF4-FFF2-40B4-BE49-F238E27FC236}">
                <a16:creationId xmlns:a16="http://schemas.microsoft.com/office/drawing/2014/main" id="{5B1218D0-CD5A-48E3-2F5C-36EDCB295027}"/>
              </a:ext>
            </a:extLst>
          </p:cNvPr>
          <p:cNvSpPr txBox="1"/>
          <p:nvPr/>
        </p:nvSpPr>
        <p:spPr>
          <a:xfrm>
            <a:off x="524481" y="731799"/>
            <a:ext cx="1244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ysClr val="windowText" lastClr="000000"/>
                </a:solidFill>
              </a:rPr>
              <a:t>60 – 60M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B0E609F-C05F-14E7-3F74-9E7FEE1AFF96}"/>
              </a:ext>
            </a:extLst>
          </p:cNvPr>
          <p:cNvSpPr txBox="1"/>
          <p:nvPr/>
        </p:nvSpPr>
        <p:spPr>
          <a:xfrm>
            <a:off x="508169" y="1079571"/>
            <a:ext cx="1244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ysClr val="windowText" lastClr="000000"/>
                </a:solidFill>
              </a:rPr>
              <a:t>80 – 60M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B190F5C-B89E-026A-D302-EF3FB2C9FA77}"/>
              </a:ext>
            </a:extLst>
          </p:cNvPr>
          <p:cNvSpPr txBox="1"/>
          <p:nvPr/>
        </p:nvSpPr>
        <p:spPr>
          <a:xfrm>
            <a:off x="508169" y="1450413"/>
            <a:ext cx="1244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ysClr val="windowText" lastClr="000000"/>
                </a:solidFill>
              </a:rPr>
              <a:t>0 – (-M) = M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4D3180C-1EBF-DD97-9980-7AC3FDBA967C}"/>
              </a:ext>
            </a:extLst>
          </p:cNvPr>
          <p:cNvSpPr txBox="1"/>
          <p:nvPr/>
        </p:nvSpPr>
        <p:spPr>
          <a:xfrm>
            <a:off x="508168" y="1821255"/>
            <a:ext cx="176774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ysClr val="windowText" lastClr="000000"/>
                </a:solidFill>
              </a:rPr>
              <a:t>M – M = 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2991C8-27BE-384A-0793-1BB407C2BC42}"/>
              </a:ext>
            </a:extLst>
          </p:cNvPr>
          <p:cNvSpPr txBox="1"/>
          <p:nvPr/>
        </p:nvSpPr>
        <p:spPr>
          <a:xfrm>
            <a:off x="2044103" y="2817261"/>
            <a:ext cx="6783594" cy="29136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pPr lvl="1"/>
            <a:r>
              <a:rPr lang="en-US" dirty="0"/>
              <a:t>Minimize </a:t>
            </a:r>
            <a:r>
              <a:rPr lang="en-US" b="1" dirty="0"/>
              <a:t>Z = 60x</a:t>
            </a:r>
            <a:r>
              <a:rPr lang="en-US" b="1" baseline="-25000" dirty="0"/>
              <a:t>1</a:t>
            </a:r>
            <a:r>
              <a:rPr lang="en-US" b="1" dirty="0"/>
              <a:t> + 80x</a:t>
            </a:r>
            <a:r>
              <a:rPr lang="en-US" b="1" baseline="-25000" dirty="0"/>
              <a:t>2</a:t>
            </a:r>
            <a:r>
              <a:rPr lang="en-US" b="1" dirty="0"/>
              <a:t> + 0S</a:t>
            </a:r>
            <a:r>
              <a:rPr lang="en-US" b="1" baseline="-25000" dirty="0"/>
              <a:t>1 </a:t>
            </a:r>
            <a:r>
              <a:rPr lang="en-US" b="1" dirty="0"/>
              <a:t> + MA</a:t>
            </a:r>
            <a:r>
              <a:rPr lang="en-US" b="1" baseline="-25000" dirty="0"/>
              <a:t>1</a:t>
            </a:r>
            <a:r>
              <a:rPr lang="en-US" b="1" dirty="0"/>
              <a:t> + 0S</a:t>
            </a:r>
            <a:r>
              <a:rPr lang="en-US" b="1" baseline="-25000" dirty="0"/>
              <a:t>2 </a:t>
            </a:r>
            <a:r>
              <a:rPr lang="en-US" b="1" dirty="0"/>
              <a:t>+ MA</a:t>
            </a:r>
            <a:r>
              <a:rPr lang="en-US" b="1" baseline="-25000" dirty="0"/>
              <a:t>2</a:t>
            </a:r>
          </a:p>
          <a:p>
            <a:pPr lvl="1"/>
            <a:endParaRPr lang="en-US" sz="1600" baseline="-25000" dirty="0"/>
          </a:p>
          <a:p>
            <a:pPr lvl="1"/>
            <a:r>
              <a:rPr lang="en-US" sz="1600" dirty="0"/>
              <a:t>Subject to Constraints, </a:t>
            </a:r>
            <a:endParaRPr lang="en-US" sz="1600" baseline="-25000" dirty="0"/>
          </a:p>
          <a:p>
            <a:pPr lvl="1"/>
            <a:endParaRPr lang="en-US" sz="1600" baseline="-25000" dirty="0"/>
          </a:p>
          <a:p>
            <a:r>
              <a:rPr lang="en-US" sz="2000" b="1" dirty="0"/>
              <a:t>         20x</a:t>
            </a:r>
            <a:r>
              <a:rPr lang="en-US" sz="2000" b="1" baseline="-25000" dirty="0"/>
              <a:t>1</a:t>
            </a:r>
            <a:r>
              <a:rPr lang="en-US" sz="2000" b="1" dirty="0"/>
              <a:t> + 30x</a:t>
            </a:r>
            <a:r>
              <a:rPr lang="en-US" sz="2000" b="1" baseline="-25000" dirty="0"/>
              <a:t>2</a:t>
            </a:r>
            <a:r>
              <a:rPr lang="en-US" sz="2000" b="1" dirty="0"/>
              <a:t> – 1S</a:t>
            </a:r>
            <a:r>
              <a:rPr lang="en-US" sz="2000" b="1" baseline="-25000" dirty="0"/>
              <a:t>1 </a:t>
            </a:r>
            <a:r>
              <a:rPr lang="en-US" sz="2000" b="1" dirty="0"/>
              <a:t>+ 1A</a:t>
            </a:r>
            <a:r>
              <a:rPr lang="en-US" sz="2000" b="1" baseline="-25000" dirty="0"/>
              <a:t>1</a:t>
            </a:r>
            <a:r>
              <a:rPr lang="en-US" sz="2000" b="1" dirty="0"/>
              <a:t> + 0S</a:t>
            </a:r>
            <a:r>
              <a:rPr lang="en-US" sz="2000" b="1" baseline="-25000" dirty="0"/>
              <a:t>2</a:t>
            </a:r>
            <a:r>
              <a:rPr lang="en-US" sz="2000" b="1" dirty="0"/>
              <a:t> + 0A</a:t>
            </a:r>
            <a:r>
              <a:rPr lang="en-US" sz="2000" b="1" baseline="-25000" dirty="0"/>
              <a:t>2</a:t>
            </a:r>
            <a:r>
              <a:rPr lang="en-US" sz="2000" b="1" dirty="0"/>
              <a:t>= 900</a:t>
            </a:r>
            <a:endParaRPr lang="en-US" sz="2000" dirty="0"/>
          </a:p>
          <a:p>
            <a:pPr lvl="1"/>
            <a:r>
              <a:rPr lang="en-US" sz="2000" b="1" dirty="0"/>
              <a:t>40x</a:t>
            </a:r>
            <a:r>
              <a:rPr lang="en-US" sz="2000" b="1" baseline="-25000" dirty="0"/>
              <a:t>1</a:t>
            </a:r>
            <a:r>
              <a:rPr lang="en-US" sz="2000" b="1" dirty="0"/>
              <a:t> + 30x</a:t>
            </a:r>
            <a:r>
              <a:rPr lang="en-US" sz="2000" b="1" baseline="-25000" dirty="0"/>
              <a:t>2</a:t>
            </a:r>
            <a:r>
              <a:rPr lang="en-US" sz="2000" b="1" dirty="0"/>
              <a:t> + 0S1 + 0S2 – 1S</a:t>
            </a:r>
            <a:r>
              <a:rPr lang="en-US" sz="2000" b="1" baseline="-25000" dirty="0"/>
              <a:t>2</a:t>
            </a:r>
            <a:r>
              <a:rPr lang="en-US" sz="2000" b="1" dirty="0"/>
              <a:t> + 1A</a:t>
            </a:r>
            <a:r>
              <a:rPr lang="en-US" sz="2000" b="1" baseline="-25000" dirty="0"/>
              <a:t>2</a:t>
            </a:r>
            <a:r>
              <a:rPr lang="en-US" sz="2000" b="1" dirty="0"/>
              <a:t> = 1200</a:t>
            </a:r>
            <a:r>
              <a:rPr lang="en-US" sz="1600" dirty="0"/>
              <a:t>	 </a:t>
            </a:r>
          </a:p>
          <a:p>
            <a:pPr lvl="1"/>
            <a:endParaRPr lang="en-US" sz="1600" dirty="0"/>
          </a:p>
          <a:p>
            <a:pPr lvl="1"/>
            <a:r>
              <a:rPr lang="en-US" dirty="0"/>
              <a:t>where x</a:t>
            </a:r>
            <a:r>
              <a:rPr lang="en-US" baseline="-25000" dirty="0"/>
              <a:t>1</a:t>
            </a:r>
            <a:r>
              <a:rPr lang="en-US" dirty="0"/>
              <a:t>, x</a:t>
            </a:r>
            <a:r>
              <a:rPr lang="en-US" baseline="-25000" dirty="0"/>
              <a:t>2</a:t>
            </a:r>
            <a:r>
              <a:rPr lang="en-US" dirty="0"/>
              <a:t> ≥ 0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7D4F2DC-2785-79A7-84B3-EEC00196051C}"/>
              </a:ext>
            </a:extLst>
          </p:cNvPr>
          <p:cNvSpPr txBox="1"/>
          <p:nvPr/>
        </p:nvSpPr>
        <p:spPr>
          <a:xfrm>
            <a:off x="3057474" y="811917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B.V.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A292EEB-E101-52EB-2A17-11477A2148BE}"/>
              </a:ext>
            </a:extLst>
          </p:cNvPr>
          <p:cNvSpPr txBox="1"/>
          <p:nvPr/>
        </p:nvSpPr>
        <p:spPr>
          <a:xfrm>
            <a:off x="3808239" y="792234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x</a:t>
            </a:r>
            <a:r>
              <a:rPr lang="en-US" sz="1600" b="1" baseline="-25000" dirty="0"/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961FED2-2885-72A9-149A-9A307E5C0B4A}"/>
              </a:ext>
            </a:extLst>
          </p:cNvPr>
          <p:cNvSpPr txBox="1"/>
          <p:nvPr/>
        </p:nvSpPr>
        <p:spPr>
          <a:xfrm>
            <a:off x="4377925" y="792234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x</a:t>
            </a:r>
            <a:r>
              <a:rPr lang="en-US" sz="1600" b="1" baseline="-25000" dirty="0"/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851DBD9-512D-F64E-A5CA-F00648104D77}"/>
              </a:ext>
            </a:extLst>
          </p:cNvPr>
          <p:cNvSpPr txBox="1"/>
          <p:nvPr/>
        </p:nvSpPr>
        <p:spPr>
          <a:xfrm>
            <a:off x="5022407" y="822914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</a:t>
            </a:r>
            <a:r>
              <a:rPr lang="en-US" sz="1400" b="1" baseline="-25000" dirty="0"/>
              <a:t>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B46C13A-62BD-2899-71BF-BD144025C839}"/>
              </a:ext>
            </a:extLst>
          </p:cNvPr>
          <p:cNvSpPr txBox="1"/>
          <p:nvPr/>
        </p:nvSpPr>
        <p:spPr>
          <a:xfrm>
            <a:off x="6113578" y="799942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</a:t>
            </a:r>
            <a:r>
              <a:rPr lang="en-US" sz="1400" b="1" baseline="-25000" dirty="0"/>
              <a:t>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C21145E-BEDF-8CCF-D443-09A831201B26}"/>
              </a:ext>
            </a:extLst>
          </p:cNvPr>
          <p:cNvSpPr txBox="1"/>
          <p:nvPr/>
        </p:nvSpPr>
        <p:spPr>
          <a:xfrm>
            <a:off x="5579863" y="811917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</a:t>
            </a:r>
            <a:r>
              <a:rPr lang="en-US" sz="1400" b="1" baseline="-25000" dirty="0"/>
              <a:t>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704777B-5946-7499-843A-AFEAA463B271}"/>
              </a:ext>
            </a:extLst>
          </p:cNvPr>
          <p:cNvSpPr txBox="1"/>
          <p:nvPr/>
        </p:nvSpPr>
        <p:spPr>
          <a:xfrm>
            <a:off x="6730270" y="786142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</a:t>
            </a:r>
            <a:r>
              <a:rPr lang="en-US" sz="1400" b="1" baseline="-25000" dirty="0"/>
              <a:t>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1AAAD4B-724B-BF1E-4F13-3DF13717A438}"/>
              </a:ext>
            </a:extLst>
          </p:cNvPr>
          <p:cNvSpPr txBox="1"/>
          <p:nvPr/>
        </p:nvSpPr>
        <p:spPr>
          <a:xfrm>
            <a:off x="3784493" y="479461"/>
            <a:ext cx="4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60</a:t>
            </a:r>
            <a:endParaRPr lang="en-US" sz="1600" b="1" baseline="-250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A5DD996-62BC-695D-53A5-92F0FF797739}"/>
              </a:ext>
            </a:extLst>
          </p:cNvPr>
          <p:cNvSpPr txBox="1"/>
          <p:nvPr/>
        </p:nvSpPr>
        <p:spPr>
          <a:xfrm>
            <a:off x="4358012" y="486407"/>
            <a:ext cx="4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80</a:t>
            </a:r>
            <a:endParaRPr lang="en-US" sz="1600" b="1" baseline="-250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A948418-929D-E740-28A1-58A6509E1D79}"/>
              </a:ext>
            </a:extLst>
          </p:cNvPr>
          <p:cNvSpPr txBox="1"/>
          <p:nvPr/>
        </p:nvSpPr>
        <p:spPr>
          <a:xfrm>
            <a:off x="5551193" y="464278"/>
            <a:ext cx="4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M</a:t>
            </a:r>
            <a:endParaRPr lang="en-US" sz="1600" b="1" baseline="-250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20E160D-6C00-0C35-5B4C-CE5C9DDF1F6F}"/>
              </a:ext>
            </a:extLst>
          </p:cNvPr>
          <p:cNvSpPr txBox="1"/>
          <p:nvPr/>
        </p:nvSpPr>
        <p:spPr>
          <a:xfrm>
            <a:off x="5017515" y="452060"/>
            <a:ext cx="4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0</a:t>
            </a:r>
            <a:endParaRPr lang="en-US" sz="1600" b="1" baseline="-250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16A4DEA-1711-8FD6-9198-AF6AB84E3C86}"/>
              </a:ext>
            </a:extLst>
          </p:cNvPr>
          <p:cNvSpPr txBox="1"/>
          <p:nvPr/>
        </p:nvSpPr>
        <p:spPr>
          <a:xfrm>
            <a:off x="6734708" y="466165"/>
            <a:ext cx="4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M</a:t>
            </a:r>
            <a:endParaRPr lang="en-US" sz="1600" b="1" baseline="-250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2A0467D-DC19-F9BF-24A7-22659FC018EB}"/>
              </a:ext>
            </a:extLst>
          </p:cNvPr>
          <p:cNvSpPr txBox="1"/>
          <p:nvPr/>
        </p:nvSpPr>
        <p:spPr>
          <a:xfrm>
            <a:off x="6133966" y="452060"/>
            <a:ext cx="4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0</a:t>
            </a:r>
            <a:endParaRPr lang="en-US" sz="1600" b="1" baseline="-250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DB88D5E-6EAD-F4CF-E2ED-997CA476C2E1}"/>
              </a:ext>
            </a:extLst>
          </p:cNvPr>
          <p:cNvSpPr txBox="1"/>
          <p:nvPr/>
        </p:nvSpPr>
        <p:spPr>
          <a:xfrm>
            <a:off x="3097997" y="1238872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</a:t>
            </a:r>
            <a:r>
              <a:rPr lang="en-US" sz="1400" b="1" baseline="-25000" dirty="0"/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F0F86BD-098C-0DEC-8D88-630723FF0189}"/>
              </a:ext>
            </a:extLst>
          </p:cNvPr>
          <p:cNvSpPr txBox="1"/>
          <p:nvPr/>
        </p:nvSpPr>
        <p:spPr>
          <a:xfrm>
            <a:off x="3097996" y="1555594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</a:t>
            </a:r>
            <a:r>
              <a:rPr lang="en-US" sz="1400" b="1" baseline="-25000" dirty="0"/>
              <a:t>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A33FDBD-606C-7DAE-E0C0-5EB16C4E3999}"/>
              </a:ext>
            </a:extLst>
          </p:cNvPr>
          <p:cNvSpPr txBox="1"/>
          <p:nvPr/>
        </p:nvSpPr>
        <p:spPr>
          <a:xfrm>
            <a:off x="2348942" y="1203574"/>
            <a:ext cx="4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M</a:t>
            </a:r>
            <a:endParaRPr lang="en-US" sz="1600" b="1" baseline="-250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E69D943-2130-0DFB-1CE1-865E19389C6B}"/>
              </a:ext>
            </a:extLst>
          </p:cNvPr>
          <p:cNvSpPr txBox="1"/>
          <p:nvPr/>
        </p:nvSpPr>
        <p:spPr>
          <a:xfrm>
            <a:off x="2348942" y="1573819"/>
            <a:ext cx="4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M</a:t>
            </a:r>
            <a:endParaRPr lang="en-US" sz="1600" b="1" baseline="-250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79C6B62-6023-8564-1A8E-B87B79A0F3B0}"/>
              </a:ext>
            </a:extLst>
          </p:cNvPr>
          <p:cNvSpPr txBox="1"/>
          <p:nvPr/>
        </p:nvSpPr>
        <p:spPr>
          <a:xfrm>
            <a:off x="3751869" y="1215924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561CF40-53C6-9468-74F2-C0DDBE4B0CBD}"/>
              </a:ext>
            </a:extLst>
          </p:cNvPr>
          <p:cNvSpPr txBox="1"/>
          <p:nvPr/>
        </p:nvSpPr>
        <p:spPr>
          <a:xfrm>
            <a:off x="4341639" y="1238814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371A398-4985-0297-DF6A-D56BD524F609}"/>
              </a:ext>
            </a:extLst>
          </p:cNvPr>
          <p:cNvSpPr txBox="1"/>
          <p:nvPr/>
        </p:nvSpPr>
        <p:spPr>
          <a:xfrm>
            <a:off x="5593044" y="1225103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BD5B1F3-4044-4845-8672-70B5ACBB09BE}"/>
              </a:ext>
            </a:extLst>
          </p:cNvPr>
          <p:cNvSpPr txBox="1"/>
          <p:nvPr/>
        </p:nvSpPr>
        <p:spPr>
          <a:xfrm>
            <a:off x="4985815" y="1223860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E6FBFC0-9797-5065-E3D5-6DD2CD45668D}"/>
              </a:ext>
            </a:extLst>
          </p:cNvPr>
          <p:cNvSpPr txBox="1"/>
          <p:nvPr/>
        </p:nvSpPr>
        <p:spPr>
          <a:xfrm>
            <a:off x="3776356" y="1596287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40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7DC491D-67FC-684E-0507-08D0BEA96C95}"/>
              </a:ext>
            </a:extLst>
          </p:cNvPr>
          <p:cNvSpPr txBox="1"/>
          <p:nvPr/>
        </p:nvSpPr>
        <p:spPr>
          <a:xfrm>
            <a:off x="4338751" y="1591750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30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8BAE009-2DCC-277E-F7EB-76057CC7FE3A}"/>
              </a:ext>
            </a:extLst>
          </p:cNvPr>
          <p:cNvSpPr txBox="1"/>
          <p:nvPr/>
        </p:nvSpPr>
        <p:spPr>
          <a:xfrm>
            <a:off x="5008780" y="1589333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5D50D2F-B82A-8AAA-8384-78D901D38FEE}"/>
              </a:ext>
            </a:extLst>
          </p:cNvPr>
          <p:cNvSpPr txBox="1"/>
          <p:nvPr/>
        </p:nvSpPr>
        <p:spPr>
          <a:xfrm>
            <a:off x="5605058" y="1579431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464CF12-6F86-B682-32E3-68B54F6DF111}"/>
              </a:ext>
            </a:extLst>
          </p:cNvPr>
          <p:cNvSpPr txBox="1"/>
          <p:nvPr/>
        </p:nvSpPr>
        <p:spPr>
          <a:xfrm>
            <a:off x="6167453" y="1579431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-1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0067919-EE4B-A904-1395-B8F372465DD6}"/>
              </a:ext>
            </a:extLst>
          </p:cNvPr>
          <p:cNvSpPr txBox="1"/>
          <p:nvPr/>
        </p:nvSpPr>
        <p:spPr>
          <a:xfrm>
            <a:off x="6856463" y="1589392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0E5F58E-A82C-AEE6-06BF-F032705C037B}"/>
              </a:ext>
            </a:extLst>
          </p:cNvPr>
          <p:cNvSpPr txBox="1"/>
          <p:nvPr/>
        </p:nvSpPr>
        <p:spPr>
          <a:xfrm>
            <a:off x="7466877" y="1608836"/>
            <a:ext cx="600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1200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FB27C9E-4835-9303-2D63-5B569E4D7DE8}"/>
              </a:ext>
            </a:extLst>
          </p:cNvPr>
          <p:cNvSpPr txBox="1"/>
          <p:nvPr/>
        </p:nvSpPr>
        <p:spPr>
          <a:xfrm>
            <a:off x="4331667" y="1956137"/>
            <a:ext cx="5359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60M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1E3EF0B-C43A-1029-DA2F-6C1DEAA38DC6}"/>
              </a:ext>
            </a:extLst>
          </p:cNvPr>
          <p:cNvSpPr txBox="1"/>
          <p:nvPr/>
        </p:nvSpPr>
        <p:spPr>
          <a:xfrm>
            <a:off x="5007005" y="1961489"/>
            <a:ext cx="4311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-M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E8B1FFF-DEE2-8F28-7C3B-432BA1A1F965}"/>
              </a:ext>
            </a:extLst>
          </p:cNvPr>
          <p:cNvSpPr txBox="1"/>
          <p:nvPr/>
        </p:nvSpPr>
        <p:spPr>
          <a:xfrm>
            <a:off x="5630981" y="1979221"/>
            <a:ext cx="4311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EDCD3AB-CCAA-E3C3-C9EA-94734AED5E4E}"/>
              </a:ext>
            </a:extLst>
          </p:cNvPr>
          <p:cNvSpPr txBox="1"/>
          <p:nvPr/>
        </p:nvSpPr>
        <p:spPr>
          <a:xfrm>
            <a:off x="6174200" y="1970195"/>
            <a:ext cx="4311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-M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8FC310C-461B-3DC2-A34B-3DBC81DACEB9}"/>
              </a:ext>
            </a:extLst>
          </p:cNvPr>
          <p:cNvSpPr txBox="1"/>
          <p:nvPr/>
        </p:nvSpPr>
        <p:spPr>
          <a:xfrm>
            <a:off x="6867057" y="1992181"/>
            <a:ext cx="4311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081A7F0-486E-3621-C903-4EE7C15FA188}"/>
              </a:ext>
            </a:extLst>
          </p:cNvPr>
          <p:cNvSpPr txBox="1"/>
          <p:nvPr/>
        </p:nvSpPr>
        <p:spPr>
          <a:xfrm>
            <a:off x="7491033" y="1979221"/>
            <a:ext cx="6807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2100M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4C0C6EA-CB3F-6899-0872-4C706FAA1CDA}"/>
              </a:ext>
            </a:extLst>
          </p:cNvPr>
          <p:cNvSpPr txBox="1"/>
          <p:nvPr/>
        </p:nvSpPr>
        <p:spPr>
          <a:xfrm>
            <a:off x="3550350" y="2342542"/>
            <a:ext cx="6783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60-60M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4BF3FA4-B8A3-6F93-F9CD-82FC92E8FD06}"/>
              </a:ext>
            </a:extLst>
          </p:cNvPr>
          <p:cNvSpPr txBox="1"/>
          <p:nvPr/>
        </p:nvSpPr>
        <p:spPr>
          <a:xfrm>
            <a:off x="4213621" y="2354792"/>
            <a:ext cx="6783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80-60M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B88471E-ED52-C6ED-3A4E-68E23B02BE87}"/>
              </a:ext>
            </a:extLst>
          </p:cNvPr>
          <p:cNvSpPr txBox="1"/>
          <p:nvPr/>
        </p:nvSpPr>
        <p:spPr>
          <a:xfrm>
            <a:off x="5029970" y="2365626"/>
            <a:ext cx="4311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2D9E778-E119-82EE-447A-4B3CB7801FBE}"/>
              </a:ext>
            </a:extLst>
          </p:cNvPr>
          <p:cNvSpPr txBox="1"/>
          <p:nvPr/>
        </p:nvSpPr>
        <p:spPr>
          <a:xfrm>
            <a:off x="5630981" y="2342542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81421A9-BC5B-6247-5FBA-2F8F7237E839}"/>
              </a:ext>
            </a:extLst>
          </p:cNvPr>
          <p:cNvSpPr txBox="1"/>
          <p:nvPr/>
        </p:nvSpPr>
        <p:spPr>
          <a:xfrm>
            <a:off x="6253182" y="2342542"/>
            <a:ext cx="4311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56006E9-C7C9-D9D5-0FBD-9F11EAF69A2F}"/>
              </a:ext>
            </a:extLst>
          </p:cNvPr>
          <p:cNvSpPr txBox="1"/>
          <p:nvPr/>
        </p:nvSpPr>
        <p:spPr>
          <a:xfrm>
            <a:off x="6919333" y="2331708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28C829-962F-F66D-C63F-795EC4379276}"/>
              </a:ext>
            </a:extLst>
          </p:cNvPr>
          <p:cNvSpPr txBox="1"/>
          <p:nvPr/>
        </p:nvSpPr>
        <p:spPr>
          <a:xfrm>
            <a:off x="9835079" y="4046893"/>
            <a:ext cx="2022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M×0 + M×1</a:t>
            </a:r>
          </a:p>
          <a:p>
            <a:r>
              <a:rPr lang="en-US" sz="1400" dirty="0"/>
              <a:t>= 0+M = 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B92F22-25CE-C2B5-CD54-7BCE423FE3DA}"/>
              </a:ext>
            </a:extLst>
          </p:cNvPr>
          <p:cNvSpPr txBox="1"/>
          <p:nvPr/>
        </p:nvSpPr>
        <p:spPr>
          <a:xfrm>
            <a:off x="524481" y="2169713"/>
            <a:ext cx="176774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ysClr val="windowText" lastClr="000000"/>
                </a:solidFill>
              </a:rPr>
              <a:t>0 – (-M) = 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CA7A73-3CE3-B647-D429-1E350389EDDC}"/>
              </a:ext>
            </a:extLst>
          </p:cNvPr>
          <p:cNvSpPr txBox="1"/>
          <p:nvPr/>
        </p:nvSpPr>
        <p:spPr>
          <a:xfrm>
            <a:off x="508167" y="2538244"/>
            <a:ext cx="176774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ysClr val="windowText" lastClr="000000"/>
                </a:solidFill>
              </a:rPr>
              <a:t>M – M = 0</a:t>
            </a:r>
          </a:p>
        </p:txBody>
      </p:sp>
    </p:spTree>
    <p:extLst>
      <p:ext uri="{BB962C8B-B14F-4D97-AF65-F5344CB8AC3E}">
        <p14:creationId xmlns:p14="http://schemas.microsoft.com/office/powerpoint/2010/main" val="3018993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8" grpId="0"/>
      <p:bldP spid="16" grpId="0"/>
      <p:bldP spid="23" grpId="0"/>
      <p:bldP spid="26" grpId="0"/>
      <p:bldP spid="29" grpId="0"/>
      <p:bldP spid="33" grpId="0"/>
      <p:bldP spid="41" grpId="0"/>
      <p:bldP spid="42" grpId="0"/>
      <p:bldP spid="43" grpId="0"/>
      <p:bldP spid="44" grpId="0"/>
      <p:bldP spid="45" grpId="0"/>
      <p:bldP spid="48" grpId="0"/>
      <p:bldP spid="49" grpId="0"/>
      <p:bldP spid="50" grpId="0"/>
      <p:bldP spid="51" grpId="0"/>
      <p:bldP spid="37" grpId="0"/>
      <p:bldP spid="38" grpId="0"/>
      <p:bldP spid="39" grpId="0"/>
      <p:bldP spid="52" grpId="0"/>
      <p:bldP spid="53" grpId="0"/>
      <p:bldP spid="54" grpId="0"/>
      <p:bldP spid="55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7" grpId="0"/>
      <p:bldP spid="68" grpId="0"/>
      <p:bldP spid="69" grpId="0"/>
      <p:bldP spid="70" grpId="0"/>
      <p:bldP spid="71" grpId="0"/>
      <p:bldP spid="72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91" grpId="0"/>
      <p:bldP spid="92" grpId="0"/>
      <p:bldP spid="93" grpId="0"/>
      <p:bldP spid="94" grpId="0"/>
      <p:bldP spid="95" grpId="0"/>
      <p:bldP spid="96" grpId="0"/>
      <p:bldP spid="2" grpId="0"/>
      <p:bldP spid="3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5" name="Table 74">
            <a:extLst>
              <a:ext uri="{FF2B5EF4-FFF2-40B4-BE49-F238E27FC236}">
                <a16:creationId xmlns:a16="http://schemas.microsoft.com/office/drawing/2014/main" id="{AD178266-481D-144D-5005-78F825D7B558}"/>
              </a:ext>
            </a:extLst>
          </p:cNvPr>
          <p:cNvGraphicFramePr>
            <a:graphicFrameLocks noGrp="1"/>
          </p:cNvGraphicFramePr>
          <p:nvPr/>
        </p:nvGraphicFramePr>
        <p:xfrm>
          <a:off x="2926327" y="427621"/>
          <a:ext cx="44775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1517">
                  <a:extLst>
                    <a:ext uri="{9D8B030D-6E8A-4147-A177-3AD203B41FA5}">
                      <a16:colId xmlns:a16="http://schemas.microsoft.com/office/drawing/2014/main" val="625596927"/>
                    </a:ext>
                  </a:extLst>
                </a:gridCol>
                <a:gridCol w="617698">
                  <a:extLst>
                    <a:ext uri="{9D8B030D-6E8A-4147-A177-3AD203B41FA5}">
                      <a16:colId xmlns:a16="http://schemas.microsoft.com/office/drawing/2014/main" val="198015553"/>
                    </a:ext>
                  </a:extLst>
                </a:gridCol>
                <a:gridCol w="617698">
                  <a:extLst>
                    <a:ext uri="{9D8B030D-6E8A-4147-A177-3AD203B41FA5}">
                      <a16:colId xmlns:a16="http://schemas.microsoft.com/office/drawing/2014/main" val="3703323588"/>
                    </a:ext>
                  </a:extLst>
                </a:gridCol>
                <a:gridCol w="623937">
                  <a:extLst>
                    <a:ext uri="{9D8B030D-6E8A-4147-A177-3AD203B41FA5}">
                      <a16:colId xmlns:a16="http://schemas.microsoft.com/office/drawing/2014/main" val="1644198094"/>
                    </a:ext>
                  </a:extLst>
                </a:gridCol>
                <a:gridCol w="603365">
                  <a:extLst>
                    <a:ext uri="{9D8B030D-6E8A-4147-A177-3AD203B41FA5}">
                      <a16:colId xmlns:a16="http://schemas.microsoft.com/office/drawing/2014/main" val="2821113304"/>
                    </a:ext>
                  </a:extLst>
                </a:gridCol>
                <a:gridCol w="625791">
                  <a:extLst>
                    <a:ext uri="{9D8B030D-6E8A-4147-A177-3AD203B41FA5}">
                      <a16:colId xmlns:a16="http://schemas.microsoft.com/office/drawing/2014/main" val="1248421773"/>
                    </a:ext>
                  </a:extLst>
                </a:gridCol>
                <a:gridCol w="707544">
                  <a:extLst>
                    <a:ext uri="{9D8B030D-6E8A-4147-A177-3AD203B41FA5}">
                      <a16:colId xmlns:a16="http://schemas.microsoft.com/office/drawing/2014/main" val="31982649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1752928"/>
                  </a:ext>
                </a:extLst>
              </a:tr>
            </a:tbl>
          </a:graphicData>
        </a:graphic>
      </p:graphicFrame>
      <p:graphicFrame>
        <p:nvGraphicFramePr>
          <p:cNvPr id="73" name="Table 72">
            <a:extLst>
              <a:ext uri="{FF2B5EF4-FFF2-40B4-BE49-F238E27FC236}">
                <a16:creationId xmlns:a16="http://schemas.microsoft.com/office/drawing/2014/main" id="{F02272AE-FF5C-1391-5A01-0F4357C6868F}"/>
              </a:ext>
            </a:extLst>
          </p:cNvPr>
          <p:cNvGraphicFramePr>
            <a:graphicFrameLocks noGrp="1"/>
          </p:cNvGraphicFramePr>
          <p:nvPr/>
        </p:nvGraphicFramePr>
        <p:xfrm>
          <a:off x="2926327" y="796134"/>
          <a:ext cx="44775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1517">
                  <a:extLst>
                    <a:ext uri="{9D8B030D-6E8A-4147-A177-3AD203B41FA5}">
                      <a16:colId xmlns:a16="http://schemas.microsoft.com/office/drawing/2014/main" val="625596927"/>
                    </a:ext>
                  </a:extLst>
                </a:gridCol>
                <a:gridCol w="617698">
                  <a:extLst>
                    <a:ext uri="{9D8B030D-6E8A-4147-A177-3AD203B41FA5}">
                      <a16:colId xmlns:a16="http://schemas.microsoft.com/office/drawing/2014/main" val="198015553"/>
                    </a:ext>
                  </a:extLst>
                </a:gridCol>
                <a:gridCol w="617698">
                  <a:extLst>
                    <a:ext uri="{9D8B030D-6E8A-4147-A177-3AD203B41FA5}">
                      <a16:colId xmlns:a16="http://schemas.microsoft.com/office/drawing/2014/main" val="3703323588"/>
                    </a:ext>
                  </a:extLst>
                </a:gridCol>
                <a:gridCol w="623937">
                  <a:extLst>
                    <a:ext uri="{9D8B030D-6E8A-4147-A177-3AD203B41FA5}">
                      <a16:colId xmlns:a16="http://schemas.microsoft.com/office/drawing/2014/main" val="1644198094"/>
                    </a:ext>
                  </a:extLst>
                </a:gridCol>
                <a:gridCol w="603365">
                  <a:extLst>
                    <a:ext uri="{9D8B030D-6E8A-4147-A177-3AD203B41FA5}">
                      <a16:colId xmlns:a16="http://schemas.microsoft.com/office/drawing/2014/main" val="2821113304"/>
                    </a:ext>
                  </a:extLst>
                </a:gridCol>
                <a:gridCol w="625791">
                  <a:extLst>
                    <a:ext uri="{9D8B030D-6E8A-4147-A177-3AD203B41FA5}">
                      <a16:colId xmlns:a16="http://schemas.microsoft.com/office/drawing/2014/main" val="1248421773"/>
                    </a:ext>
                  </a:extLst>
                </a:gridCol>
                <a:gridCol w="707544">
                  <a:extLst>
                    <a:ext uri="{9D8B030D-6E8A-4147-A177-3AD203B41FA5}">
                      <a16:colId xmlns:a16="http://schemas.microsoft.com/office/drawing/2014/main" val="31982649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1752928"/>
                  </a:ext>
                </a:extLst>
              </a:tr>
            </a:tbl>
          </a:graphicData>
        </a:graphic>
      </p:graphicFrame>
      <p:sp>
        <p:nvSpPr>
          <p:cNvPr id="57" name="TextBox 56">
            <a:extLst>
              <a:ext uri="{FF2B5EF4-FFF2-40B4-BE49-F238E27FC236}">
                <a16:creationId xmlns:a16="http://schemas.microsoft.com/office/drawing/2014/main" id="{D81F4BD9-B6CE-8801-B544-7F96AEA9BBD3}"/>
              </a:ext>
            </a:extLst>
          </p:cNvPr>
          <p:cNvSpPr txBox="1"/>
          <p:nvPr/>
        </p:nvSpPr>
        <p:spPr>
          <a:xfrm>
            <a:off x="3066575" y="434410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Cj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7958C3E-5DB6-735D-0124-310D531C72F8}"/>
              </a:ext>
            </a:extLst>
          </p:cNvPr>
          <p:cNvGraphicFramePr>
            <a:graphicFrameLocks noGrp="1"/>
          </p:cNvGraphicFramePr>
          <p:nvPr/>
        </p:nvGraphicFramePr>
        <p:xfrm>
          <a:off x="2044103" y="419574"/>
          <a:ext cx="871512" cy="75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1512">
                  <a:extLst>
                    <a:ext uri="{9D8B030D-6E8A-4147-A177-3AD203B41FA5}">
                      <a16:colId xmlns:a16="http://schemas.microsoft.com/office/drawing/2014/main" val="4252869153"/>
                    </a:ext>
                  </a:extLst>
                </a:gridCol>
              </a:tblGrid>
              <a:tr h="7596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CB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777113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34BAAA4-EABE-8A13-E019-5A7D03677F7B}"/>
              </a:ext>
            </a:extLst>
          </p:cNvPr>
          <p:cNvGraphicFramePr>
            <a:graphicFrameLocks noGrp="1"/>
          </p:cNvGraphicFramePr>
          <p:nvPr/>
        </p:nvGraphicFramePr>
        <p:xfrm>
          <a:off x="7427623" y="419574"/>
          <a:ext cx="1400074" cy="776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0037">
                  <a:extLst>
                    <a:ext uri="{9D8B030D-6E8A-4147-A177-3AD203B41FA5}">
                      <a16:colId xmlns:a16="http://schemas.microsoft.com/office/drawing/2014/main" val="3013429851"/>
                    </a:ext>
                  </a:extLst>
                </a:gridCol>
                <a:gridCol w="700037">
                  <a:extLst>
                    <a:ext uri="{9D8B030D-6E8A-4147-A177-3AD203B41FA5}">
                      <a16:colId xmlns:a16="http://schemas.microsoft.com/office/drawing/2014/main" val="134479305"/>
                    </a:ext>
                  </a:extLst>
                </a:gridCol>
              </a:tblGrid>
              <a:tr h="776579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Solution</a:t>
                      </a:r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Ratio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264803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D00BFD6-C602-FFA9-A7BD-C5E13FC425B3}"/>
              </a:ext>
            </a:extLst>
          </p:cNvPr>
          <p:cNvGraphicFramePr>
            <a:graphicFrameLocks noGrp="1"/>
          </p:cNvGraphicFramePr>
          <p:nvPr/>
        </p:nvGraphicFramePr>
        <p:xfrm>
          <a:off x="2044103" y="1191374"/>
          <a:ext cx="678359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224">
                  <a:extLst>
                    <a:ext uri="{9D8B030D-6E8A-4147-A177-3AD203B41FA5}">
                      <a16:colId xmlns:a16="http://schemas.microsoft.com/office/drawing/2014/main" val="3277270441"/>
                    </a:ext>
                  </a:extLst>
                </a:gridCol>
                <a:gridCol w="681517">
                  <a:extLst>
                    <a:ext uri="{9D8B030D-6E8A-4147-A177-3AD203B41FA5}">
                      <a16:colId xmlns:a16="http://schemas.microsoft.com/office/drawing/2014/main" val="1651651387"/>
                    </a:ext>
                  </a:extLst>
                </a:gridCol>
                <a:gridCol w="617698">
                  <a:extLst>
                    <a:ext uri="{9D8B030D-6E8A-4147-A177-3AD203B41FA5}">
                      <a16:colId xmlns:a16="http://schemas.microsoft.com/office/drawing/2014/main" val="1418133318"/>
                    </a:ext>
                  </a:extLst>
                </a:gridCol>
                <a:gridCol w="617698">
                  <a:extLst>
                    <a:ext uri="{9D8B030D-6E8A-4147-A177-3AD203B41FA5}">
                      <a16:colId xmlns:a16="http://schemas.microsoft.com/office/drawing/2014/main" val="1784287402"/>
                    </a:ext>
                  </a:extLst>
                </a:gridCol>
                <a:gridCol w="623937">
                  <a:extLst>
                    <a:ext uri="{9D8B030D-6E8A-4147-A177-3AD203B41FA5}">
                      <a16:colId xmlns:a16="http://schemas.microsoft.com/office/drawing/2014/main" val="1326948750"/>
                    </a:ext>
                  </a:extLst>
                </a:gridCol>
                <a:gridCol w="603365">
                  <a:extLst>
                    <a:ext uri="{9D8B030D-6E8A-4147-A177-3AD203B41FA5}">
                      <a16:colId xmlns:a16="http://schemas.microsoft.com/office/drawing/2014/main" val="2899115002"/>
                    </a:ext>
                  </a:extLst>
                </a:gridCol>
                <a:gridCol w="625791">
                  <a:extLst>
                    <a:ext uri="{9D8B030D-6E8A-4147-A177-3AD203B41FA5}">
                      <a16:colId xmlns:a16="http://schemas.microsoft.com/office/drawing/2014/main" val="1496010250"/>
                    </a:ext>
                  </a:extLst>
                </a:gridCol>
                <a:gridCol w="707544">
                  <a:extLst>
                    <a:ext uri="{9D8B030D-6E8A-4147-A177-3AD203B41FA5}">
                      <a16:colId xmlns:a16="http://schemas.microsoft.com/office/drawing/2014/main" val="3554240769"/>
                    </a:ext>
                  </a:extLst>
                </a:gridCol>
                <a:gridCol w="711910">
                  <a:extLst>
                    <a:ext uri="{9D8B030D-6E8A-4147-A177-3AD203B41FA5}">
                      <a16:colId xmlns:a16="http://schemas.microsoft.com/office/drawing/2014/main" val="4052128978"/>
                    </a:ext>
                  </a:extLst>
                </a:gridCol>
                <a:gridCol w="711910">
                  <a:extLst>
                    <a:ext uri="{9D8B030D-6E8A-4147-A177-3AD203B41FA5}">
                      <a16:colId xmlns:a16="http://schemas.microsoft.com/office/drawing/2014/main" val="10893657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3677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175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3313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545889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427D49D-F232-9985-4F48-CA7713312693}"/>
              </a:ext>
            </a:extLst>
          </p:cNvPr>
          <p:cNvSpPr txBox="1"/>
          <p:nvPr/>
        </p:nvSpPr>
        <p:spPr>
          <a:xfrm>
            <a:off x="3712152" y="1961489"/>
            <a:ext cx="6195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60M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B4EA0B-9CA6-705B-0CD5-FD591795B7C9}"/>
              </a:ext>
            </a:extLst>
          </p:cNvPr>
          <p:cNvSpPr txBox="1"/>
          <p:nvPr/>
        </p:nvSpPr>
        <p:spPr>
          <a:xfrm>
            <a:off x="6219761" y="122568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CEB2F4C-01E8-9AB7-4749-7FDB7EEAA06D}"/>
              </a:ext>
            </a:extLst>
          </p:cNvPr>
          <p:cNvSpPr txBox="1"/>
          <p:nvPr/>
        </p:nvSpPr>
        <p:spPr>
          <a:xfrm>
            <a:off x="3110540" y="1933054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Z</a:t>
            </a:r>
            <a:r>
              <a:rPr lang="en-US" sz="1600" baseline="-25000" dirty="0"/>
              <a:t>j</a:t>
            </a:r>
            <a:endParaRPr lang="en-US" sz="1400" baseline="-25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7424D89-8E05-0B12-3058-F188F128F8D7}"/>
              </a:ext>
            </a:extLst>
          </p:cNvPr>
          <p:cNvSpPr txBox="1"/>
          <p:nvPr/>
        </p:nvSpPr>
        <p:spPr>
          <a:xfrm>
            <a:off x="6827153" y="1220626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599E7D3-FF3E-F824-F465-4E206507660D}"/>
              </a:ext>
            </a:extLst>
          </p:cNvPr>
          <p:cNvSpPr txBox="1"/>
          <p:nvPr/>
        </p:nvSpPr>
        <p:spPr>
          <a:xfrm>
            <a:off x="3005303" y="2319459"/>
            <a:ext cx="594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</a:t>
            </a:r>
            <a:r>
              <a:rPr lang="en-US" sz="1400" baseline="-25000" dirty="0"/>
              <a:t>j</a:t>
            </a:r>
            <a:r>
              <a:rPr lang="en-US" sz="1400" dirty="0"/>
              <a:t> -Z</a:t>
            </a:r>
            <a:r>
              <a:rPr lang="en-US" sz="1600" baseline="-25000" dirty="0"/>
              <a:t>j</a:t>
            </a:r>
            <a:endParaRPr lang="en-US" sz="1400" baseline="-25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65FCE87-56AD-B927-FD74-F2447F6533BF}"/>
              </a:ext>
            </a:extLst>
          </p:cNvPr>
          <p:cNvSpPr txBox="1"/>
          <p:nvPr/>
        </p:nvSpPr>
        <p:spPr>
          <a:xfrm>
            <a:off x="7526987" y="1215923"/>
            <a:ext cx="600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900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7D4F2DC-2785-79A7-84B3-EEC00196051C}"/>
              </a:ext>
            </a:extLst>
          </p:cNvPr>
          <p:cNvSpPr txBox="1"/>
          <p:nvPr/>
        </p:nvSpPr>
        <p:spPr>
          <a:xfrm>
            <a:off x="3057474" y="811917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B.V.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A292EEB-E101-52EB-2A17-11477A2148BE}"/>
              </a:ext>
            </a:extLst>
          </p:cNvPr>
          <p:cNvSpPr txBox="1"/>
          <p:nvPr/>
        </p:nvSpPr>
        <p:spPr>
          <a:xfrm>
            <a:off x="3808239" y="792234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x</a:t>
            </a:r>
            <a:r>
              <a:rPr lang="en-US" sz="1600" b="1" baseline="-25000" dirty="0"/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961FED2-2885-72A9-149A-9A307E5C0B4A}"/>
              </a:ext>
            </a:extLst>
          </p:cNvPr>
          <p:cNvSpPr txBox="1"/>
          <p:nvPr/>
        </p:nvSpPr>
        <p:spPr>
          <a:xfrm>
            <a:off x="4377925" y="792234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x</a:t>
            </a:r>
            <a:r>
              <a:rPr lang="en-US" sz="1600" b="1" baseline="-25000" dirty="0"/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851DBD9-512D-F64E-A5CA-F00648104D77}"/>
              </a:ext>
            </a:extLst>
          </p:cNvPr>
          <p:cNvSpPr txBox="1"/>
          <p:nvPr/>
        </p:nvSpPr>
        <p:spPr>
          <a:xfrm>
            <a:off x="5022407" y="822914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</a:t>
            </a:r>
            <a:r>
              <a:rPr lang="en-US" sz="1400" b="1" baseline="-25000" dirty="0"/>
              <a:t>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B46C13A-62BD-2899-71BF-BD144025C839}"/>
              </a:ext>
            </a:extLst>
          </p:cNvPr>
          <p:cNvSpPr txBox="1"/>
          <p:nvPr/>
        </p:nvSpPr>
        <p:spPr>
          <a:xfrm>
            <a:off x="6113578" y="799942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</a:t>
            </a:r>
            <a:r>
              <a:rPr lang="en-US" sz="1400" b="1" baseline="-25000" dirty="0"/>
              <a:t>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C21145E-BEDF-8CCF-D443-09A831201B26}"/>
              </a:ext>
            </a:extLst>
          </p:cNvPr>
          <p:cNvSpPr txBox="1"/>
          <p:nvPr/>
        </p:nvSpPr>
        <p:spPr>
          <a:xfrm>
            <a:off x="5579863" y="811917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</a:t>
            </a:r>
            <a:r>
              <a:rPr lang="en-US" sz="1400" b="1" baseline="-25000" dirty="0"/>
              <a:t>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704777B-5946-7499-843A-AFEAA463B271}"/>
              </a:ext>
            </a:extLst>
          </p:cNvPr>
          <p:cNvSpPr txBox="1"/>
          <p:nvPr/>
        </p:nvSpPr>
        <p:spPr>
          <a:xfrm>
            <a:off x="6730270" y="786142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</a:t>
            </a:r>
            <a:r>
              <a:rPr lang="en-US" sz="1400" b="1" baseline="-25000" dirty="0"/>
              <a:t>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1AAAD4B-724B-BF1E-4F13-3DF13717A438}"/>
              </a:ext>
            </a:extLst>
          </p:cNvPr>
          <p:cNvSpPr txBox="1"/>
          <p:nvPr/>
        </p:nvSpPr>
        <p:spPr>
          <a:xfrm>
            <a:off x="3784493" y="479461"/>
            <a:ext cx="4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60</a:t>
            </a:r>
            <a:endParaRPr lang="en-US" sz="1600" b="1" baseline="-250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A5DD996-62BC-695D-53A5-92F0FF797739}"/>
              </a:ext>
            </a:extLst>
          </p:cNvPr>
          <p:cNvSpPr txBox="1"/>
          <p:nvPr/>
        </p:nvSpPr>
        <p:spPr>
          <a:xfrm>
            <a:off x="4358012" y="486407"/>
            <a:ext cx="4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80</a:t>
            </a:r>
            <a:endParaRPr lang="en-US" sz="1600" b="1" baseline="-250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A948418-929D-E740-28A1-58A6509E1D79}"/>
              </a:ext>
            </a:extLst>
          </p:cNvPr>
          <p:cNvSpPr txBox="1"/>
          <p:nvPr/>
        </p:nvSpPr>
        <p:spPr>
          <a:xfrm>
            <a:off x="5551193" y="464278"/>
            <a:ext cx="4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M</a:t>
            </a:r>
            <a:endParaRPr lang="en-US" sz="1600" b="1" baseline="-250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20E160D-6C00-0C35-5B4C-CE5C9DDF1F6F}"/>
              </a:ext>
            </a:extLst>
          </p:cNvPr>
          <p:cNvSpPr txBox="1"/>
          <p:nvPr/>
        </p:nvSpPr>
        <p:spPr>
          <a:xfrm>
            <a:off x="5017515" y="452060"/>
            <a:ext cx="4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0</a:t>
            </a:r>
            <a:endParaRPr lang="en-US" sz="1600" b="1" baseline="-250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16A4DEA-1711-8FD6-9198-AF6AB84E3C86}"/>
              </a:ext>
            </a:extLst>
          </p:cNvPr>
          <p:cNvSpPr txBox="1"/>
          <p:nvPr/>
        </p:nvSpPr>
        <p:spPr>
          <a:xfrm>
            <a:off x="6734708" y="466165"/>
            <a:ext cx="4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M</a:t>
            </a:r>
            <a:endParaRPr lang="en-US" sz="1600" b="1" baseline="-250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2A0467D-DC19-F9BF-24A7-22659FC018EB}"/>
              </a:ext>
            </a:extLst>
          </p:cNvPr>
          <p:cNvSpPr txBox="1"/>
          <p:nvPr/>
        </p:nvSpPr>
        <p:spPr>
          <a:xfrm>
            <a:off x="6133966" y="452060"/>
            <a:ext cx="4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0</a:t>
            </a:r>
            <a:endParaRPr lang="en-US" sz="1600" b="1" baseline="-250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DB88D5E-6EAD-F4CF-E2ED-997CA476C2E1}"/>
              </a:ext>
            </a:extLst>
          </p:cNvPr>
          <p:cNvSpPr txBox="1"/>
          <p:nvPr/>
        </p:nvSpPr>
        <p:spPr>
          <a:xfrm>
            <a:off x="3097997" y="1238872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</a:t>
            </a:r>
            <a:r>
              <a:rPr lang="en-US" sz="1400" b="1" baseline="-25000" dirty="0"/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F0F86BD-098C-0DEC-8D88-630723FF0189}"/>
              </a:ext>
            </a:extLst>
          </p:cNvPr>
          <p:cNvSpPr txBox="1"/>
          <p:nvPr/>
        </p:nvSpPr>
        <p:spPr>
          <a:xfrm>
            <a:off x="3097996" y="1555594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</a:t>
            </a:r>
            <a:r>
              <a:rPr lang="en-US" sz="1400" b="1" baseline="-25000" dirty="0"/>
              <a:t>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A33FDBD-606C-7DAE-E0C0-5EB16C4E3999}"/>
              </a:ext>
            </a:extLst>
          </p:cNvPr>
          <p:cNvSpPr txBox="1"/>
          <p:nvPr/>
        </p:nvSpPr>
        <p:spPr>
          <a:xfrm>
            <a:off x="2348942" y="1203574"/>
            <a:ext cx="4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M</a:t>
            </a:r>
            <a:endParaRPr lang="en-US" sz="1600" b="1" baseline="-250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E69D943-2130-0DFB-1CE1-865E19389C6B}"/>
              </a:ext>
            </a:extLst>
          </p:cNvPr>
          <p:cNvSpPr txBox="1"/>
          <p:nvPr/>
        </p:nvSpPr>
        <p:spPr>
          <a:xfrm>
            <a:off x="2348942" y="1573819"/>
            <a:ext cx="4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M</a:t>
            </a:r>
            <a:endParaRPr lang="en-US" sz="1600" b="1" baseline="-250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79C6B62-6023-8564-1A8E-B87B79A0F3B0}"/>
              </a:ext>
            </a:extLst>
          </p:cNvPr>
          <p:cNvSpPr txBox="1"/>
          <p:nvPr/>
        </p:nvSpPr>
        <p:spPr>
          <a:xfrm>
            <a:off x="3751869" y="1215924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561CF40-53C6-9468-74F2-C0DDBE4B0CBD}"/>
              </a:ext>
            </a:extLst>
          </p:cNvPr>
          <p:cNvSpPr txBox="1"/>
          <p:nvPr/>
        </p:nvSpPr>
        <p:spPr>
          <a:xfrm>
            <a:off x="4341639" y="1238814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371A398-4985-0297-DF6A-D56BD524F609}"/>
              </a:ext>
            </a:extLst>
          </p:cNvPr>
          <p:cNvSpPr txBox="1"/>
          <p:nvPr/>
        </p:nvSpPr>
        <p:spPr>
          <a:xfrm>
            <a:off x="5593044" y="1225103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BD5B1F3-4044-4845-8672-70B5ACBB09BE}"/>
              </a:ext>
            </a:extLst>
          </p:cNvPr>
          <p:cNvSpPr txBox="1"/>
          <p:nvPr/>
        </p:nvSpPr>
        <p:spPr>
          <a:xfrm>
            <a:off x="4985815" y="1223860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E6FBFC0-9797-5065-E3D5-6DD2CD45668D}"/>
              </a:ext>
            </a:extLst>
          </p:cNvPr>
          <p:cNvSpPr txBox="1"/>
          <p:nvPr/>
        </p:nvSpPr>
        <p:spPr>
          <a:xfrm>
            <a:off x="3776356" y="1596287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40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7DC491D-67FC-684E-0507-08D0BEA96C95}"/>
              </a:ext>
            </a:extLst>
          </p:cNvPr>
          <p:cNvSpPr txBox="1"/>
          <p:nvPr/>
        </p:nvSpPr>
        <p:spPr>
          <a:xfrm>
            <a:off x="4338751" y="1591750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30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8BAE009-2DCC-277E-F7EB-76057CC7FE3A}"/>
              </a:ext>
            </a:extLst>
          </p:cNvPr>
          <p:cNvSpPr txBox="1"/>
          <p:nvPr/>
        </p:nvSpPr>
        <p:spPr>
          <a:xfrm>
            <a:off x="5008780" y="1589333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5D50D2F-B82A-8AAA-8384-78D901D38FEE}"/>
              </a:ext>
            </a:extLst>
          </p:cNvPr>
          <p:cNvSpPr txBox="1"/>
          <p:nvPr/>
        </p:nvSpPr>
        <p:spPr>
          <a:xfrm>
            <a:off x="5605058" y="1579431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464CF12-6F86-B682-32E3-68B54F6DF111}"/>
              </a:ext>
            </a:extLst>
          </p:cNvPr>
          <p:cNvSpPr txBox="1"/>
          <p:nvPr/>
        </p:nvSpPr>
        <p:spPr>
          <a:xfrm>
            <a:off x="6167453" y="1579431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-1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0067919-EE4B-A904-1395-B8F372465DD6}"/>
              </a:ext>
            </a:extLst>
          </p:cNvPr>
          <p:cNvSpPr txBox="1"/>
          <p:nvPr/>
        </p:nvSpPr>
        <p:spPr>
          <a:xfrm>
            <a:off x="6856463" y="1589392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0E5F58E-A82C-AEE6-06BF-F032705C037B}"/>
              </a:ext>
            </a:extLst>
          </p:cNvPr>
          <p:cNvSpPr txBox="1"/>
          <p:nvPr/>
        </p:nvSpPr>
        <p:spPr>
          <a:xfrm>
            <a:off x="7466877" y="1608836"/>
            <a:ext cx="600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1200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FB27C9E-4835-9303-2D63-5B569E4D7DE8}"/>
              </a:ext>
            </a:extLst>
          </p:cNvPr>
          <p:cNvSpPr txBox="1"/>
          <p:nvPr/>
        </p:nvSpPr>
        <p:spPr>
          <a:xfrm>
            <a:off x="4331667" y="1956137"/>
            <a:ext cx="5359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60M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1E3EF0B-C43A-1029-DA2F-6C1DEAA38DC6}"/>
              </a:ext>
            </a:extLst>
          </p:cNvPr>
          <p:cNvSpPr txBox="1"/>
          <p:nvPr/>
        </p:nvSpPr>
        <p:spPr>
          <a:xfrm>
            <a:off x="5007005" y="1961489"/>
            <a:ext cx="4311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-M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E8B1FFF-DEE2-8F28-7C3B-432BA1A1F965}"/>
              </a:ext>
            </a:extLst>
          </p:cNvPr>
          <p:cNvSpPr txBox="1"/>
          <p:nvPr/>
        </p:nvSpPr>
        <p:spPr>
          <a:xfrm>
            <a:off x="5630981" y="1979221"/>
            <a:ext cx="4311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EDCD3AB-CCAA-E3C3-C9EA-94734AED5E4E}"/>
              </a:ext>
            </a:extLst>
          </p:cNvPr>
          <p:cNvSpPr txBox="1"/>
          <p:nvPr/>
        </p:nvSpPr>
        <p:spPr>
          <a:xfrm>
            <a:off x="6174200" y="1970195"/>
            <a:ext cx="4311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-M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8FC310C-461B-3DC2-A34B-3DBC81DACEB9}"/>
              </a:ext>
            </a:extLst>
          </p:cNvPr>
          <p:cNvSpPr txBox="1"/>
          <p:nvPr/>
        </p:nvSpPr>
        <p:spPr>
          <a:xfrm>
            <a:off x="6867057" y="1992181"/>
            <a:ext cx="4311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081A7F0-486E-3621-C903-4EE7C15FA188}"/>
              </a:ext>
            </a:extLst>
          </p:cNvPr>
          <p:cNvSpPr txBox="1"/>
          <p:nvPr/>
        </p:nvSpPr>
        <p:spPr>
          <a:xfrm>
            <a:off x="7491033" y="1979221"/>
            <a:ext cx="6807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2100M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4C0C6EA-CB3F-6899-0872-4C706FAA1CDA}"/>
              </a:ext>
            </a:extLst>
          </p:cNvPr>
          <p:cNvSpPr txBox="1"/>
          <p:nvPr/>
        </p:nvSpPr>
        <p:spPr>
          <a:xfrm>
            <a:off x="3550350" y="2342542"/>
            <a:ext cx="6783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60-60M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4BF3FA4-B8A3-6F93-F9CD-82FC92E8FD06}"/>
              </a:ext>
            </a:extLst>
          </p:cNvPr>
          <p:cNvSpPr txBox="1"/>
          <p:nvPr/>
        </p:nvSpPr>
        <p:spPr>
          <a:xfrm>
            <a:off x="4213621" y="2354792"/>
            <a:ext cx="6783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80-60M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B88471E-ED52-C6ED-3A4E-68E23B02BE87}"/>
              </a:ext>
            </a:extLst>
          </p:cNvPr>
          <p:cNvSpPr txBox="1"/>
          <p:nvPr/>
        </p:nvSpPr>
        <p:spPr>
          <a:xfrm>
            <a:off x="5029970" y="2365626"/>
            <a:ext cx="4311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2D9E778-E119-82EE-447A-4B3CB7801FBE}"/>
              </a:ext>
            </a:extLst>
          </p:cNvPr>
          <p:cNvSpPr txBox="1"/>
          <p:nvPr/>
        </p:nvSpPr>
        <p:spPr>
          <a:xfrm>
            <a:off x="5630981" y="2342542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81421A9-BC5B-6247-5FBA-2F8F7237E839}"/>
              </a:ext>
            </a:extLst>
          </p:cNvPr>
          <p:cNvSpPr txBox="1"/>
          <p:nvPr/>
        </p:nvSpPr>
        <p:spPr>
          <a:xfrm>
            <a:off x="6253182" y="2342542"/>
            <a:ext cx="4311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56006E9-C7C9-D9D5-0FBD-9F11EAF69A2F}"/>
              </a:ext>
            </a:extLst>
          </p:cNvPr>
          <p:cNvSpPr txBox="1"/>
          <p:nvPr/>
        </p:nvSpPr>
        <p:spPr>
          <a:xfrm>
            <a:off x="6919333" y="2331708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5AE010-97EB-3D04-C469-38FFB6312F9A}"/>
              </a:ext>
            </a:extLst>
          </p:cNvPr>
          <p:cNvSpPr txBox="1"/>
          <p:nvPr/>
        </p:nvSpPr>
        <p:spPr>
          <a:xfrm>
            <a:off x="2044103" y="3173415"/>
            <a:ext cx="6783594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For Minimization Case, the Solution is reached if </a:t>
            </a:r>
            <a:r>
              <a:rPr lang="en-US" b="1" dirty="0">
                <a:solidFill>
                  <a:schemeClr val="bg1"/>
                </a:solidFill>
              </a:rPr>
              <a:t>All Cj-Zj ≥ 0.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52799C-2C52-4FE0-8FC3-BF1EC79E0CE0}"/>
              </a:ext>
            </a:extLst>
          </p:cNvPr>
          <p:cNvSpPr txBox="1"/>
          <p:nvPr/>
        </p:nvSpPr>
        <p:spPr>
          <a:xfrm>
            <a:off x="2044103" y="3591911"/>
            <a:ext cx="6783594" cy="64633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Since All </a:t>
            </a:r>
            <a:r>
              <a:rPr lang="en-US" b="1" dirty="0">
                <a:solidFill>
                  <a:schemeClr val="bg1"/>
                </a:solidFill>
              </a:rPr>
              <a:t>Cj-Zj ≥ 0 is not true</a:t>
            </a:r>
            <a:r>
              <a:rPr lang="en-US" dirty="0">
                <a:solidFill>
                  <a:schemeClr val="bg1"/>
                </a:solidFill>
              </a:rPr>
              <a:t>, </a:t>
            </a:r>
          </a:p>
          <a:p>
            <a:r>
              <a:rPr lang="en-US" dirty="0">
                <a:solidFill>
                  <a:schemeClr val="bg1"/>
                </a:solidFill>
              </a:rPr>
              <a:t>The optimal solution has not been reached. 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7AE561-6024-5308-613B-0FF86A7354C6}"/>
              </a:ext>
            </a:extLst>
          </p:cNvPr>
          <p:cNvSpPr txBox="1"/>
          <p:nvPr/>
        </p:nvSpPr>
        <p:spPr>
          <a:xfrm>
            <a:off x="2044103" y="4299312"/>
            <a:ext cx="6783594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Choose the element with most negative value.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D0F31C-14F6-8079-B4ED-F5D63F8ADDCE}"/>
              </a:ext>
            </a:extLst>
          </p:cNvPr>
          <p:cNvSpPr/>
          <p:nvPr/>
        </p:nvSpPr>
        <p:spPr>
          <a:xfrm>
            <a:off x="3628791" y="756048"/>
            <a:ext cx="579286" cy="2143906"/>
          </a:xfrm>
          <a:prstGeom prst="rect">
            <a:avLst/>
          </a:prstGeom>
          <a:solidFill>
            <a:srgbClr val="FF0000">
              <a:alpha val="37000"/>
            </a:srgbClr>
          </a:solidFill>
          <a:ln>
            <a:solidFill>
              <a:schemeClr val="accent1">
                <a:shade val="15000"/>
                <a:alpha val="32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8E31DD-F5DD-CEDE-1295-C19F8F463221}"/>
              </a:ext>
            </a:extLst>
          </p:cNvPr>
          <p:cNvSpPr/>
          <p:nvPr/>
        </p:nvSpPr>
        <p:spPr>
          <a:xfrm>
            <a:off x="2915615" y="1544057"/>
            <a:ext cx="6071631" cy="364582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FFA990-D0FE-DFE3-9AB5-67A66252B8A5}"/>
              </a:ext>
            </a:extLst>
          </p:cNvPr>
          <p:cNvSpPr txBox="1"/>
          <p:nvPr/>
        </p:nvSpPr>
        <p:spPr>
          <a:xfrm>
            <a:off x="8195098" y="1215923"/>
            <a:ext cx="5855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467B9D-2BFA-6C96-B951-DAE0F8BE223F}"/>
              </a:ext>
            </a:extLst>
          </p:cNvPr>
          <p:cNvSpPr txBox="1"/>
          <p:nvPr/>
        </p:nvSpPr>
        <p:spPr>
          <a:xfrm>
            <a:off x="8195097" y="1605239"/>
            <a:ext cx="5855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4105343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9" grpId="0" animBg="1"/>
      <p:bldP spid="10" grpId="0" animBg="1"/>
      <p:bldP spid="11" grpId="0" animBg="1"/>
      <p:bldP spid="1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5" name="Table 74">
            <a:extLst>
              <a:ext uri="{FF2B5EF4-FFF2-40B4-BE49-F238E27FC236}">
                <a16:creationId xmlns:a16="http://schemas.microsoft.com/office/drawing/2014/main" id="{AD178266-481D-144D-5005-78F825D7B558}"/>
              </a:ext>
            </a:extLst>
          </p:cNvPr>
          <p:cNvGraphicFramePr>
            <a:graphicFrameLocks noGrp="1"/>
          </p:cNvGraphicFramePr>
          <p:nvPr/>
        </p:nvGraphicFramePr>
        <p:xfrm>
          <a:off x="2926327" y="427621"/>
          <a:ext cx="44775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1517">
                  <a:extLst>
                    <a:ext uri="{9D8B030D-6E8A-4147-A177-3AD203B41FA5}">
                      <a16:colId xmlns:a16="http://schemas.microsoft.com/office/drawing/2014/main" val="625596927"/>
                    </a:ext>
                  </a:extLst>
                </a:gridCol>
                <a:gridCol w="617698">
                  <a:extLst>
                    <a:ext uri="{9D8B030D-6E8A-4147-A177-3AD203B41FA5}">
                      <a16:colId xmlns:a16="http://schemas.microsoft.com/office/drawing/2014/main" val="198015553"/>
                    </a:ext>
                  </a:extLst>
                </a:gridCol>
                <a:gridCol w="617698">
                  <a:extLst>
                    <a:ext uri="{9D8B030D-6E8A-4147-A177-3AD203B41FA5}">
                      <a16:colId xmlns:a16="http://schemas.microsoft.com/office/drawing/2014/main" val="3703323588"/>
                    </a:ext>
                  </a:extLst>
                </a:gridCol>
                <a:gridCol w="623937">
                  <a:extLst>
                    <a:ext uri="{9D8B030D-6E8A-4147-A177-3AD203B41FA5}">
                      <a16:colId xmlns:a16="http://schemas.microsoft.com/office/drawing/2014/main" val="1644198094"/>
                    </a:ext>
                  </a:extLst>
                </a:gridCol>
                <a:gridCol w="603365">
                  <a:extLst>
                    <a:ext uri="{9D8B030D-6E8A-4147-A177-3AD203B41FA5}">
                      <a16:colId xmlns:a16="http://schemas.microsoft.com/office/drawing/2014/main" val="2821113304"/>
                    </a:ext>
                  </a:extLst>
                </a:gridCol>
                <a:gridCol w="625791">
                  <a:extLst>
                    <a:ext uri="{9D8B030D-6E8A-4147-A177-3AD203B41FA5}">
                      <a16:colId xmlns:a16="http://schemas.microsoft.com/office/drawing/2014/main" val="1248421773"/>
                    </a:ext>
                  </a:extLst>
                </a:gridCol>
                <a:gridCol w="707544">
                  <a:extLst>
                    <a:ext uri="{9D8B030D-6E8A-4147-A177-3AD203B41FA5}">
                      <a16:colId xmlns:a16="http://schemas.microsoft.com/office/drawing/2014/main" val="31982649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1752928"/>
                  </a:ext>
                </a:extLst>
              </a:tr>
            </a:tbl>
          </a:graphicData>
        </a:graphic>
      </p:graphicFrame>
      <p:graphicFrame>
        <p:nvGraphicFramePr>
          <p:cNvPr id="73" name="Table 72">
            <a:extLst>
              <a:ext uri="{FF2B5EF4-FFF2-40B4-BE49-F238E27FC236}">
                <a16:creationId xmlns:a16="http://schemas.microsoft.com/office/drawing/2014/main" id="{F02272AE-FF5C-1391-5A01-0F4357C6868F}"/>
              </a:ext>
            </a:extLst>
          </p:cNvPr>
          <p:cNvGraphicFramePr>
            <a:graphicFrameLocks noGrp="1"/>
          </p:cNvGraphicFramePr>
          <p:nvPr/>
        </p:nvGraphicFramePr>
        <p:xfrm>
          <a:off x="2926327" y="796134"/>
          <a:ext cx="44775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1517">
                  <a:extLst>
                    <a:ext uri="{9D8B030D-6E8A-4147-A177-3AD203B41FA5}">
                      <a16:colId xmlns:a16="http://schemas.microsoft.com/office/drawing/2014/main" val="625596927"/>
                    </a:ext>
                  </a:extLst>
                </a:gridCol>
                <a:gridCol w="617698">
                  <a:extLst>
                    <a:ext uri="{9D8B030D-6E8A-4147-A177-3AD203B41FA5}">
                      <a16:colId xmlns:a16="http://schemas.microsoft.com/office/drawing/2014/main" val="198015553"/>
                    </a:ext>
                  </a:extLst>
                </a:gridCol>
                <a:gridCol w="617698">
                  <a:extLst>
                    <a:ext uri="{9D8B030D-6E8A-4147-A177-3AD203B41FA5}">
                      <a16:colId xmlns:a16="http://schemas.microsoft.com/office/drawing/2014/main" val="3703323588"/>
                    </a:ext>
                  </a:extLst>
                </a:gridCol>
                <a:gridCol w="623937">
                  <a:extLst>
                    <a:ext uri="{9D8B030D-6E8A-4147-A177-3AD203B41FA5}">
                      <a16:colId xmlns:a16="http://schemas.microsoft.com/office/drawing/2014/main" val="1644198094"/>
                    </a:ext>
                  </a:extLst>
                </a:gridCol>
                <a:gridCol w="603365">
                  <a:extLst>
                    <a:ext uri="{9D8B030D-6E8A-4147-A177-3AD203B41FA5}">
                      <a16:colId xmlns:a16="http://schemas.microsoft.com/office/drawing/2014/main" val="2821113304"/>
                    </a:ext>
                  </a:extLst>
                </a:gridCol>
                <a:gridCol w="625791">
                  <a:extLst>
                    <a:ext uri="{9D8B030D-6E8A-4147-A177-3AD203B41FA5}">
                      <a16:colId xmlns:a16="http://schemas.microsoft.com/office/drawing/2014/main" val="1248421773"/>
                    </a:ext>
                  </a:extLst>
                </a:gridCol>
                <a:gridCol w="707544">
                  <a:extLst>
                    <a:ext uri="{9D8B030D-6E8A-4147-A177-3AD203B41FA5}">
                      <a16:colId xmlns:a16="http://schemas.microsoft.com/office/drawing/2014/main" val="31982649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1752928"/>
                  </a:ext>
                </a:extLst>
              </a:tr>
            </a:tbl>
          </a:graphicData>
        </a:graphic>
      </p:graphicFrame>
      <p:sp>
        <p:nvSpPr>
          <p:cNvPr id="57" name="TextBox 56">
            <a:extLst>
              <a:ext uri="{FF2B5EF4-FFF2-40B4-BE49-F238E27FC236}">
                <a16:creationId xmlns:a16="http://schemas.microsoft.com/office/drawing/2014/main" id="{D81F4BD9-B6CE-8801-B544-7F96AEA9BBD3}"/>
              </a:ext>
            </a:extLst>
          </p:cNvPr>
          <p:cNvSpPr txBox="1"/>
          <p:nvPr/>
        </p:nvSpPr>
        <p:spPr>
          <a:xfrm>
            <a:off x="3066575" y="434410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Cj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7958C3E-5DB6-735D-0124-310D531C72F8}"/>
              </a:ext>
            </a:extLst>
          </p:cNvPr>
          <p:cNvGraphicFramePr>
            <a:graphicFrameLocks noGrp="1"/>
          </p:cNvGraphicFramePr>
          <p:nvPr/>
        </p:nvGraphicFramePr>
        <p:xfrm>
          <a:off x="2044103" y="419574"/>
          <a:ext cx="871512" cy="75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1512">
                  <a:extLst>
                    <a:ext uri="{9D8B030D-6E8A-4147-A177-3AD203B41FA5}">
                      <a16:colId xmlns:a16="http://schemas.microsoft.com/office/drawing/2014/main" val="4252869153"/>
                    </a:ext>
                  </a:extLst>
                </a:gridCol>
              </a:tblGrid>
              <a:tr h="7596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CB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777113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34BAAA4-EABE-8A13-E019-5A7D03677F7B}"/>
              </a:ext>
            </a:extLst>
          </p:cNvPr>
          <p:cNvGraphicFramePr>
            <a:graphicFrameLocks noGrp="1"/>
          </p:cNvGraphicFramePr>
          <p:nvPr/>
        </p:nvGraphicFramePr>
        <p:xfrm>
          <a:off x="7427623" y="419574"/>
          <a:ext cx="1400074" cy="776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0037">
                  <a:extLst>
                    <a:ext uri="{9D8B030D-6E8A-4147-A177-3AD203B41FA5}">
                      <a16:colId xmlns:a16="http://schemas.microsoft.com/office/drawing/2014/main" val="3013429851"/>
                    </a:ext>
                  </a:extLst>
                </a:gridCol>
                <a:gridCol w="700037">
                  <a:extLst>
                    <a:ext uri="{9D8B030D-6E8A-4147-A177-3AD203B41FA5}">
                      <a16:colId xmlns:a16="http://schemas.microsoft.com/office/drawing/2014/main" val="134479305"/>
                    </a:ext>
                  </a:extLst>
                </a:gridCol>
              </a:tblGrid>
              <a:tr h="776579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Solution</a:t>
                      </a:r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Ratio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264803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D00BFD6-C602-FFA9-A7BD-C5E13FC425B3}"/>
              </a:ext>
            </a:extLst>
          </p:cNvPr>
          <p:cNvGraphicFramePr>
            <a:graphicFrameLocks noGrp="1"/>
          </p:cNvGraphicFramePr>
          <p:nvPr/>
        </p:nvGraphicFramePr>
        <p:xfrm>
          <a:off x="2044103" y="1191374"/>
          <a:ext cx="678359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224">
                  <a:extLst>
                    <a:ext uri="{9D8B030D-6E8A-4147-A177-3AD203B41FA5}">
                      <a16:colId xmlns:a16="http://schemas.microsoft.com/office/drawing/2014/main" val="3277270441"/>
                    </a:ext>
                  </a:extLst>
                </a:gridCol>
                <a:gridCol w="681517">
                  <a:extLst>
                    <a:ext uri="{9D8B030D-6E8A-4147-A177-3AD203B41FA5}">
                      <a16:colId xmlns:a16="http://schemas.microsoft.com/office/drawing/2014/main" val="1651651387"/>
                    </a:ext>
                  </a:extLst>
                </a:gridCol>
                <a:gridCol w="617698">
                  <a:extLst>
                    <a:ext uri="{9D8B030D-6E8A-4147-A177-3AD203B41FA5}">
                      <a16:colId xmlns:a16="http://schemas.microsoft.com/office/drawing/2014/main" val="1418133318"/>
                    </a:ext>
                  </a:extLst>
                </a:gridCol>
                <a:gridCol w="617698">
                  <a:extLst>
                    <a:ext uri="{9D8B030D-6E8A-4147-A177-3AD203B41FA5}">
                      <a16:colId xmlns:a16="http://schemas.microsoft.com/office/drawing/2014/main" val="1784287402"/>
                    </a:ext>
                  </a:extLst>
                </a:gridCol>
                <a:gridCol w="623937">
                  <a:extLst>
                    <a:ext uri="{9D8B030D-6E8A-4147-A177-3AD203B41FA5}">
                      <a16:colId xmlns:a16="http://schemas.microsoft.com/office/drawing/2014/main" val="1326948750"/>
                    </a:ext>
                  </a:extLst>
                </a:gridCol>
                <a:gridCol w="603365">
                  <a:extLst>
                    <a:ext uri="{9D8B030D-6E8A-4147-A177-3AD203B41FA5}">
                      <a16:colId xmlns:a16="http://schemas.microsoft.com/office/drawing/2014/main" val="2899115002"/>
                    </a:ext>
                  </a:extLst>
                </a:gridCol>
                <a:gridCol w="625791">
                  <a:extLst>
                    <a:ext uri="{9D8B030D-6E8A-4147-A177-3AD203B41FA5}">
                      <a16:colId xmlns:a16="http://schemas.microsoft.com/office/drawing/2014/main" val="1496010250"/>
                    </a:ext>
                  </a:extLst>
                </a:gridCol>
                <a:gridCol w="707544">
                  <a:extLst>
                    <a:ext uri="{9D8B030D-6E8A-4147-A177-3AD203B41FA5}">
                      <a16:colId xmlns:a16="http://schemas.microsoft.com/office/drawing/2014/main" val="3554240769"/>
                    </a:ext>
                  </a:extLst>
                </a:gridCol>
                <a:gridCol w="711910">
                  <a:extLst>
                    <a:ext uri="{9D8B030D-6E8A-4147-A177-3AD203B41FA5}">
                      <a16:colId xmlns:a16="http://schemas.microsoft.com/office/drawing/2014/main" val="4052128978"/>
                    </a:ext>
                  </a:extLst>
                </a:gridCol>
                <a:gridCol w="711910">
                  <a:extLst>
                    <a:ext uri="{9D8B030D-6E8A-4147-A177-3AD203B41FA5}">
                      <a16:colId xmlns:a16="http://schemas.microsoft.com/office/drawing/2014/main" val="10893657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3677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175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3313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545889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427D49D-F232-9985-4F48-CA7713312693}"/>
              </a:ext>
            </a:extLst>
          </p:cNvPr>
          <p:cNvSpPr txBox="1"/>
          <p:nvPr/>
        </p:nvSpPr>
        <p:spPr>
          <a:xfrm>
            <a:off x="3712152" y="1961489"/>
            <a:ext cx="6195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60M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B4EA0B-9CA6-705B-0CD5-FD591795B7C9}"/>
              </a:ext>
            </a:extLst>
          </p:cNvPr>
          <p:cNvSpPr txBox="1"/>
          <p:nvPr/>
        </p:nvSpPr>
        <p:spPr>
          <a:xfrm>
            <a:off x="6219761" y="122568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CEB2F4C-01E8-9AB7-4749-7FDB7EEAA06D}"/>
              </a:ext>
            </a:extLst>
          </p:cNvPr>
          <p:cNvSpPr txBox="1"/>
          <p:nvPr/>
        </p:nvSpPr>
        <p:spPr>
          <a:xfrm>
            <a:off x="3110540" y="1933054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Z</a:t>
            </a:r>
            <a:r>
              <a:rPr lang="en-US" sz="1600" baseline="-25000" dirty="0"/>
              <a:t>j</a:t>
            </a:r>
            <a:endParaRPr lang="en-US" sz="1400" baseline="-25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7424D89-8E05-0B12-3058-F188F128F8D7}"/>
              </a:ext>
            </a:extLst>
          </p:cNvPr>
          <p:cNvSpPr txBox="1"/>
          <p:nvPr/>
        </p:nvSpPr>
        <p:spPr>
          <a:xfrm>
            <a:off x="6827153" y="1220626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599E7D3-FF3E-F824-F465-4E206507660D}"/>
              </a:ext>
            </a:extLst>
          </p:cNvPr>
          <p:cNvSpPr txBox="1"/>
          <p:nvPr/>
        </p:nvSpPr>
        <p:spPr>
          <a:xfrm>
            <a:off x="3005303" y="2319459"/>
            <a:ext cx="594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</a:t>
            </a:r>
            <a:r>
              <a:rPr lang="en-US" sz="1400" baseline="-25000" dirty="0"/>
              <a:t>j</a:t>
            </a:r>
            <a:r>
              <a:rPr lang="en-US" sz="1400" dirty="0"/>
              <a:t> -Z</a:t>
            </a:r>
            <a:r>
              <a:rPr lang="en-US" sz="1600" baseline="-25000" dirty="0"/>
              <a:t>j</a:t>
            </a:r>
            <a:endParaRPr lang="en-US" sz="1400" baseline="-25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65FCE87-56AD-B927-FD74-F2447F6533BF}"/>
              </a:ext>
            </a:extLst>
          </p:cNvPr>
          <p:cNvSpPr txBox="1"/>
          <p:nvPr/>
        </p:nvSpPr>
        <p:spPr>
          <a:xfrm>
            <a:off x="7526987" y="1215923"/>
            <a:ext cx="600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900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7D4F2DC-2785-79A7-84B3-EEC00196051C}"/>
              </a:ext>
            </a:extLst>
          </p:cNvPr>
          <p:cNvSpPr txBox="1"/>
          <p:nvPr/>
        </p:nvSpPr>
        <p:spPr>
          <a:xfrm>
            <a:off x="3057474" y="811917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B.V.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A292EEB-E101-52EB-2A17-11477A2148BE}"/>
              </a:ext>
            </a:extLst>
          </p:cNvPr>
          <p:cNvSpPr txBox="1"/>
          <p:nvPr/>
        </p:nvSpPr>
        <p:spPr>
          <a:xfrm>
            <a:off x="3808239" y="792234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x</a:t>
            </a:r>
            <a:r>
              <a:rPr lang="en-US" sz="1600" b="1" baseline="-25000" dirty="0"/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961FED2-2885-72A9-149A-9A307E5C0B4A}"/>
              </a:ext>
            </a:extLst>
          </p:cNvPr>
          <p:cNvSpPr txBox="1"/>
          <p:nvPr/>
        </p:nvSpPr>
        <p:spPr>
          <a:xfrm>
            <a:off x="4377925" y="792234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x</a:t>
            </a:r>
            <a:r>
              <a:rPr lang="en-US" sz="1600" b="1" baseline="-25000" dirty="0"/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851DBD9-512D-F64E-A5CA-F00648104D77}"/>
              </a:ext>
            </a:extLst>
          </p:cNvPr>
          <p:cNvSpPr txBox="1"/>
          <p:nvPr/>
        </p:nvSpPr>
        <p:spPr>
          <a:xfrm>
            <a:off x="5022407" y="822914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</a:t>
            </a:r>
            <a:r>
              <a:rPr lang="en-US" sz="1400" b="1" baseline="-25000" dirty="0"/>
              <a:t>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B46C13A-62BD-2899-71BF-BD144025C839}"/>
              </a:ext>
            </a:extLst>
          </p:cNvPr>
          <p:cNvSpPr txBox="1"/>
          <p:nvPr/>
        </p:nvSpPr>
        <p:spPr>
          <a:xfrm>
            <a:off x="6113578" y="799942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</a:t>
            </a:r>
            <a:r>
              <a:rPr lang="en-US" sz="1400" b="1" baseline="-25000" dirty="0"/>
              <a:t>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C21145E-BEDF-8CCF-D443-09A831201B26}"/>
              </a:ext>
            </a:extLst>
          </p:cNvPr>
          <p:cNvSpPr txBox="1"/>
          <p:nvPr/>
        </p:nvSpPr>
        <p:spPr>
          <a:xfrm>
            <a:off x="5579863" y="811917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</a:t>
            </a:r>
            <a:r>
              <a:rPr lang="en-US" sz="1400" b="1" baseline="-25000" dirty="0"/>
              <a:t>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704777B-5946-7499-843A-AFEAA463B271}"/>
              </a:ext>
            </a:extLst>
          </p:cNvPr>
          <p:cNvSpPr txBox="1"/>
          <p:nvPr/>
        </p:nvSpPr>
        <p:spPr>
          <a:xfrm>
            <a:off x="6730270" y="786142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</a:t>
            </a:r>
            <a:r>
              <a:rPr lang="en-US" sz="1400" b="1" baseline="-25000" dirty="0"/>
              <a:t>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1AAAD4B-724B-BF1E-4F13-3DF13717A438}"/>
              </a:ext>
            </a:extLst>
          </p:cNvPr>
          <p:cNvSpPr txBox="1"/>
          <p:nvPr/>
        </p:nvSpPr>
        <p:spPr>
          <a:xfrm>
            <a:off x="3784493" y="479461"/>
            <a:ext cx="4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60</a:t>
            </a:r>
            <a:endParaRPr lang="en-US" sz="1600" b="1" baseline="-250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A5DD996-62BC-695D-53A5-92F0FF797739}"/>
              </a:ext>
            </a:extLst>
          </p:cNvPr>
          <p:cNvSpPr txBox="1"/>
          <p:nvPr/>
        </p:nvSpPr>
        <p:spPr>
          <a:xfrm>
            <a:off x="4358012" y="486407"/>
            <a:ext cx="4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80</a:t>
            </a:r>
            <a:endParaRPr lang="en-US" sz="1600" b="1" baseline="-250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A948418-929D-E740-28A1-58A6509E1D79}"/>
              </a:ext>
            </a:extLst>
          </p:cNvPr>
          <p:cNvSpPr txBox="1"/>
          <p:nvPr/>
        </p:nvSpPr>
        <p:spPr>
          <a:xfrm>
            <a:off x="5551193" y="464278"/>
            <a:ext cx="4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M</a:t>
            </a:r>
            <a:endParaRPr lang="en-US" sz="1600" b="1" baseline="-250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20E160D-6C00-0C35-5B4C-CE5C9DDF1F6F}"/>
              </a:ext>
            </a:extLst>
          </p:cNvPr>
          <p:cNvSpPr txBox="1"/>
          <p:nvPr/>
        </p:nvSpPr>
        <p:spPr>
          <a:xfrm>
            <a:off x="5017515" y="452060"/>
            <a:ext cx="4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0</a:t>
            </a:r>
            <a:endParaRPr lang="en-US" sz="1600" b="1" baseline="-250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16A4DEA-1711-8FD6-9198-AF6AB84E3C86}"/>
              </a:ext>
            </a:extLst>
          </p:cNvPr>
          <p:cNvSpPr txBox="1"/>
          <p:nvPr/>
        </p:nvSpPr>
        <p:spPr>
          <a:xfrm>
            <a:off x="6734708" y="466165"/>
            <a:ext cx="4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M</a:t>
            </a:r>
            <a:endParaRPr lang="en-US" sz="1600" b="1" baseline="-250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2A0467D-DC19-F9BF-24A7-22659FC018EB}"/>
              </a:ext>
            </a:extLst>
          </p:cNvPr>
          <p:cNvSpPr txBox="1"/>
          <p:nvPr/>
        </p:nvSpPr>
        <p:spPr>
          <a:xfrm>
            <a:off x="6133966" y="452060"/>
            <a:ext cx="4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0</a:t>
            </a:r>
            <a:endParaRPr lang="en-US" sz="1600" b="1" baseline="-250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DB88D5E-6EAD-F4CF-E2ED-997CA476C2E1}"/>
              </a:ext>
            </a:extLst>
          </p:cNvPr>
          <p:cNvSpPr txBox="1"/>
          <p:nvPr/>
        </p:nvSpPr>
        <p:spPr>
          <a:xfrm>
            <a:off x="3097997" y="1238872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</a:t>
            </a:r>
            <a:r>
              <a:rPr lang="en-US" sz="1400" b="1" baseline="-25000" dirty="0"/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F0F86BD-098C-0DEC-8D88-630723FF0189}"/>
              </a:ext>
            </a:extLst>
          </p:cNvPr>
          <p:cNvSpPr txBox="1"/>
          <p:nvPr/>
        </p:nvSpPr>
        <p:spPr>
          <a:xfrm>
            <a:off x="3097996" y="1555594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</a:t>
            </a:r>
            <a:r>
              <a:rPr lang="en-US" sz="1400" b="1" baseline="-25000" dirty="0"/>
              <a:t>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A33FDBD-606C-7DAE-E0C0-5EB16C4E3999}"/>
              </a:ext>
            </a:extLst>
          </p:cNvPr>
          <p:cNvSpPr txBox="1"/>
          <p:nvPr/>
        </p:nvSpPr>
        <p:spPr>
          <a:xfrm>
            <a:off x="2348942" y="1203574"/>
            <a:ext cx="4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M</a:t>
            </a:r>
            <a:endParaRPr lang="en-US" sz="1600" b="1" baseline="-250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E69D943-2130-0DFB-1CE1-865E19389C6B}"/>
              </a:ext>
            </a:extLst>
          </p:cNvPr>
          <p:cNvSpPr txBox="1"/>
          <p:nvPr/>
        </p:nvSpPr>
        <p:spPr>
          <a:xfrm>
            <a:off x="2348942" y="1573819"/>
            <a:ext cx="4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M</a:t>
            </a:r>
            <a:endParaRPr lang="en-US" sz="1600" b="1" baseline="-250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79C6B62-6023-8564-1A8E-B87B79A0F3B0}"/>
              </a:ext>
            </a:extLst>
          </p:cNvPr>
          <p:cNvSpPr txBox="1"/>
          <p:nvPr/>
        </p:nvSpPr>
        <p:spPr>
          <a:xfrm>
            <a:off x="3751869" y="1215924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561CF40-53C6-9468-74F2-C0DDBE4B0CBD}"/>
              </a:ext>
            </a:extLst>
          </p:cNvPr>
          <p:cNvSpPr txBox="1"/>
          <p:nvPr/>
        </p:nvSpPr>
        <p:spPr>
          <a:xfrm>
            <a:off x="4341639" y="1238814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371A398-4985-0297-DF6A-D56BD524F609}"/>
              </a:ext>
            </a:extLst>
          </p:cNvPr>
          <p:cNvSpPr txBox="1"/>
          <p:nvPr/>
        </p:nvSpPr>
        <p:spPr>
          <a:xfrm>
            <a:off x="5593044" y="1225103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BD5B1F3-4044-4845-8672-70B5ACBB09BE}"/>
              </a:ext>
            </a:extLst>
          </p:cNvPr>
          <p:cNvSpPr txBox="1"/>
          <p:nvPr/>
        </p:nvSpPr>
        <p:spPr>
          <a:xfrm>
            <a:off x="4985815" y="1223860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E6FBFC0-9797-5065-E3D5-6DD2CD45668D}"/>
              </a:ext>
            </a:extLst>
          </p:cNvPr>
          <p:cNvSpPr txBox="1"/>
          <p:nvPr/>
        </p:nvSpPr>
        <p:spPr>
          <a:xfrm>
            <a:off x="3776356" y="1596287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40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7DC491D-67FC-684E-0507-08D0BEA96C95}"/>
              </a:ext>
            </a:extLst>
          </p:cNvPr>
          <p:cNvSpPr txBox="1"/>
          <p:nvPr/>
        </p:nvSpPr>
        <p:spPr>
          <a:xfrm>
            <a:off x="4338751" y="1591750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30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8BAE009-2DCC-277E-F7EB-76057CC7FE3A}"/>
              </a:ext>
            </a:extLst>
          </p:cNvPr>
          <p:cNvSpPr txBox="1"/>
          <p:nvPr/>
        </p:nvSpPr>
        <p:spPr>
          <a:xfrm>
            <a:off x="5008780" y="1589333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5D50D2F-B82A-8AAA-8384-78D901D38FEE}"/>
              </a:ext>
            </a:extLst>
          </p:cNvPr>
          <p:cNvSpPr txBox="1"/>
          <p:nvPr/>
        </p:nvSpPr>
        <p:spPr>
          <a:xfrm>
            <a:off x="5605058" y="1579431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464CF12-6F86-B682-32E3-68B54F6DF111}"/>
              </a:ext>
            </a:extLst>
          </p:cNvPr>
          <p:cNvSpPr txBox="1"/>
          <p:nvPr/>
        </p:nvSpPr>
        <p:spPr>
          <a:xfrm>
            <a:off x="6167453" y="1579431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-1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0067919-EE4B-A904-1395-B8F372465DD6}"/>
              </a:ext>
            </a:extLst>
          </p:cNvPr>
          <p:cNvSpPr txBox="1"/>
          <p:nvPr/>
        </p:nvSpPr>
        <p:spPr>
          <a:xfrm>
            <a:off x="6856463" y="1589392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0E5F58E-A82C-AEE6-06BF-F032705C037B}"/>
              </a:ext>
            </a:extLst>
          </p:cNvPr>
          <p:cNvSpPr txBox="1"/>
          <p:nvPr/>
        </p:nvSpPr>
        <p:spPr>
          <a:xfrm>
            <a:off x="7466877" y="1608836"/>
            <a:ext cx="600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1200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FB27C9E-4835-9303-2D63-5B569E4D7DE8}"/>
              </a:ext>
            </a:extLst>
          </p:cNvPr>
          <p:cNvSpPr txBox="1"/>
          <p:nvPr/>
        </p:nvSpPr>
        <p:spPr>
          <a:xfrm>
            <a:off x="4331667" y="1956137"/>
            <a:ext cx="5359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60M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1E3EF0B-C43A-1029-DA2F-6C1DEAA38DC6}"/>
              </a:ext>
            </a:extLst>
          </p:cNvPr>
          <p:cNvSpPr txBox="1"/>
          <p:nvPr/>
        </p:nvSpPr>
        <p:spPr>
          <a:xfrm>
            <a:off x="5007005" y="1961489"/>
            <a:ext cx="4311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-M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E8B1FFF-DEE2-8F28-7C3B-432BA1A1F965}"/>
              </a:ext>
            </a:extLst>
          </p:cNvPr>
          <p:cNvSpPr txBox="1"/>
          <p:nvPr/>
        </p:nvSpPr>
        <p:spPr>
          <a:xfrm>
            <a:off x="5630981" y="1979221"/>
            <a:ext cx="4311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EDCD3AB-CCAA-E3C3-C9EA-94734AED5E4E}"/>
              </a:ext>
            </a:extLst>
          </p:cNvPr>
          <p:cNvSpPr txBox="1"/>
          <p:nvPr/>
        </p:nvSpPr>
        <p:spPr>
          <a:xfrm>
            <a:off x="6174200" y="1970195"/>
            <a:ext cx="4311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-M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8FC310C-461B-3DC2-A34B-3DBC81DACEB9}"/>
              </a:ext>
            </a:extLst>
          </p:cNvPr>
          <p:cNvSpPr txBox="1"/>
          <p:nvPr/>
        </p:nvSpPr>
        <p:spPr>
          <a:xfrm>
            <a:off x="6867057" y="1992181"/>
            <a:ext cx="4311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081A7F0-486E-3621-C903-4EE7C15FA188}"/>
              </a:ext>
            </a:extLst>
          </p:cNvPr>
          <p:cNvSpPr txBox="1"/>
          <p:nvPr/>
        </p:nvSpPr>
        <p:spPr>
          <a:xfrm>
            <a:off x="7491033" y="1979221"/>
            <a:ext cx="6807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2100M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4C0C6EA-CB3F-6899-0872-4C706FAA1CDA}"/>
              </a:ext>
            </a:extLst>
          </p:cNvPr>
          <p:cNvSpPr txBox="1"/>
          <p:nvPr/>
        </p:nvSpPr>
        <p:spPr>
          <a:xfrm>
            <a:off x="3550350" y="2342542"/>
            <a:ext cx="6783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60-60M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4BF3FA4-B8A3-6F93-F9CD-82FC92E8FD06}"/>
              </a:ext>
            </a:extLst>
          </p:cNvPr>
          <p:cNvSpPr txBox="1"/>
          <p:nvPr/>
        </p:nvSpPr>
        <p:spPr>
          <a:xfrm>
            <a:off x="4213621" y="2354792"/>
            <a:ext cx="6783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80-60M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B88471E-ED52-C6ED-3A4E-68E23B02BE87}"/>
              </a:ext>
            </a:extLst>
          </p:cNvPr>
          <p:cNvSpPr txBox="1"/>
          <p:nvPr/>
        </p:nvSpPr>
        <p:spPr>
          <a:xfrm>
            <a:off x="5029970" y="2365626"/>
            <a:ext cx="4311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2D9E778-E119-82EE-447A-4B3CB7801FBE}"/>
              </a:ext>
            </a:extLst>
          </p:cNvPr>
          <p:cNvSpPr txBox="1"/>
          <p:nvPr/>
        </p:nvSpPr>
        <p:spPr>
          <a:xfrm>
            <a:off x="5630981" y="2342542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81421A9-BC5B-6247-5FBA-2F8F7237E839}"/>
              </a:ext>
            </a:extLst>
          </p:cNvPr>
          <p:cNvSpPr txBox="1"/>
          <p:nvPr/>
        </p:nvSpPr>
        <p:spPr>
          <a:xfrm>
            <a:off x="6253182" y="2342542"/>
            <a:ext cx="4311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56006E9-C7C9-D9D5-0FBD-9F11EAF69A2F}"/>
              </a:ext>
            </a:extLst>
          </p:cNvPr>
          <p:cNvSpPr txBox="1"/>
          <p:nvPr/>
        </p:nvSpPr>
        <p:spPr>
          <a:xfrm>
            <a:off x="6919333" y="2331708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D0F31C-14F6-8079-B4ED-F5D63F8ADDCE}"/>
              </a:ext>
            </a:extLst>
          </p:cNvPr>
          <p:cNvSpPr/>
          <p:nvPr/>
        </p:nvSpPr>
        <p:spPr>
          <a:xfrm>
            <a:off x="3628791" y="756048"/>
            <a:ext cx="579286" cy="2143906"/>
          </a:xfrm>
          <a:prstGeom prst="rect">
            <a:avLst/>
          </a:prstGeom>
          <a:solidFill>
            <a:schemeClr val="accent5">
              <a:lumMod val="50000"/>
              <a:alpha val="37000"/>
            </a:schemeClr>
          </a:solidFill>
          <a:ln>
            <a:solidFill>
              <a:schemeClr val="accent1">
                <a:shade val="15000"/>
                <a:alpha val="32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8E31DD-F5DD-CEDE-1295-C19F8F463221}"/>
              </a:ext>
            </a:extLst>
          </p:cNvPr>
          <p:cNvSpPr/>
          <p:nvPr/>
        </p:nvSpPr>
        <p:spPr>
          <a:xfrm>
            <a:off x="2915615" y="1544057"/>
            <a:ext cx="6071631" cy="364582"/>
          </a:xfrm>
          <a:prstGeom prst="rect">
            <a:avLst/>
          </a:prstGeom>
          <a:solidFill>
            <a:schemeClr val="accent5">
              <a:lumMod val="50000"/>
              <a:alpha val="15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FFA990-D0FE-DFE3-9AB5-67A66252B8A5}"/>
              </a:ext>
            </a:extLst>
          </p:cNvPr>
          <p:cNvSpPr txBox="1"/>
          <p:nvPr/>
        </p:nvSpPr>
        <p:spPr>
          <a:xfrm>
            <a:off x="8195098" y="1215923"/>
            <a:ext cx="5855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467B9D-2BFA-6C96-B951-DAE0F8BE223F}"/>
              </a:ext>
            </a:extLst>
          </p:cNvPr>
          <p:cNvSpPr txBox="1"/>
          <p:nvPr/>
        </p:nvSpPr>
        <p:spPr>
          <a:xfrm>
            <a:off x="8195097" y="1605239"/>
            <a:ext cx="5855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30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646D5DC-8FD2-8792-A2F5-071AD9991A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2239433"/>
              </p:ext>
            </p:extLst>
          </p:nvPr>
        </p:nvGraphicFramePr>
        <p:xfrm>
          <a:off x="446658" y="4546513"/>
          <a:ext cx="11626331" cy="1825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5004">
                  <a:extLst>
                    <a:ext uri="{9D8B030D-6E8A-4147-A177-3AD203B41FA5}">
                      <a16:colId xmlns:a16="http://schemas.microsoft.com/office/drawing/2014/main" val="1093652489"/>
                    </a:ext>
                  </a:extLst>
                </a:gridCol>
                <a:gridCol w="1850142">
                  <a:extLst>
                    <a:ext uri="{9D8B030D-6E8A-4147-A177-3AD203B41FA5}">
                      <a16:colId xmlns:a16="http://schemas.microsoft.com/office/drawing/2014/main" val="3259741842"/>
                    </a:ext>
                  </a:extLst>
                </a:gridCol>
                <a:gridCol w="1327569">
                  <a:extLst>
                    <a:ext uri="{9D8B030D-6E8A-4147-A177-3AD203B41FA5}">
                      <a16:colId xmlns:a16="http://schemas.microsoft.com/office/drawing/2014/main" val="1198094505"/>
                    </a:ext>
                  </a:extLst>
                </a:gridCol>
                <a:gridCol w="1660904">
                  <a:extLst>
                    <a:ext uri="{9D8B030D-6E8A-4147-A177-3AD203B41FA5}">
                      <a16:colId xmlns:a16="http://schemas.microsoft.com/office/drawing/2014/main" val="1501564669"/>
                    </a:ext>
                  </a:extLst>
                </a:gridCol>
                <a:gridCol w="1660904">
                  <a:extLst>
                    <a:ext uri="{9D8B030D-6E8A-4147-A177-3AD203B41FA5}">
                      <a16:colId xmlns:a16="http://schemas.microsoft.com/office/drawing/2014/main" val="4192675935"/>
                    </a:ext>
                  </a:extLst>
                </a:gridCol>
                <a:gridCol w="1660904">
                  <a:extLst>
                    <a:ext uri="{9D8B030D-6E8A-4147-A177-3AD203B41FA5}">
                      <a16:colId xmlns:a16="http://schemas.microsoft.com/office/drawing/2014/main" val="3250194410"/>
                    </a:ext>
                  </a:extLst>
                </a:gridCol>
                <a:gridCol w="1660904">
                  <a:extLst>
                    <a:ext uri="{9D8B030D-6E8A-4147-A177-3AD203B41FA5}">
                      <a16:colId xmlns:a16="http://schemas.microsoft.com/office/drawing/2014/main" val="1209421928"/>
                    </a:ext>
                  </a:extLst>
                </a:gridCol>
              </a:tblGrid>
              <a:tr h="7943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386157"/>
                  </a:ext>
                </a:extLst>
              </a:tr>
              <a:tr h="103072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14574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8B15159-2D44-8F09-B2F4-8E0DBE261E60}"/>
                  </a:ext>
                </a:extLst>
              </p:cNvPr>
              <p:cNvSpPr txBox="1"/>
              <p:nvPr/>
            </p:nvSpPr>
            <p:spPr>
              <a:xfrm>
                <a:off x="1577784" y="3639867"/>
                <a:ext cx="8807155" cy="5732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𝐸𝑙𝑒𝑚𝑒𝑛𝑡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𝐶𝑜𝑟𝑟𝑒𝑠𝑝𝑜𝑛𝑑𝑖𝑛𝑔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𝐾𝑒𝑦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𝑅𝑜𝑤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𝐸𝑙𝑒𝑚𝑒𝑛𝑡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𝐶𝑜𝑟𝑟𝑒𝑠𝑝𝑜𝑛𝑑𝑖𝑛𝑔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𝐾𝑒𝑦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𝐶𝑜𝑙𝑢𝑚𝑛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𝐸𝑙𝑒𝑚𝑒𝑛𝑡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𝐾𝑒𝑦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𝐸𝑙𝑒𝑚𝑒𝑛𝑡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8B15159-2D44-8F09-B2F4-8E0DBE261E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7784" y="3639867"/>
                <a:ext cx="8807155" cy="5732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3791345-DB3C-A511-1F06-DCA6D7DB7F96}"/>
                  </a:ext>
                </a:extLst>
              </p:cNvPr>
              <p:cNvSpPr txBox="1"/>
              <p:nvPr/>
            </p:nvSpPr>
            <p:spPr>
              <a:xfrm>
                <a:off x="534788" y="4730051"/>
                <a:ext cx="1134157" cy="4047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0 − 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20 ∗40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40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3791345-DB3C-A511-1F06-DCA6D7DB7F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788" y="4730051"/>
                <a:ext cx="1134157" cy="404726"/>
              </a:xfrm>
              <a:prstGeom prst="rect">
                <a:avLst/>
              </a:prstGeom>
              <a:blipFill>
                <a:blip r:embed="rId3"/>
                <a:stretch>
                  <a:fillRect l="-3226" r="-3226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4A3C219-815D-2F1E-9113-13605AEF8E61}"/>
                  </a:ext>
                </a:extLst>
              </p:cNvPr>
              <p:cNvSpPr txBox="1"/>
              <p:nvPr/>
            </p:nvSpPr>
            <p:spPr>
              <a:xfrm>
                <a:off x="2569006" y="4707114"/>
                <a:ext cx="1134157" cy="4047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30 − 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20 ∗30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40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4A3C219-815D-2F1E-9113-13605AEF8E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9006" y="4707114"/>
                <a:ext cx="1134157" cy="404726"/>
              </a:xfrm>
              <a:prstGeom prst="rect">
                <a:avLst/>
              </a:prstGeom>
              <a:blipFill>
                <a:blip r:embed="rId4"/>
                <a:stretch>
                  <a:fillRect l="-3226" r="-3226" b="-119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1CE7ADD-B81F-7E08-DE86-F15AA89ED0D6}"/>
                  </a:ext>
                </a:extLst>
              </p:cNvPr>
              <p:cNvSpPr txBox="1"/>
              <p:nvPr/>
            </p:nvSpPr>
            <p:spPr>
              <a:xfrm>
                <a:off x="4239782" y="4707114"/>
                <a:ext cx="994696" cy="4047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1 − 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20 ∗0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40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1CE7ADD-B81F-7E08-DE86-F15AA89ED0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9782" y="4707114"/>
                <a:ext cx="994696" cy="404726"/>
              </a:xfrm>
              <a:prstGeom prst="rect">
                <a:avLst/>
              </a:prstGeom>
              <a:blipFill>
                <a:blip r:embed="rId5"/>
                <a:stretch>
                  <a:fillRect l="-613" r="-3681" b="-119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98A8D8D-0772-93D2-4F1C-A6E802A83D39}"/>
                  </a:ext>
                </a:extLst>
              </p:cNvPr>
              <p:cNvSpPr txBox="1"/>
              <p:nvPr/>
            </p:nvSpPr>
            <p:spPr>
              <a:xfrm>
                <a:off x="5753106" y="4719086"/>
                <a:ext cx="935384" cy="4047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− 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20 ∗0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40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98A8D8D-0772-93D2-4F1C-A6E802A83D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3106" y="4719086"/>
                <a:ext cx="935384" cy="404726"/>
              </a:xfrm>
              <a:prstGeom prst="rect">
                <a:avLst/>
              </a:prstGeom>
              <a:blipFill>
                <a:blip r:embed="rId6"/>
                <a:stretch>
                  <a:fillRect l="-3922" r="-4575" b="-119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38FBAD7-D40C-8F6C-374F-D87453B533F9}"/>
                  </a:ext>
                </a:extLst>
              </p:cNvPr>
              <p:cNvSpPr txBox="1"/>
              <p:nvPr/>
            </p:nvSpPr>
            <p:spPr>
              <a:xfrm>
                <a:off x="7338228" y="4723672"/>
                <a:ext cx="1070037" cy="4047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− 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20 ∗−1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40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38FBAD7-D40C-8F6C-374F-D87453B533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8228" y="4723672"/>
                <a:ext cx="1070037" cy="404726"/>
              </a:xfrm>
              <a:prstGeom prst="rect">
                <a:avLst/>
              </a:prstGeom>
              <a:blipFill>
                <a:blip r:embed="rId7"/>
                <a:stretch>
                  <a:fillRect l="-3429" r="-4000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A659073-D476-684C-58A5-824CC9AD1247}"/>
                  </a:ext>
                </a:extLst>
              </p:cNvPr>
              <p:cNvSpPr txBox="1"/>
              <p:nvPr/>
            </p:nvSpPr>
            <p:spPr>
              <a:xfrm>
                <a:off x="601640" y="5721845"/>
                <a:ext cx="82394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1 −1=0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A659073-D476-684C-58A5-824CC9AD12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640" y="5721845"/>
                <a:ext cx="823944" cy="215444"/>
              </a:xfrm>
              <a:prstGeom prst="rect">
                <a:avLst/>
              </a:prstGeom>
              <a:blipFill>
                <a:blip r:embed="rId8"/>
                <a:stretch>
                  <a:fillRect l="-4444" r="-4444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C9FE753-64FA-EF5B-958C-B357C77C5DA0}"/>
                  </a:ext>
                </a:extLst>
              </p:cNvPr>
              <p:cNvSpPr txBox="1"/>
              <p:nvPr/>
            </p:nvSpPr>
            <p:spPr>
              <a:xfrm>
                <a:off x="5861586" y="5625199"/>
                <a:ext cx="71635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− </m:t>
                    </m:r>
                  </m:oMath>
                </a14:m>
                <a:r>
                  <a:rPr lang="en-US" sz="1400" dirty="0"/>
                  <a:t>0 = 1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C9FE753-64FA-EF5B-958C-B357C77C5D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1586" y="5625199"/>
                <a:ext cx="716350" cy="215444"/>
              </a:xfrm>
              <a:prstGeom prst="rect">
                <a:avLst/>
              </a:prstGeom>
              <a:blipFill>
                <a:blip r:embed="rId9"/>
                <a:stretch>
                  <a:fillRect l="-8547" t="-25714" r="-14530" b="-5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1FEC26D-35B1-ADE6-25AD-A8736FF7CB04}"/>
                  </a:ext>
                </a:extLst>
              </p:cNvPr>
              <p:cNvSpPr txBox="1"/>
              <p:nvPr/>
            </p:nvSpPr>
            <p:spPr>
              <a:xfrm>
                <a:off x="7371686" y="5595004"/>
                <a:ext cx="114364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−</m:t>
                    </m:r>
                  </m:oMath>
                </a14:m>
                <a:r>
                  <a:rPr lang="en-US" sz="1400" dirty="0"/>
                  <a:t> (-1/2)= 1/2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1FEC26D-35B1-ADE6-25AD-A8736FF7CB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686" y="5595004"/>
                <a:ext cx="1143646" cy="215444"/>
              </a:xfrm>
              <a:prstGeom prst="rect">
                <a:avLst/>
              </a:prstGeom>
              <a:blipFill>
                <a:blip r:embed="rId10"/>
                <a:stretch>
                  <a:fillRect l="-5319" t="-25714" r="-7979" b="-5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6A060662-35C0-32ED-9AC5-FB3BDF110B4B}"/>
              </a:ext>
            </a:extLst>
          </p:cNvPr>
          <p:cNvSpPr txBox="1"/>
          <p:nvPr/>
        </p:nvSpPr>
        <p:spPr>
          <a:xfrm>
            <a:off x="2475219" y="5595004"/>
            <a:ext cx="13823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30 – 15 = 15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E730F4C-23B1-B079-4B4D-F0B2BD7B6552}"/>
              </a:ext>
            </a:extLst>
          </p:cNvPr>
          <p:cNvSpPr txBox="1"/>
          <p:nvPr/>
        </p:nvSpPr>
        <p:spPr>
          <a:xfrm>
            <a:off x="4241888" y="5579479"/>
            <a:ext cx="11172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-1 – 0 = -1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867728C-86D5-007D-15DC-26AD7D3297C8}"/>
              </a:ext>
            </a:extLst>
          </p:cNvPr>
          <p:cNvSpPr/>
          <p:nvPr/>
        </p:nvSpPr>
        <p:spPr>
          <a:xfrm>
            <a:off x="171969" y="1700335"/>
            <a:ext cx="1630755" cy="158000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Non-Selected Row (R</a:t>
            </a:r>
            <a:r>
              <a:rPr lang="en-US" baseline="-25000" dirty="0"/>
              <a:t>1</a:t>
            </a:r>
            <a:r>
              <a:rPr lang="en-US" dirty="0"/>
              <a:t>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1552323-ACC4-AE7A-9C29-CE6E8CB369F8}"/>
              </a:ext>
            </a:extLst>
          </p:cNvPr>
          <p:cNvSpPr txBox="1"/>
          <p:nvPr/>
        </p:nvSpPr>
        <p:spPr>
          <a:xfrm>
            <a:off x="1633776" y="1142019"/>
            <a:ext cx="571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r>
              <a:rPr lang="en-US" baseline="-25000" dirty="0"/>
              <a:t>1</a:t>
            </a:r>
            <a:r>
              <a:rPr lang="en-US" dirty="0"/>
              <a:t>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2F5B4F0-5000-E9D5-066F-E7AE2A6A8762}"/>
              </a:ext>
            </a:extLst>
          </p:cNvPr>
          <p:cNvSpPr txBox="1"/>
          <p:nvPr/>
        </p:nvSpPr>
        <p:spPr>
          <a:xfrm>
            <a:off x="1649092" y="1532809"/>
            <a:ext cx="571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r>
              <a:rPr lang="en-US" baseline="-25000" dirty="0"/>
              <a:t>2</a:t>
            </a:r>
            <a:r>
              <a:rPr lang="en-US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2FB5A95-0126-5098-DB5F-C07EF9033E2C}"/>
                  </a:ext>
                </a:extLst>
              </p:cNvPr>
              <p:cNvSpPr txBox="1"/>
              <p:nvPr/>
            </p:nvSpPr>
            <p:spPr>
              <a:xfrm>
                <a:off x="8979251" y="4730051"/>
                <a:ext cx="935384" cy="4047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− 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20 ∗1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40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2FB5A95-0126-5098-DB5F-C07EF9033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9251" y="4730051"/>
                <a:ext cx="935384" cy="404726"/>
              </a:xfrm>
              <a:prstGeom prst="rect">
                <a:avLst/>
              </a:prstGeom>
              <a:blipFill>
                <a:blip r:embed="rId11"/>
                <a:stretch>
                  <a:fillRect l="-3922" r="-4575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ED14CEF-79B3-9B3B-49A3-0797CEA3D04F}"/>
                  </a:ext>
                </a:extLst>
              </p:cNvPr>
              <p:cNvSpPr txBox="1"/>
              <p:nvPr/>
            </p:nvSpPr>
            <p:spPr>
              <a:xfrm>
                <a:off x="8952743" y="5595004"/>
                <a:ext cx="118051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−</m:t>
                    </m:r>
                  </m:oMath>
                </a14:m>
                <a:r>
                  <a:rPr lang="en-US" sz="1400" dirty="0"/>
                  <a:t> (1/2)=  -1/2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ED14CEF-79B3-9B3B-49A3-0797CEA3D0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2743" y="5595004"/>
                <a:ext cx="1180516" cy="215444"/>
              </a:xfrm>
              <a:prstGeom prst="rect">
                <a:avLst/>
              </a:prstGeom>
              <a:blipFill>
                <a:blip r:embed="rId12"/>
                <a:stretch>
                  <a:fillRect l="-5181" t="-25714" r="-8290" b="-5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05BDD98-5AF0-4AA5-7DFE-ED5361CE3D05}"/>
                  </a:ext>
                </a:extLst>
              </p:cNvPr>
              <p:cNvSpPr txBox="1"/>
              <p:nvPr/>
            </p:nvSpPr>
            <p:spPr>
              <a:xfrm>
                <a:off x="10485621" y="4737328"/>
                <a:ext cx="1401629" cy="4047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00 − 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20 ∗1200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40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05BDD98-5AF0-4AA5-7DFE-ED5361CE3D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5621" y="4737328"/>
                <a:ext cx="1401629" cy="404726"/>
              </a:xfrm>
              <a:prstGeom prst="rect">
                <a:avLst/>
              </a:prstGeom>
              <a:blipFill>
                <a:blip r:embed="rId13"/>
                <a:stretch>
                  <a:fillRect l="-3913" r="-3478" b="-119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80C64DF-D8F8-6AF4-0CEA-2BE11F9F9464}"/>
                  </a:ext>
                </a:extLst>
              </p:cNvPr>
              <p:cNvSpPr txBox="1"/>
              <p:nvPr/>
            </p:nvSpPr>
            <p:spPr>
              <a:xfrm>
                <a:off x="10570670" y="5630705"/>
                <a:ext cx="131658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00 −</m:t>
                    </m:r>
                  </m:oMath>
                </a14:m>
                <a:r>
                  <a:rPr lang="en-US" sz="1400" dirty="0"/>
                  <a:t> 600 = 300</a:t>
                </a: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80C64DF-D8F8-6AF4-0CEA-2BE11F9F94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0670" y="5630705"/>
                <a:ext cx="1316580" cy="215444"/>
              </a:xfrm>
              <a:prstGeom prst="rect">
                <a:avLst/>
              </a:prstGeom>
              <a:blipFill>
                <a:blip r:embed="rId14"/>
                <a:stretch>
                  <a:fillRect l="-4630" t="-28571" r="-4630" b="-5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5325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9" grpId="0"/>
      <p:bldP spid="14" grpId="0"/>
      <p:bldP spid="15" grpId="0"/>
      <p:bldP spid="17" grpId="0"/>
      <p:bldP spid="18" grpId="0"/>
      <p:bldP spid="19" grpId="0"/>
      <p:bldP spid="20" grpId="0"/>
      <p:bldP spid="21" grpId="0"/>
      <p:bldP spid="22" grpId="0"/>
      <p:bldP spid="24" grpId="0" animBg="1"/>
      <p:bldP spid="28" grpId="0"/>
      <p:bldP spid="30" grpId="0"/>
      <p:bldP spid="31" grpId="0"/>
      <p:bldP spid="3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5" name="Table 74">
            <a:extLst>
              <a:ext uri="{FF2B5EF4-FFF2-40B4-BE49-F238E27FC236}">
                <a16:creationId xmlns:a16="http://schemas.microsoft.com/office/drawing/2014/main" id="{AD178266-481D-144D-5005-78F825D7B558}"/>
              </a:ext>
            </a:extLst>
          </p:cNvPr>
          <p:cNvGraphicFramePr>
            <a:graphicFrameLocks noGrp="1"/>
          </p:cNvGraphicFramePr>
          <p:nvPr/>
        </p:nvGraphicFramePr>
        <p:xfrm>
          <a:off x="2926327" y="427621"/>
          <a:ext cx="44775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1517">
                  <a:extLst>
                    <a:ext uri="{9D8B030D-6E8A-4147-A177-3AD203B41FA5}">
                      <a16:colId xmlns:a16="http://schemas.microsoft.com/office/drawing/2014/main" val="625596927"/>
                    </a:ext>
                  </a:extLst>
                </a:gridCol>
                <a:gridCol w="617698">
                  <a:extLst>
                    <a:ext uri="{9D8B030D-6E8A-4147-A177-3AD203B41FA5}">
                      <a16:colId xmlns:a16="http://schemas.microsoft.com/office/drawing/2014/main" val="198015553"/>
                    </a:ext>
                  </a:extLst>
                </a:gridCol>
                <a:gridCol w="617698">
                  <a:extLst>
                    <a:ext uri="{9D8B030D-6E8A-4147-A177-3AD203B41FA5}">
                      <a16:colId xmlns:a16="http://schemas.microsoft.com/office/drawing/2014/main" val="3703323588"/>
                    </a:ext>
                  </a:extLst>
                </a:gridCol>
                <a:gridCol w="623937">
                  <a:extLst>
                    <a:ext uri="{9D8B030D-6E8A-4147-A177-3AD203B41FA5}">
                      <a16:colId xmlns:a16="http://schemas.microsoft.com/office/drawing/2014/main" val="1644198094"/>
                    </a:ext>
                  </a:extLst>
                </a:gridCol>
                <a:gridCol w="603365">
                  <a:extLst>
                    <a:ext uri="{9D8B030D-6E8A-4147-A177-3AD203B41FA5}">
                      <a16:colId xmlns:a16="http://schemas.microsoft.com/office/drawing/2014/main" val="2821113304"/>
                    </a:ext>
                  </a:extLst>
                </a:gridCol>
                <a:gridCol w="625791">
                  <a:extLst>
                    <a:ext uri="{9D8B030D-6E8A-4147-A177-3AD203B41FA5}">
                      <a16:colId xmlns:a16="http://schemas.microsoft.com/office/drawing/2014/main" val="1248421773"/>
                    </a:ext>
                  </a:extLst>
                </a:gridCol>
                <a:gridCol w="707544">
                  <a:extLst>
                    <a:ext uri="{9D8B030D-6E8A-4147-A177-3AD203B41FA5}">
                      <a16:colId xmlns:a16="http://schemas.microsoft.com/office/drawing/2014/main" val="31982649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1752928"/>
                  </a:ext>
                </a:extLst>
              </a:tr>
            </a:tbl>
          </a:graphicData>
        </a:graphic>
      </p:graphicFrame>
      <p:graphicFrame>
        <p:nvGraphicFramePr>
          <p:cNvPr id="73" name="Table 72">
            <a:extLst>
              <a:ext uri="{FF2B5EF4-FFF2-40B4-BE49-F238E27FC236}">
                <a16:creationId xmlns:a16="http://schemas.microsoft.com/office/drawing/2014/main" id="{F02272AE-FF5C-1391-5A01-0F4357C6868F}"/>
              </a:ext>
            </a:extLst>
          </p:cNvPr>
          <p:cNvGraphicFramePr>
            <a:graphicFrameLocks noGrp="1"/>
          </p:cNvGraphicFramePr>
          <p:nvPr/>
        </p:nvGraphicFramePr>
        <p:xfrm>
          <a:off x="2926327" y="796134"/>
          <a:ext cx="44775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1517">
                  <a:extLst>
                    <a:ext uri="{9D8B030D-6E8A-4147-A177-3AD203B41FA5}">
                      <a16:colId xmlns:a16="http://schemas.microsoft.com/office/drawing/2014/main" val="625596927"/>
                    </a:ext>
                  </a:extLst>
                </a:gridCol>
                <a:gridCol w="617698">
                  <a:extLst>
                    <a:ext uri="{9D8B030D-6E8A-4147-A177-3AD203B41FA5}">
                      <a16:colId xmlns:a16="http://schemas.microsoft.com/office/drawing/2014/main" val="198015553"/>
                    </a:ext>
                  </a:extLst>
                </a:gridCol>
                <a:gridCol w="617698">
                  <a:extLst>
                    <a:ext uri="{9D8B030D-6E8A-4147-A177-3AD203B41FA5}">
                      <a16:colId xmlns:a16="http://schemas.microsoft.com/office/drawing/2014/main" val="3703323588"/>
                    </a:ext>
                  </a:extLst>
                </a:gridCol>
                <a:gridCol w="623937">
                  <a:extLst>
                    <a:ext uri="{9D8B030D-6E8A-4147-A177-3AD203B41FA5}">
                      <a16:colId xmlns:a16="http://schemas.microsoft.com/office/drawing/2014/main" val="1644198094"/>
                    </a:ext>
                  </a:extLst>
                </a:gridCol>
                <a:gridCol w="603365">
                  <a:extLst>
                    <a:ext uri="{9D8B030D-6E8A-4147-A177-3AD203B41FA5}">
                      <a16:colId xmlns:a16="http://schemas.microsoft.com/office/drawing/2014/main" val="2821113304"/>
                    </a:ext>
                  </a:extLst>
                </a:gridCol>
                <a:gridCol w="625791">
                  <a:extLst>
                    <a:ext uri="{9D8B030D-6E8A-4147-A177-3AD203B41FA5}">
                      <a16:colId xmlns:a16="http://schemas.microsoft.com/office/drawing/2014/main" val="1248421773"/>
                    </a:ext>
                  </a:extLst>
                </a:gridCol>
                <a:gridCol w="707544">
                  <a:extLst>
                    <a:ext uri="{9D8B030D-6E8A-4147-A177-3AD203B41FA5}">
                      <a16:colId xmlns:a16="http://schemas.microsoft.com/office/drawing/2014/main" val="31982649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1752928"/>
                  </a:ext>
                </a:extLst>
              </a:tr>
            </a:tbl>
          </a:graphicData>
        </a:graphic>
      </p:graphicFrame>
      <p:sp>
        <p:nvSpPr>
          <p:cNvPr id="57" name="TextBox 56">
            <a:extLst>
              <a:ext uri="{FF2B5EF4-FFF2-40B4-BE49-F238E27FC236}">
                <a16:creationId xmlns:a16="http://schemas.microsoft.com/office/drawing/2014/main" id="{D81F4BD9-B6CE-8801-B544-7F96AEA9BBD3}"/>
              </a:ext>
            </a:extLst>
          </p:cNvPr>
          <p:cNvSpPr txBox="1"/>
          <p:nvPr/>
        </p:nvSpPr>
        <p:spPr>
          <a:xfrm>
            <a:off x="3066575" y="434410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Cj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7958C3E-5DB6-735D-0124-310D531C72F8}"/>
              </a:ext>
            </a:extLst>
          </p:cNvPr>
          <p:cNvGraphicFramePr>
            <a:graphicFrameLocks noGrp="1"/>
          </p:cNvGraphicFramePr>
          <p:nvPr/>
        </p:nvGraphicFramePr>
        <p:xfrm>
          <a:off x="2044103" y="419574"/>
          <a:ext cx="871512" cy="75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1512">
                  <a:extLst>
                    <a:ext uri="{9D8B030D-6E8A-4147-A177-3AD203B41FA5}">
                      <a16:colId xmlns:a16="http://schemas.microsoft.com/office/drawing/2014/main" val="4252869153"/>
                    </a:ext>
                  </a:extLst>
                </a:gridCol>
              </a:tblGrid>
              <a:tr h="7596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CB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777113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34BAAA4-EABE-8A13-E019-5A7D03677F7B}"/>
              </a:ext>
            </a:extLst>
          </p:cNvPr>
          <p:cNvGraphicFramePr>
            <a:graphicFrameLocks noGrp="1"/>
          </p:cNvGraphicFramePr>
          <p:nvPr/>
        </p:nvGraphicFramePr>
        <p:xfrm>
          <a:off x="7427623" y="419574"/>
          <a:ext cx="1400074" cy="776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0037">
                  <a:extLst>
                    <a:ext uri="{9D8B030D-6E8A-4147-A177-3AD203B41FA5}">
                      <a16:colId xmlns:a16="http://schemas.microsoft.com/office/drawing/2014/main" val="3013429851"/>
                    </a:ext>
                  </a:extLst>
                </a:gridCol>
                <a:gridCol w="700037">
                  <a:extLst>
                    <a:ext uri="{9D8B030D-6E8A-4147-A177-3AD203B41FA5}">
                      <a16:colId xmlns:a16="http://schemas.microsoft.com/office/drawing/2014/main" val="134479305"/>
                    </a:ext>
                  </a:extLst>
                </a:gridCol>
              </a:tblGrid>
              <a:tr h="776579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Solution</a:t>
                      </a:r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Ratio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264803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D00BFD6-C602-FFA9-A7BD-C5E13FC425B3}"/>
              </a:ext>
            </a:extLst>
          </p:cNvPr>
          <p:cNvGraphicFramePr>
            <a:graphicFrameLocks noGrp="1"/>
          </p:cNvGraphicFramePr>
          <p:nvPr/>
        </p:nvGraphicFramePr>
        <p:xfrm>
          <a:off x="2044103" y="1191374"/>
          <a:ext cx="678359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224">
                  <a:extLst>
                    <a:ext uri="{9D8B030D-6E8A-4147-A177-3AD203B41FA5}">
                      <a16:colId xmlns:a16="http://schemas.microsoft.com/office/drawing/2014/main" val="3277270441"/>
                    </a:ext>
                  </a:extLst>
                </a:gridCol>
                <a:gridCol w="681517">
                  <a:extLst>
                    <a:ext uri="{9D8B030D-6E8A-4147-A177-3AD203B41FA5}">
                      <a16:colId xmlns:a16="http://schemas.microsoft.com/office/drawing/2014/main" val="1651651387"/>
                    </a:ext>
                  </a:extLst>
                </a:gridCol>
                <a:gridCol w="617698">
                  <a:extLst>
                    <a:ext uri="{9D8B030D-6E8A-4147-A177-3AD203B41FA5}">
                      <a16:colId xmlns:a16="http://schemas.microsoft.com/office/drawing/2014/main" val="1418133318"/>
                    </a:ext>
                  </a:extLst>
                </a:gridCol>
                <a:gridCol w="617698">
                  <a:extLst>
                    <a:ext uri="{9D8B030D-6E8A-4147-A177-3AD203B41FA5}">
                      <a16:colId xmlns:a16="http://schemas.microsoft.com/office/drawing/2014/main" val="1784287402"/>
                    </a:ext>
                  </a:extLst>
                </a:gridCol>
                <a:gridCol w="623937">
                  <a:extLst>
                    <a:ext uri="{9D8B030D-6E8A-4147-A177-3AD203B41FA5}">
                      <a16:colId xmlns:a16="http://schemas.microsoft.com/office/drawing/2014/main" val="1326948750"/>
                    </a:ext>
                  </a:extLst>
                </a:gridCol>
                <a:gridCol w="603365">
                  <a:extLst>
                    <a:ext uri="{9D8B030D-6E8A-4147-A177-3AD203B41FA5}">
                      <a16:colId xmlns:a16="http://schemas.microsoft.com/office/drawing/2014/main" val="2899115002"/>
                    </a:ext>
                  </a:extLst>
                </a:gridCol>
                <a:gridCol w="625791">
                  <a:extLst>
                    <a:ext uri="{9D8B030D-6E8A-4147-A177-3AD203B41FA5}">
                      <a16:colId xmlns:a16="http://schemas.microsoft.com/office/drawing/2014/main" val="1496010250"/>
                    </a:ext>
                  </a:extLst>
                </a:gridCol>
                <a:gridCol w="707544">
                  <a:extLst>
                    <a:ext uri="{9D8B030D-6E8A-4147-A177-3AD203B41FA5}">
                      <a16:colId xmlns:a16="http://schemas.microsoft.com/office/drawing/2014/main" val="3554240769"/>
                    </a:ext>
                  </a:extLst>
                </a:gridCol>
                <a:gridCol w="711910">
                  <a:extLst>
                    <a:ext uri="{9D8B030D-6E8A-4147-A177-3AD203B41FA5}">
                      <a16:colId xmlns:a16="http://schemas.microsoft.com/office/drawing/2014/main" val="4052128978"/>
                    </a:ext>
                  </a:extLst>
                </a:gridCol>
                <a:gridCol w="711910">
                  <a:extLst>
                    <a:ext uri="{9D8B030D-6E8A-4147-A177-3AD203B41FA5}">
                      <a16:colId xmlns:a16="http://schemas.microsoft.com/office/drawing/2014/main" val="10893657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3677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175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3313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545889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427D49D-F232-9985-4F48-CA7713312693}"/>
              </a:ext>
            </a:extLst>
          </p:cNvPr>
          <p:cNvSpPr txBox="1"/>
          <p:nvPr/>
        </p:nvSpPr>
        <p:spPr>
          <a:xfrm>
            <a:off x="3712152" y="1961489"/>
            <a:ext cx="6195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60M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B4EA0B-9CA6-705B-0CD5-FD591795B7C9}"/>
              </a:ext>
            </a:extLst>
          </p:cNvPr>
          <p:cNvSpPr txBox="1"/>
          <p:nvPr/>
        </p:nvSpPr>
        <p:spPr>
          <a:xfrm>
            <a:off x="6219761" y="122568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CEB2F4C-01E8-9AB7-4749-7FDB7EEAA06D}"/>
              </a:ext>
            </a:extLst>
          </p:cNvPr>
          <p:cNvSpPr txBox="1"/>
          <p:nvPr/>
        </p:nvSpPr>
        <p:spPr>
          <a:xfrm>
            <a:off x="3110540" y="1933054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Z</a:t>
            </a:r>
            <a:r>
              <a:rPr lang="en-US" sz="1600" baseline="-25000" dirty="0"/>
              <a:t>j</a:t>
            </a:r>
            <a:endParaRPr lang="en-US" sz="1400" baseline="-25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7424D89-8E05-0B12-3058-F188F128F8D7}"/>
              </a:ext>
            </a:extLst>
          </p:cNvPr>
          <p:cNvSpPr txBox="1"/>
          <p:nvPr/>
        </p:nvSpPr>
        <p:spPr>
          <a:xfrm>
            <a:off x="6827153" y="1220626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599E7D3-FF3E-F824-F465-4E206507660D}"/>
              </a:ext>
            </a:extLst>
          </p:cNvPr>
          <p:cNvSpPr txBox="1"/>
          <p:nvPr/>
        </p:nvSpPr>
        <p:spPr>
          <a:xfrm>
            <a:off x="3005303" y="2319459"/>
            <a:ext cx="594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</a:t>
            </a:r>
            <a:r>
              <a:rPr lang="en-US" sz="1400" baseline="-25000" dirty="0"/>
              <a:t>j</a:t>
            </a:r>
            <a:r>
              <a:rPr lang="en-US" sz="1400" dirty="0"/>
              <a:t> -Z</a:t>
            </a:r>
            <a:r>
              <a:rPr lang="en-US" sz="1600" baseline="-25000" dirty="0"/>
              <a:t>j</a:t>
            </a:r>
            <a:endParaRPr lang="en-US" sz="1400" baseline="-25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65FCE87-56AD-B927-FD74-F2447F6533BF}"/>
              </a:ext>
            </a:extLst>
          </p:cNvPr>
          <p:cNvSpPr txBox="1"/>
          <p:nvPr/>
        </p:nvSpPr>
        <p:spPr>
          <a:xfrm>
            <a:off x="7526987" y="1215923"/>
            <a:ext cx="600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900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7D4F2DC-2785-79A7-84B3-EEC00196051C}"/>
              </a:ext>
            </a:extLst>
          </p:cNvPr>
          <p:cNvSpPr txBox="1"/>
          <p:nvPr/>
        </p:nvSpPr>
        <p:spPr>
          <a:xfrm>
            <a:off x="3057474" y="811917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B.V.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A292EEB-E101-52EB-2A17-11477A2148BE}"/>
              </a:ext>
            </a:extLst>
          </p:cNvPr>
          <p:cNvSpPr txBox="1"/>
          <p:nvPr/>
        </p:nvSpPr>
        <p:spPr>
          <a:xfrm>
            <a:off x="3808239" y="792234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x</a:t>
            </a:r>
            <a:r>
              <a:rPr lang="en-US" sz="1600" b="1" baseline="-25000" dirty="0"/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961FED2-2885-72A9-149A-9A307E5C0B4A}"/>
              </a:ext>
            </a:extLst>
          </p:cNvPr>
          <p:cNvSpPr txBox="1"/>
          <p:nvPr/>
        </p:nvSpPr>
        <p:spPr>
          <a:xfrm>
            <a:off x="4377925" y="792234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x</a:t>
            </a:r>
            <a:r>
              <a:rPr lang="en-US" sz="1600" b="1" baseline="-25000" dirty="0"/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851DBD9-512D-F64E-A5CA-F00648104D77}"/>
              </a:ext>
            </a:extLst>
          </p:cNvPr>
          <p:cNvSpPr txBox="1"/>
          <p:nvPr/>
        </p:nvSpPr>
        <p:spPr>
          <a:xfrm>
            <a:off x="5022407" y="822914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</a:t>
            </a:r>
            <a:r>
              <a:rPr lang="en-US" sz="1400" b="1" baseline="-25000" dirty="0"/>
              <a:t>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B46C13A-62BD-2899-71BF-BD144025C839}"/>
              </a:ext>
            </a:extLst>
          </p:cNvPr>
          <p:cNvSpPr txBox="1"/>
          <p:nvPr/>
        </p:nvSpPr>
        <p:spPr>
          <a:xfrm>
            <a:off x="6113578" y="799942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</a:t>
            </a:r>
            <a:r>
              <a:rPr lang="en-US" sz="1400" b="1" baseline="-25000" dirty="0"/>
              <a:t>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C21145E-BEDF-8CCF-D443-09A831201B26}"/>
              </a:ext>
            </a:extLst>
          </p:cNvPr>
          <p:cNvSpPr txBox="1"/>
          <p:nvPr/>
        </p:nvSpPr>
        <p:spPr>
          <a:xfrm>
            <a:off x="5579863" y="811917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</a:t>
            </a:r>
            <a:r>
              <a:rPr lang="en-US" sz="1400" b="1" baseline="-25000" dirty="0"/>
              <a:t>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704777B-5946-7499-843A-AFEAA463B271}"/>
              </a:ext>
            </a:extLst>
          </p:cNvPr>
          <p:cNvSpPr txBox="1"/>
          <p:nvPr/>
        </p:nvSpPr>
        <p:spPr>
          <a:xfrm>
            <a:off x="6730270" y="786142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</a:t>
            </a:r>
            <a:r>
              <a:rPr lang="en-US" sz="1400" b="1" baseline="-25000" dirty="0"/>
              <a:t>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1AAAD4B-724B-BF1E-4F13-3DF13717A438}"/>
              </a:ext>
            </a:extLst>
          </p:cNvPr>
          <p:cNvSpPr txBox="1"/>
          <p:nvPr/>
        </p:nvSpPr>
        <p:spPr>
          <a:xfrm>
            <a:off x="3784493" y="479461"/>
            <a:ext cx="4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60</a:t>
            </a:r>
            <a:endParaRPr lang="en-US" sz="1600" b="1" baseline="-250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A5DD996-62BC-695D-53A5-92F0FF797739}"/>
              </a:ext>
            </a:extLst>
          </p:cNvPr>
          <p:cNvSpPr txBox="1"/>
          <p:nvPr/>
        </p:nvSpPr>
        <p:spPr>
          <a:xfrm>
            <a:off x="4358012" y="486407"/>
            <a:ext cx="4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80</a:t>
            </a:r>
            <a:endParaRPr lang="en-US" sz="1600" b="1" baseline="-250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A948418-929D-E740-28A1-58A6509E1D79}"/>
              </a:ext>
            </a:extLst>
          </p:cNvPr>
          <p:cNvSpPr txBox="1"/>
          <p:nvPr/>
        </p:nvSpPr>
        <p:spPr>
          <a:xfrm>
            <a:off x="5551193" y="464278"/>
            <a:ext cx="4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M</a:t>
            </a:r>
            <a:endParaRPr lang="en-US" sz="1600" b="1" baseline="-250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20E160D-6C00-0C35-5B4C-CE5C9DDF1F6F}"/>
              </a:ext>
            </a:extLst>
          </p:cNvPr>
          <p:cNvSpPr txBox="1"/>
          <p:nvPr/>
        </p:nvSpPr>
        <p:spPr>
          <a:xfrm>
            <a:off x="5017515" y="452060"/>
            <a:ext cx="4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0</a:t>
            </a:r>
            <a:endParaRPr lang="en-US" sz="1600" b="1" baseline="-250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16A4DEA-1711-8FD6-9198-AF6AB84E3C86}"/>
              </a:ext>
            </a:extLst>
          </p:cNvPr>
          <p:cNvSpPr txBox="1"/>
          <p:nvPr/>
        </p:nvSpPr>
        <p:spPr>
          <a:xfrm>
            <a:off x="6734708" y="466165"/>
            <a:ext cx="4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M</a:t>
            </a:r>
            <a:endParaRPr lang="en-US" sz="1600" b="1" baseline="-250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2A0467D-DC19-F9BF-24A7-22659FC018EB}"/>
              </a:ext>
            </a:extLst>
          </p:cNvPr>
          <p:cNvSpPr txBox="1"/>
          <p:nvPr/>
        </p:nvSpPr>
        <p:spPr>
          <a:xfrm>
            <a:off x="6133966" y="452060"/>
            <a:ext cx="4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0</a:t>
            </a:r>
            <a:endParaRPr lang="en-US" sz="1600" b="1" baseline="-250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DB88D5E-6EAD-F4CF-E2ED-997CA476C2E1}"/>
              </a:ext>
            </a:extLst>
          </p:cNvPr>
          <p:cNvSpPr txBox="1"/>
          <p:nvPr/>
        </p:nvSpPr>
        <p:spPr>
          <a:xfrm>
            <a:off x="3097997" y="1238872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</a:t>
            </a:r>
            <a:r>
              <a:rPr lang="en-US" sz="1400" b="1" baseline="-25000" dirty="0"/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F0F86BD-098C-0DEC-8D88-630723FF0189}"/>
              </a:ext>
            </a:extLst>
          </p:cNvPr>
          <p:cNvSpPr txBox="1"/>
          <p:nvPr/>
        </p:nvSpPr>
        <p:spPr>
          <a:xfrm>
            <a:off x="3097996" y="1555594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</a:t>
            </a:r>
            <a:r>
              <a:rPr lang="en-US" sz="1400" b="1" baseline="-25000" dirty="0"/>
              <a:t>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A33FDBD-606C-7DAE-E0C0-5EB16C4E3999}"/>
              </a:ext>
            </a:extLst>
          </p:cNvPr>
          <p:cNvSpPr txBox="1"/>
          <p:nvPr/>
        </p:nvSpPr>
        <p:spPr>
          <a:xfrm>
            <a:off x="2348942" y="1203574"/>
            <a:ext cx="4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M</a:t>
            </a:r>
            <a:endParaRPr lang="en-US" sz="1600" b="1" baseline="-250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E69D943-2130-0DFB-1CE1-865E19389C6B}"/>
              </a:ext>
            </a:extLst>
          </p:cNvPr>
          <p:cNvSpPr txBox="1"/>
          <p:nvPr/>
        </p:nvSpPr>
        <p:spPr>
          <a:xfrm>
            <a:off x="2348942" y="1573819"/>
            <a:ext cx="4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M</a:t>
            </a:r>
            <a:endParaRPr lang="en-US" sz="1600" b="1" baseline="-250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79C6B62-6023-8564-1A8E-B87B79A0F3B0}"/>
              </a:ext>
            </a:extLst>
          </p:cNvPr>
          <p:cNvSpPr txBox="1"/>
          <p:nvPr/>
        </p:nvSpPr>
        <p:spPr>
          <a:xfrm>
            <a:off x="3751869" y="1215924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561CF40-53C6-9468-74F2-C0DDBE4B0CBD}"/>
              </a:ext>
            </a:extLst>
          </p:cNvPr>
          <p:cNvSpPr txBox="1"/>
          <p:nvPr/>
        </p:nvSpPr>
        <p:spPr>
          <a:xfrm>
            <a:off x="4341639" y="1238814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371A398-4985-0297-DF6A-D56BD524F609}"/>
              </a:ext>
            </a:extLst>
          </p:cNvPr>
          <p:cNvSpPr txBox="1"/>
          <p:nvPr/>
        </p:nvSpPr>
        <p:spPr>
          <a:xfrm>
            <a:off x="5593044" y="1225103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BD5B1F3-4044-4845-8672-70B5ACBB09BE}"/>
              </a:ext>
            </a:extLst>
          </p:cNvPr>
          <p:cNvSpPr txBox="1"/>
          <p:nvPr/>
        </p:nvSpPr>
        <p:spPr>
          <a:xfrm>
            <a:off x="4985815" y="1223860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E6FBFC0-9797-5065-E3D5-6DD2CD45668D}"/>
              </a:ext>
            </a:extLst>
          </p:cNvPr>
          <p:cNvSpPr txBox="1"/>
          <p:nvPr/>
        </p:nvSpPr>
        <p:spPr>
          <a:xfrm>
            <a:off x="3776356" y="1596287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40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7DC491D-67FC-684E-0507-08D0BEA96C95}"/>
              </a:ext>
            </a:extLst>
          </p:cNvPr>
          <p:cNvSpPr txBox="1"/>
          <p:nvPr/>
        </p:nvSpPr>
        <p:spPr>
          <a:xfrm>
            <a:off x="4338751" y="1591750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30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8BAE009-2DCC-277E-F7EB-76057CC7FE3A}"/>
              </a:ext>
            </a:extLst>
          </p:cNvPr>
          <p:cNvSpPr txBox="1"/>
          <p:nvPr/>
        </p:nvSpPr>
        <p:spPr>
          <a:xfrm>
            <a:off x="5008780" y="1589333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5D50D2F-B82A-8AAA-8384-78D901D38FEE}"/>
              </a:ext>
            </a:extLst>
          </p:cNvPr>
          <p:cNvSpPr txBox="1"/>
          <p:nvPr/>
        </p:nvSpPr>
        <p:spPr>
          <a:xfrm>
            <a:off x="5605058" y="1579431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464CF12-6F86-B682-32E3-68B54F6DF111}"/>
              </a:ext>
            </a:extLst>
          </p:cNvPr>
          <p:cNvSpPr txBox="1"/>
          <p:nvPr/>
        </p:nvSpPr>
        <p:spPr>
          <a:xfrm>
            <a:off x="6167453" y="1579431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-1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0067919-EE4B-A904-1395-B8F372465DD6}"/>
              </a:ext>
            </a:extLst>
          </p:cNvPr>
          <p:cNvSpPr txBox="1"/>
          <p:nvPr/>
        </p:nvSpPr>
        <p:spPr>
          <a:xfrm>
            <a:off x="6856463" y="1589392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0E5F58E-A82C-AEE6-06BF-F032705C037B}"/>
              </a:ext>
            </a:extLst>
          </p:cNvPr>
          <p:cNvSpPr txBox="1"/>
          <p:nvPr/>
        </p:nvSpPr>
        <p:spPr>
          <a:xfrm>
            <a:off x="7466877" y="1608836"/>
            <a:ext cx="600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1200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FB27C9E-4835-9303-2D63-5B569E4D7DE8}"/>
              </a:ext>
            </a:extLst>
          </p:cNvPr>
          <p:cNvSpPr txBox="1"/>
          <p:nvPr/>
        </p:nvSpPr>
        <p:spPr>
          <a:xfrm>
            <a:off x="4331667" y="1956137"/>
            <a:ext cx="5359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60M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1E3EF0B-C43A-1029-DA2F-6C1DEAA38DC6}"/>
              </a:ext>
            </a:extLst>
          </p:cNvPr>
          <p:cNvSpPr txBox="1"/>
          <p:nvPr/>
        </p:nvSpPr>
        <p:spPr>
          <a:xfrm>
            <a:off x="5007005" y="1961489"/>
            <a:ext cx="4311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-M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E8B1FFF-DEE2-8F28-7C3B-432BA1A1F965}"/>
              </a:ext>
            </a:extLst>
          </p:cNvPr>
          <p:cNvSpPr txBox="1"/>
          <p:nvPr/>
        </p:nvSpPr>
        <p:spPr>
          <a:xfrm>
            <a:off x="5630981" y="1979221"/>
            <a:ext cx="4311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EDCD3AB-CCAA-E3C3-C9EA-94734AED5E4E}"/>
              </a:ext>
            </a:extLst>
          </p:cNvPr>
          <p:cNvSpPr txBox="1"/>
          <p:nvPr/>
        </p:nvSpPr>
        <p:spPr>
          <a:xfrm>
            <a:off x="6174200" y="1970195"/>
            <a:ext cx="4311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-M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8FC310C-461B-3DC2-A34B-3DBC81DACEB9}"/>
              </a:ext>
            </a:extLst>
          </p:cNvPr>
          <p:cNvSpPr txBox="1"/>
          <p:nvPr/>
        </p:nvSpPr>
        <p:spPr>
          <a:xfrm>
            <a:off x="6867057" y="1992181"/>
            <a:ext cx="4311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081A7F0-486E-3621-C903-4EE7C15FA188}"/>
              </a:ext>
            </a:extLst>
          </p:cNvPr>
          <p:cNvSpPr txBox="1"/>
          <p:nvPr/>
        </p:nvSpPr>
        <p:spPr>
          <a:xfrm>
            <a:off x="7491033" y="1979221"/>
            <a:ext cx="6807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2100M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4C0C6EA-CB3F-6899-0872-4C706FAA1CDA}"/>
              </a:ext>
            </a:extLst>
          </p:cNvPr>
          <p:cNvSpPr txBox="1"/>
          <p:nvPr/>
        </p:nvSpPr>
        <p:spPr>
          <a:xfrm>
            <a:off x="3550350" y="2342542"/>
            <a:ext cx="6783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60-60M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4BF3FA4-B8A3-6F93-F9CD-82FC92E8FD06}"/>
              </a:ext>
            </a:extLst>
          </p:cNvPr>
          <p:cNvSpPr txBox="1"/>
          <p:nvPr/>
        </p:nvSpPr>
        <p:spPr>
          <a:xfrm>
            <a:off x="4213621" y="2354792"/>
            <a:ext cx="6783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80-60M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B88471E-ED52-C6ED-3A4E-68E23B02BE87}"/>
              </a:ext>
            </a:extLst>
          </p:cNvPr>
          <p:cNvSpPr txBox="1"/>
          <p:nvPr/>
        </p:nvSpPr>
        <p:spPr>
          <a:xfrm>
            <a:off x="5029970" y="2365626"/>
            <a:ext cx="4311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2D9E778-E119-82EE-447A-4B3CB7801FBE}"/>
              </a:ext>
            </a:extLst>
          </p:cNvPr>
          <p:cNvSpPr txBox="1"/>
          <p:nvPr/>
        </p:nvSpPr>
        <p:spPr>
          <a:xfrm>
            <a:off x="5630981" y="2342542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81421A9-BC5B-6247-5FBA-2F8F7237E839}"/>
              </a:ext>
            </a:extLst>
          </p:cNvPr>
          <p:cNvSpPr txBox="1"/>
          <p:nvPr/>
        </p:nvSpPr>
        <p:spPr>
          <a:xfrm>
            <a:off x="6253182" y="2342542"/>
            <a:ext cx="4311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56006E9-C7C9-D9D5-0FBD-9F11EAF69A2F}"/>
              </a:ext>
            </a:extLst>
          </p:cNvPr>
          <p:cNvSpPr txBox="1"/>
          <p:nvPr/>
        </p:nvSpPr>
        <p:spPr>
          <a:xfrm>
            <a:off x="6919333" y="2331708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D0F31C-14F6-8079-B4ED-F5D63F8ADDCE}"/>
              </a:ext>
            </a:extLst>
          </p:cNvPr>
          <p:cNvSpPr/>
          <p:nvPr/>
        </p:nvSpPr>
        <p:spPr>
          <a:xfrm>
            <a:off x="3628791" y="756048"/>
            <a:ext cx="579286" cy="2143906"/>
          </a:xfrm>
          <a:prstGeom prst="rect">
            <a:avLst/>
          </a:prstGeom>
          <a:solidFill>
            <a:srgbClr val="FF0000">
              <a:alpha val="37000"/>
            </a:srgbClr>
          </a:solidFill>
          <a:ln>
            <a:solidFill>
              <a:schemeClr val="accent1">
                <a:shade val="15000"/>
                <a:alpha val="32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8E31DD-F5DD-CEDE-1295-C19F8F463221}"/>
              </a:ext>
            </a:extLst>
          </p:cNvPr>
          <p:cNvSpPr/>
          <p:nvPr/>
        </p:nvSpPr>
        <p:spPr>
          <a:xfrm>
            <a:off x="2915615" y="1544057"/>
            <a:ext cx="6071631" cy="364582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FFA990-D0FE-DFE3-9AB5-67A66252B8A5}"/>
              </a:ext>
            </a:extLst>
          </p:cNvPr>
          <p:cNvSpPr txBox="1"/>
          <p:nvPr/>
        </p:nvSpPr>
        <p:spPr>
          <a:xfrm>
            <a:off x="8195098" y="1215923"/>
            <a:ext cx="5855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467B9D-2BFA-6C96-B951-DAE0F8BE223F}"/>
              </a:ext>
            </a:extLst>
          </p:cNvPr>
          <p:cNvSpPr txBox="1"/>
          <p:nvPr/>
        </p:nvSpPr>
        <p:spPr>
          <a:xfrm>
            <a:off x="8195097" y="1605239"/>
            <a:ext cx="5855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30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646D5DC-8FD2-8792-A2F5-071AD9991A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7018060"/>
              </p:ext>
            </p:extLst>
          </p:nvPr>
        </p:nvGraphicFramePr>
        <p:xfrm>
          <a:off x="446658" y="4546513"/>
          <a:ext cx="11626331" cy="7943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5004">
                  <a:extLst>
                    <a:ext uri="{9D8B030D-6E8A-4147-A177-3AD203B41FA5}">
                      <a16:colId xmlns:a16="http://schemas.microsoft.com/office/drawing/2014/main" val="1093652489"/>
                    </a:ext>
                  </a:extLst>
                </a:gridCol>
                <a:gridCol w="1850142">
                  <a:extLst>
                    <a:ext uri="{9D8B030D-6E8A-4147-A177-3AD203B41FA5}">
                      <a16:colId xmlns:a16="http://schemas.microsoft.com/office/drawing/2014/main" val="3259741842"/>
                    </a:ext>
                  </a:extLst>
                </a:gridCol>
                <a:gridCol w="1327569">
                  <a:extLst>
                    <a:ext uri="{9D8B030D-6E8A-4147-A177-3AD203B41FA5}">
                      <a16:colId xmlns:a16="http://schemas.microsoft.com/office/drawing/2014/main" val="1198094505"/>
                    </a:ext>
                  </a:extLst>
                </a:gridCol>
                <a:gridCol w="1660904">
                  <a:extLst>
                    <a:ext uri="{9D8B030D-6E8A-4147-A177-3AD203B41FA5}">
                      <a16:colId xmlns:a16="http://schemas.microsoft.com/office/drawing/2014/main" val="1501564669"/>
                    </a:ext>
                  </a:extLst>
                </a:gridCol>
                <a:gridCol w="1660904">
                  <a:extLst>
                    <a:ext uri="{9D8B030D-6E8A-4147-A177-3AD203B41FA5}">
                      <a16:colId xmlns:a16="http://schemas.microsoft.com/office/drawing/2014/main" val="4192675935"/>
                    </a:ext>
                  </a:extLst>
                </a:gridCol>
                <a:gridCol w="1660904">
                  <a:extLst>
                    <a:ext uri="{9D8B030D-6E8A-4147-A177-3AD203B41FA5}">
                      <a16:colId xmlns:a16="http://schemas.microsoft.com/office/drawing/2014/main" val="3250194410"/>
                    </a:ext>
                  </a:extLst>
                </a:gridCol>
                <a:gridCol w="1660904">
                  <a:extLst>
                    <a:ext uri="{9D8B030D-6E8A-4147-A177-3AD203B41FA5}">
                      <a16:colId xmlns:a16="http://schemas.microsoft.com/office/drawing/2014/main" val="1209421928"/>
                    </a:ext>
                  </a:extLst>
                </a:gridCol>
              </a:tblGrid>
              <a:tr h="7943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38615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3791345-DB3C-A511-1F06-DCA6D7DB7F96}"/>
                  </a:ext>
                </a:extLst>
              </p:cNvPr>
              <p:cNvSpPr txBox="1"/>
              <p:nvPr/>
            </p:nvSpPr>
            <p:spPr>
              <a:xfrm>
                <a:off x="1154371" y="4747388"/>
                <a:ext cx="648353" cy="4047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40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40</m:t>
                          </m:r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3791345-DB3C-A511-1F06-DCA6D7DB7F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371" y="4747388"/>
                <a:ext cx="648353" cy="404726"/>
              </a:xfrm>
              <a:prstGeom prst="rect">
                <a:avLst/>
              </a:prstGeom>
              <a:blipFill>
                <a:blip r:embed="rId2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4A3C219-815D-2F1E-9113-13605AEF8E61}"/>
                  </a:ext>
                </a:extLst>
              </p:cNvPr>
              <p:cNvSpPr txBox="1"/>
              <p:nvPr/>
            </p:nvSpPr>
            <p:spPr>
              <a:xfrm>
                <a:off x="2891393" y="4759552"/>
                <a:ext cx="884963" cy="62017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30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40</m:t>
                          </m:r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  <a:p>
                <a:endParaRPr lang="en-US" sz="1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4A3C219-815D-2F1E-9113-13605AEF8E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1393" y="4759552"/>
                <a:ext cx="884963" cy="6201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1CE7ADD-B81F-7E08-DE86-F15AA89ED0D6}"/>
                  </a:ext>
                </a:extLst>
              </p:cNvPr>
              <p:cNvSpPr txBox="1"/>
              <p:nvPr/>
            </p:nvSpPr>
            <p:spPr>
              <a:xfrm>
                <a:off x="4504863" y="4759552"/>
                <a:ext cx="569451" cy="4047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40</m:t>
                          </m:r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1CE7ADD-B81F-7E08-DE86-F15AA89ED0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4863" y="4759552"/>
                <a:ext cx="569451" cy="404726"/>
              </a:xfrm>
              <a:prstGeom prst="rect">
                <a:avLst/>
              </a:prstGeom>
              <a:blipFill>
                <a:blip r:embed="rId4"/>
                <a:stretch>
                  <a:fillRect l="-7527" r="-7527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98A8D8D-0772-93D2-4F1C-A6E802A83D39}"/>
                  </a:ext>
                </a:extLst>
              </p:cNvPr>
              <p:cNvSpPr txBox="1"/>
              <p:nvPr/>
            </p:nvSpPr>
            <p:spPr>
              <a:xfrm>
                <a:off x="6054383" y="4769837"/>
                <a:ext cx="569451" cy="4047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40</m:t>
                          </m:r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98A8D8D-0772-93D2-4F1C-A6E802A83D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4383" y="4769837"/>
                <a:ext cx="569451" cy="404726"/>
              </a:xfrm>
              <a:prstGeom prst="rect">
                <a:avLst/>
              </a:prstGeom>
              <a:blipFill>
                <a:blip r:embed="rId4"/>
                <a:stretch>
                  <a:fillRect l="-7447" r="-6383" b="-119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38FBAD7-D40C-8F6C-374F-D87453B533F9}"/>
                  </a:ext>
                </a:extLst>
              </p:cNvPr>
              <p:cNvSpPr txBox="1"/>
              <p:nvPr/>
            </p:nvSpPr>
            <p:spPr>
              <a:xfrm>
                <a:off x="7758963" y="4766710"/>
                <a:ext cx="270907" cy="4047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40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38FBAD7-D40C-8F6C-374F-D87453B533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8963" y="4766710"/>
                <a:ext cx="270907" cy="404726"/>
              </a:xfrm>
              <a:prstGeom prst="rect">
                <a:avLst/>
              </a:prstGeom>
              <a:blipFill>
                <a:blip r:embed="rId5"/>
                <a:stretch>
                  <a:fillRect l="-9091" r="-15909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Oval 23">
            <a:extLst>
              <a:ext uri="{FF2B5EF4-FFF2-40B4-BE49-F238E27FC236}">
                <a16:creationId xmlns:a16="http://schemas.microsoft.com/office/drawing/2014/main" id="{4867728C-86D5-007D-15DC-26AD7D3297C8}"/>
              </a:ext>
            </a:extLst>
          </p:cNvPr>
          <p:cNvSpPr/>
          <p:nvPr/>
        </p:nvSpPr>
        <p:spPr>
          <a:xfrm>
            <a:off x="171969" y="1700335"/>
            <a:ext cx="1630755" cy="1580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Selected Row (R</a:t>
            </a:r>
            <a:r>
              <a:rPr lang="en-US" baseline="-25000" dirty="0"/>
              <a:t>2</a:t>
            </a:r>
            <a:r>
              <a:rPr lang="en-US" dirty="0"/>
              <a:t>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1552323-ACC4-AE7A-9C29-CE6E8CB369F8}"/>
              </a:ext>
            </a:extLst>
          </p:cNvPr>
          <p:cNvSpPr txBox="1"/>
          <p:nvPr/>
        </p:nvSpPr>
        <p:spPr>
          <a:xfrm>
            <a:off x="1633776" y="1142019"/>
            <a:ext cx="571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r>
              <a:rPr lang="en-US" baseline="-25000" dirty="0"/>
              <a:t>1</a:t>
            </a:r>
            <a:r>
              <a:rPr lang="en-US" dirty="0"/>
              <a:t>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2F5B4F0-5000-E9D5-066F-E7AE2A6A8762}"/>
              </a:ext>
            </a:extLst>
          </p:cNvPr>
          <p:cNvSpPr txBox="1"/>
          <p:nvPr/>
        </p:nvSpPr>
        <p:spPr>
          <a:xfrm>
            <a:off x="1649092" y="1532809"/>
            <a:ext cx="571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r>
              <a:rPr lang="en-US" baseline="-25000" dirty="0"/>
              <a:t>2</a:t>
            </a:r>
            <a:r>
              <a:rPr lang="en-US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05BDD98-5AF0-4AA5-7DFE-ED5361CE3D05}"/>
                  </a:ext>
                </a:extLst>
              </p:cNvPr>
              <p:cNvSpPr txBox="1"/>
              <p:nvPr/>
            </p:nvSpPr>
            <p:spPr>
              <a:xfrm>
                <a:off x="10485621" y="4737328"/>
                <a:ext cx="1401629" cy="4047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1200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40</m:t>
                          </m:r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=300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05BDD98-5AF0-4AA5-7DFE-ED5361CE3D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5621" y="4737328"/>
                <a:ext cx="1401629" cy="404726"/>
              </a:xfrm>
              <a:prstGeom prst="rect">
                <a:avLst/>
              </a:prstGeom>
              <a:blipFill>
                <a:blip r:embed="rId6"/>
                <a:stretch>
                  <a:fillRect b="-119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0B9457A-1BD5-4322-B9A2-65538A20AD65}"/>
                  </a:ext>
                </a:extLst>
              </p:cNvPr>
              <p:cNvSpPr txBox="1"/>
              <p:nvPr/>
            </p:nvSpPr>
            <p:spPr>
              <a:xfrm>
                <a:off x="4846320" y="3536850"/>
                <a:ext cx="1375377" cy="5732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𝐸𝑙𝑒𝑚𝑒𝑛𝑡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𝐾𝑒𝑦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𝐸𝑙𝑒𝑚𝑒𝑛𝑡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0B9457A-1BD5-4322-B9A2-65538A20AD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6320" y="3536850"/>
                <a:ext cx="1375377" cy="57323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288F3FA-4EF1-BB24-916F-34693B4D27A5}"/>
                  </a:ext>
                </a:extLst>
              </p:cNvPr>
              <p:cNvSpPr txBox="1"/>
              <p:nvPr/>
            </p:nvSpPr>
            <p:spPr>
              <a:xfrm>
                <a:off x="9444298" y="4737328"/>
                <a:ext cx="235642" cy="4047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40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288F3FA-4EF1-BB24-916F-34693B4D27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4298" y="4737328"/>
                <a:ext cx="235642" cy="404726"/>
              </a:xfrm>
              <a:prstGeom prst="rect">
                <a:avLst/>
              </a:prstGeom>
              <a:blipFill>
                <a:blip r:embed="rId8"/>
                <a:stretch>
                  <a:fillRect l="-17949" r="-15385" b="-119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4912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4" grpId="0"/>
      <p:bldP spid="15" grpId="0"/>
      <p:bldP spid="17" grpId="0"/>
      <p:bldP spid="31" grpId="0"/>
      <p:bldP spid="34" grpId="0"/>
      <p:bldP spid="3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85BE085-744D-0BCE-7CA3-1B9B38F04D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3031945"/>
              </p:ext>
            </p:extLst>
          </p:nvPr>
        </p:nvGraphicFramePr>
        <p:xfrm>
          <a:off x="762179" y="3436613"/>
          <a:ext cx="11051184" cy="34529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1398">
                  <a:extLst>
                    <a:ext uri="{9D8B030D-6E8A-4147-A177-3AD203B41FA5}">
                      <a16:colId xmlns:a16="http://schemas.microsoft.com/office/drawing/2014/main" val="593624767"/>
                    </a:ext>
                  </a:extLst>
                </a:gridCol>
                <a:gridCol w="1381398">
                  <a:extLst>
                    <a:ext uri="{9D8B030D-6E8A-4147-A177-3AD203B41FA5}">
                      <a16:colId xmlns:a16="http://schemas.microsoft.com/office/drawing/2014/main" val="3449501462"/>
                    </a:ext>
                  </a:extLst>
                </a:gridCol>
                <a:gridCol w="1381398">
                  <a:extLst>
                    <a:ext uri="{9D8B030D-6E8A-4147-A177-3AD203B41FA5}">
                      <a16:colId xmlns:a16="http://schemas.microsoft.com/office/drawing/2014/main" val="78894318"/>
                    </a:ext>
                  </a:extLst>
                </a:gridCol>
                <a:gridCol w="1381398">
                  <a:extLst>
                    <a:ext uri="{9D8B030D-6E8A-4147-A177-3AD203B41FA5}">
                      <a16:colId xmlns:a16="http://schemas.microsoft.com/office/drawing/2014/main" val="1110717451"/>
                    </a:ext>
                  </a:extLst>
                </a:gridCol>
                <a:gridCol w="1381398">
                  <a:extLst>
                    <a:ext uri="{9D8B030D-6E8A-4147-A177-3AD203B41FA5}">
                      <a16:colId xmlns:a16="http://schemas.microsoft.com/office/drawing/2014/main" val="1287976342"/>
                    </a:ext>
                  </a:extLst>
                </a:gridCol>
                <a:gridCol w="1381398">
                  <a:extLst>
                    <a:ext uri="{9D8B030D-6E8A-4147-A177-3AD203B41FA5}">
                      <a16:colId xmlns:a16="http://schemas.microsoft.com/office/drawing/2014/main" val="2985533690"/>
                    </a:ext>
                  </a:extLst>
                </a:gridCol>
                <a:gridCol w="1381398">
                  <a:extLst>
                    <a:ext uri="{9D8B030D-6E8A-4147-A177-3AD203B41FA5}">
                      <a16:colId xmlns:a16="http://schemas.microsoft.com/office/drawing/2014/main" val="2478253674"/>
                    </a:ext>
                  </a:extLst>
                </a:gridCol>
                <a:gridCol w="1381398">
                  <a:extLst>
                    <a:ext uri="{9D8B030D-6E8A-4147-A177-3AD203B41FA5}">
                      <a16:colId xmlns:a16="http://schemas.microsoft.com/office/drawing/2014/main" val="1532311399"/>
                    </a:ext>
                  </a:extLst>
                </a:gridCol>
              </a:tblGrid>
              <a:tr h="399512">
                <a:tc>
                  <a:txBody>
                    <a:bodyPr/>
                    <a:lstStyle/>
                    <a:p>
                      <a:r>
                        <a:rPr lang="en-US" sz="1400" b="1" u="sng" dirty="0"/>
                        <a:t>New R1: </a:t>
                      </a:r>
                    </a:p>
                    <a:p>
                      <a:endParaRPr lang="en-US" sz="1400" dirty="0"/>
                    </a:p>
                    <a:p>
                      <a:r>
                        <a:rPr lang="en-US" sz="1400" dirty="0"/>
                        <a:t>Element – (Corresponding Key Row Element * Corresponding Key Column Element / Key Element)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6775518"/>
                  </a:ext>
                </a:extLst>
              </a:tr>
              <a:tr h="1227908">
                <a:tc>
                  <a:txBody>
                    <a:bodyPr/>
                    <a:lstStyle/>
                    <a:p>
                      <a:r>
                        <a:rPr lang="en-US" sz="1600" b="1" u="sng" dirty="0"/>
                        <a:t>New R2: </a:t>
                      </a:r>
                    </a:p>
                    <a:p>
                      <a:endParaRPr lang="en-US" sz="1600" dirty="0"/>
                    </a:p>
                    <a:p>
                      <a:r>
                        <a:rPr lang="en-US" sz="1600" dirty="0"/>
                        <a:t>Element / Key Element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-1/40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558973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128F9B23-3178-3E91-2ACA-AA1D310DBF9B}"/>
              </a:ext>
            </a:extLst>
          </p:cNvPr>
          <p:cNvGraphicFramePr>
            <a:graphicFrameLocks noGrp="1"/>
          </p:cNvGraphicFramePr>
          <p:nvPr/>
        </p:nvGraphicFramePr>
        <p:xfrm>
          <a:off x="2926327" y="427621"/>
          <a:ext cx="44775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1517">
                  <a:extLst>
                    <a:ext uri="{9D8B030D-6E8A-4147-A177-3AD203B41FA5}">
                      <a16:colId xmlns:a16="http://schemas.microsoft.com/office/drawing/2014/main" val="625596927"/>
                    </a:ext>
                  </a:extLst>
                </a:gridCol>
                <a:gridCol w="617698">
                  <a:extLst>
                    <a:ext uri="{9D8B030D-6E8A-4147-A177-3AD203B41FA5}">
                      <a16:colId xmlns:a16="http://schemas.microsoft.com/office/drawing/2014/main" val="198015553"/>
                    </a:ext>
                  </a:extLst>
                </a:gridCol>
                <a:gridCol w="617698">
                  <a:extLst>
                    <a:ext uri="{9D8B030D-6E8A-4147-A177-3AD203B41FA5}">
                      <a16:colId xmlns:a16="http://schemas.microsoft.com/office/drawing/2014/main" val="3703323588"/>
                    </a:ext>
                  </a:extLst>
                </a:gridCol>
                <a:gridCol w="623937">
                  <a:extLst>
                    <a:ext uri="{9D8B030D-6E8A-4147-A177-3AD203B41FA5}">
                      <a16:colId xmlns:a16="http://schemas.microsoft.com/office/drawing/2014/main" val="1644198094"/>
                    </a:ext>
                  </a:extLst>
                </a:gridCol>
                <a:gridCol w="603365">
                  <a:extLst>
                    <a:ext uri="{9D8B030D-6E8A-4147-A177-3AD203B41FA5}">
                      <a16:colId xmlns:a16="http://schemas.microsoft.com/office/drawing/2014/main" val="2821113304"/>
                    </a:ext>
                  </a:extLst>
                </a:gridCol>
                <a:gridCol w="625791">
                  <a:extLst>
                    <a:ext uri="{9D8B030D-6E8A-4147-A177-3AD203B41FA5}">
                      <a16:colId xmlns:a16="http://schemas.microsoft.com/office/drawing/2014/main" val="1248421773"/>
                    </a:ext>
                  </a:extLst>
                </a:gridCol>
                <a:gridCol w="707544">
                  <a:extLst>
                    <a:ext uri="{9D8B030D-6E8A-4147-A177-3AD203B41FA5}">
                      <a16:colId xmlns:a16="http://schemas.microsoft.com/office/drawing/2014/main" val="31982649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1752928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7EBA07FC-6FFE-436E-4048-29650F913AAE}"/>
              </a:ext>
            </a:extLst>
          </p:cNvPr>
          <p:cNvGraphicFramePr>
            <a:graphicFrameLocks noGrp="1"/>
          </p:cNvGraphicFramePr>
          <p:nvPr/>
        </p:nvGraphicFramePr>
        <p:xfrm>
          <a:off x="2926327" y="796134"/>
          <a:ext cx="44775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1517">
                  <a:extLst>
                    <a:ext uri="{9D8B030D-6E8A-4147-A177-3AD203B41FA5}">
                      <a16:colId xmlns:a16="http://schemas.microsoft.com/office/drawing/2014/main" val="625596927"/>
                    </a:ext>
                  </a:extLst>
                </a:gridCol>
                <a:gridCol w="617698">
                  <a:extLst>
                    <a:ext uri="{9D8B030D-6E8A-4147-A177-3AD203B41FA5}">
                      <a16:colId xmlns:a16="http://schemas.microsoft.com/office/drawing/2014/main" val="198015553"/>
                    </a:ext>
                  </a:extLst>
                </a:gridCol>
                <a:gridCol w="617698">
                  <a:extLst>
                    <a:ext uri="{9D8B030D-6E8A-4147-A177-3AD203B41FA5}">
                      <a16:colId xmlns:a16="http://schemas.microsoft.com/office/drawing/2014/main" val="3703323588"/>
                    </a:ext>
                  </a:extLst>
                </a:gridCol>
                <a:gridCol w="623937">
                  <a:extLst>
                    <a:ext uri="{9D8B030D-6E8A-4147-A177-3AD203B41FA5}">
                      <a16:colId xmlns:a16="http://schemas.microsoft.com/office/drawing/2014/main" val="1644198094"/>
                    </a:ext>
                  </a:extLst>
                </a:gridCol>
                <a:gridCol w="603365">
                  <a:extLst>
                    <a:ext uri="{9D8B030D-6E8A-4147-A177-3AD203B41FA5}">
                      <a16:colId xmlns:a16="http://schemas.microsoft.com/office/drawing/2014/main" val="2821113304"/>
                    </a:ext>
                  </a:extLst>
                </a:gridCol>
                <a:gridCol w="625791">
                  <a:extLst>
                    <a:ext uri="{9D8B030D-6E8A-4147-A177-3AD203B41FA5}">
                      <a16:colId xmlns:a16="http://schemas.microsoft.com/office/drawing/2014/main" val="1248421773"/>
                    </a:ext>
                  </a:extLst>
                </a:gridCol>
                <a:gridCol w="707544">
                  <a:extLst>
                    <a:ext uri="{9D8B030D-6E8A-4147-A177-3AD203B41FA5}">
                      <a16:colId xmlns:a16="http://schemas.microsoft.com/office/drawing/2014/main" val="31982649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1752928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783CC4C6-7B56-E4DB-E2BD-2090A0B8E3D3}"/>
              </a:ext>
            </a:extLst>
          </p:cNvPr>
          <p:cNvSpPr txBox="1"/>
          <p:nvPr/>
        </p:nvSpPr>
        <p:spPr>
          <a:xfrm>
            <a:off x="3066575" y="434410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Cj</a:t>
            </a:r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7F3C4323-BD00-1021-22A7-FF002DD489DB}"/>
              </a:ext>
            </a:extLst>
          </p:cNvPr>
          <p:cNvGraphicFramePr>
            <a:graphicFrameLocks noGrp="1"/>
          </p:cNvGraphicFramePr>
          <p:nvPr/>
        </p:nvGraphicFramePr>
        <p:xfrm>
          <a:off x="2044103" y="419574"/>
          <a:ext cx="871512" cy="75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1512">
                  <a:extLst>
                    <a:ext uri="{9D8B030D-6E8A-4147-A177-3AD203B41FA5}">
                      <a16:colId xmlns:a16="http://schemas.microsoft.com/office/drawing/2014/main" val="4252869153"/>
                    </a:ext>
                  </a:extLst>
                </a:gridCol>
              </a:tblGrid>
              <a:tr h="7596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CB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7771133"/>
                  </a:ext>
                </a:extLst>
              </a:tr>
            </a:tbl>
          </a:graphicData>
        </a:graphic>
      </p:graphicFrame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F83F7079-3D35-1976-89CB-EF24E9EAB3DA}"/>
              </a:ext>
            </a:extLst>
          </p:cNvPr>
          <p:cNvGraphicFramePr>
            <a:graphicFrameLocks noGrp="1"/>
          </p:cNvGraphicFramePr>
          <p:nvPr/>
        </p:nvGraphicFramePr>
        <p:xfrm>
          <a:off x="7427623" y="419574"/>
          <a:ext cx="1400074" cy="776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0037">
                  <a:extLst>
                    <a:ext uri="{9D8B030D-6E8A-4147-A177-3AD203B41FA5}">
                      <a16:colId xmlns:a16="http://schemas.microsoft.com/office/drawing/2014/main" val="3013429851"/>
                    </a:ext>
                  </a:extLst>
                </a:gridCol>
                <a:gridCol w="700037">
                  <a:extLst>
                    <a:ext uri="{9D8B030D-6E8A-4147-A177-3AD203B41FA5}">
                      <a16:colId xmlns:a16="http://schemas.microsoft.com/office/drawing/2014/main" val="134479305"/>
                    </a:ext>
                  </a:extLst>
                </a:gridCol>
              </a:tblGrid>
              <a:tr h="776579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Solution</a:t>
                      </a:r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Ratio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2648031"/>
                  </a:ext>
                </a:extLst>
              </a:tr>
            </a:tbl>
          </a:graphicData>
        </a:graphic>
      </p:graphicFrame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3A6FAA9F-DBAE-5ACB-58B1-4CDFA6443BA6}"/>
              </a:ext>
            </a:extLst>
          </p:cNvPr>
          <p:cNvGraphicFramePr>
            <a:graphicFrameLocks noGrp="1"/>
          </p:cNvGraphicFramePr>
          <p:nvPr/>
        </p:nvGraphicFramePr>
        <p:xfrm>
          <a:off x="2044103" y="1191374"/>
          <a:ext cx="678359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224">
                  <a:extLst>
                    <a:ext uri="{9D8B030D-6E8A-4147-A177-3AD203B41FA5}">
                      <a16:colId xmlns:a16="http://schemas.microsoft.com/office/drawing/2014/main" val="3277270441"/>
                    </a:ext>
                  </a:extLst>
                </a:gridCol>
                <a:gridCol w="681517">
                  <a:extLst>
                    <a:ext uri="{9D8B030D-6E8A-4147-A177-3AD203B41FA5}">
                      <a16:colId xmlns:a16="http://schemas.microsoft.com/office/drawing/2014/main" val="1651651387"/>
                    </a:ext>
                  </a:extLst>
                </a:gridCol>
                <a:gridCol w="617698">
                  <a:extLst>
                    <a:ext uri="{9D8B030D-6E8A-4147-A177-3AD203B41FA5}">
                      <a16:colId xmlns:a16="http://schemas.microsoft.com/office/drawing/2014/main" val="1418133318"/>
                    </a:ext>
                  </a:extLst>
                </a:gridCol>
                <a:gridCol w="617698">
                  <a:extLst>
                    <a:ext uri="{9D8B030D-6E8A-4147-A177-3AD203B41FA5}">
                      <a16:colId xmlns:a16="http://schemas.microsoft.com/office/drawing/2014/main" val="1784287402"/>
                    </a:ext>
                  </a:extLst>
                </a:gridCol>
                <a:gridCol w="623937">
                  <a:extLst>
                    <a:ext uri="{9D8B030D-6E8A-4147-A177-3AD203B41FA5}">
                      <a16:colId xmlns:a16="http://schemas.microsoft.com/office/drawing/2014/main" val="1326948750"/>
                    </a:ext>
                  </a:extLst>
                </a:gridCol>
                <a:gridCol w="603365">
                  <a:extLst>
                    <a:ext uri="{9D8B030D-6E8A-4147-A177-3AD203B41FA5}">
                      <a16:colId xmlns:a16="http://schemas.microsoft.com/office/drawing/2014/main" val="2899115002"/>
                    </a:ext>
                  </a:extLst>
                </a:gridCol>
                <a:gridCol w="625791">
                  <a:extLst>
                    <a:ext uri="{9D8B030D-6E8A-4147-A177-3AD203B41FA5}">
                      <a16:colId xmlns:a16="http://schemas.microsoft.com/office/drawing/2014/main" val="1496010250"/>
                    </a:ext>
                  </a:extLst>
                </a:gridCol>
                <a:gridCol w="707544">
                  <a:extLst>
                    <a:ext uri="{9D8B030D-6E8A-4147-A177-3AD203B41FA5}">
                      <a16:colId xmlns:a16="http://schemas.microsoft.com/office/drawing/2014/main" val="3554240769"/>
                    </a:ext>
                  </a:extLst>
                </a:gridCol>
                <a:gridCol w="711910">
                  <a:extLst>
                    <a:ext uri="{9D8B030D-6E8A-4147-A177-3AD203B41FA5}">
                      <a16:colId xmlns:a16="http://schemas.microsoft.com/office/drawing/2014/main" val="4052128978"/>
                    </a:ext>
                  </a:extLst>
                </a:gridCol>
                <a:gridCol w="711910">
                  <a:extLst>
                    <a:ext uri="{9D8B030D-6E8A-4147-A177-3AD203B41FA5}">
                      <a16:colId xmlns:a16="http://schemas.microsoft.com/office/drawing/2014/main" val="10893657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3677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175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3313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5458893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060167B6-F43C-7CCD-D3C1-F3AEDAE35CF8}"/>
              </a:ext>
            </a:extLst>
          </p:cNvPr>
          <p:cNvSpPr txBox="1"/>
          <p:nvPr/>
        </p:nvSpPr>
        <p:spPr>
          <a:xfrm>
            <a:off x="3712152" y="1961489"/>
            <a:ext cx="6195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60M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4A607A2-47E4-2A50-E202-09B33E32E483}"/>
              </a:ext>
            </a:extLst>
          </p:cNvPr>
          <p:cNvSpPr txBox="1"/>
          <p:nvPr/>
        </p:nvSpPr>
        <p:spPr>
          <a:xfrm>
            <a:off x="6219761" y="122568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9263DDF-90FD-F5BE-76CE-BF17DEE170E2}"/>
              </a:ext>
            </a:extLst>
          </p:cNvPr>
          <p:cNvSpPr txBox="1"/>
          <p:nvPr/>
        </p:nvSpPr>
        <p:spPr>
          <a:xfrm>
            <a:off x="3110540" y="1933054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Z</a:t>
            </a:r>
            <a:r>
              <a:rPr lang="en-US" sz="1600" baseline="-25000" dirty="0"/>
              <a:t>j</a:t>
            </a:r>
            <a:endParaRPr lang="en-US" sz="1400" baseline="-250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5ABEE9A-AFE2-FBDF-2B9E-12722E5BFCC6}"/>
              </a:ext>
            </a:extLst>
          </p:cNvPr>
          <p:cNvSpPr txBox="1"/>
          <p:nvPr/>
        </p:nvSpPr>
        <p:spPr>
          <a:xfrm>
            <a:off x="6827153" y="1220626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F8B85BB-81DF-AD6F-850C-D2EE75D462AA}"/>
              </a:ext>
            </a:extLst>
          </p:cNvPr>
          <p:cNvSpPr txBox="1"/>
          <p:nvPr/>
        </p:nvSpPr>
        <p:spPr>
          <a:xfrm>
            <a:off x="3005303" y="2319459"/>
            <a:ext cx="594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</a:t>
            </a:r>
            <a:r>
              <a:rPr lang="en-US" sz="1400" baseline="-25000" dirty="0"/>
              <a:t>j</a:t>
            </a:r>
            <a:r>
              <a:rPr lang="en-US" sz="1400" dirty="0"/>
              <a:t> -Z</a:t>
            </a:r>
            <a:r>
              <a:rPr lang="en-US" sz="1600" baseline="-25000" dirty="0"/>
              <a:t>j</a:t>
            </a:r>
            <a:endParaRPr lang="en-US" sz="1400" baseline="-250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B1BD709-7155-72D4-7D72-EC1285565342}"/>
              </a:ext>
            </a:extLst>
          </p:cNvPr>
          <p:cNvSpPr txBox="1"/>
          <p:nvPr/>
        </p:nvSpPr>
        <p:spPr>
          <a:xfrm>
            <a:off x="7526987" y="1215923"/>
            <a:ext cx="600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900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A7E5AE6-7C9C-E594-8707-8CF37901DD2C}"/>
              </a:ext>
            </a:extLst>
          </p:cNvPr>
          <p:cNvSpPr txBox="1"/>
          <p:nvPr/>
        </p:nvSpPr>
        <p:spPr>
          <a:xfrm>
            <a:off x="3057474" y="811917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B.V.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760164C-2EF4-C575-D0C8-26DC4A3C1848}"/>
              </a:ext>
            </a:extLst>
          </p:cNvPr>
          <p:cNvSpPr txBox="1"/>
          <p:nvPr/>
        </p:nvSpPr>
        <p:spPr>
          <a:xfrm>
            <a:off x="3808239" y="792234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x</a:t>
            </a:r>
            <a:r>
              <a:rPr lang="en-US" sz="1600" b="1" baseline="-25000" dirty="0"/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35C21BB-89B2-9826-B1B5-8FF7F3A65A3D}"/>
              </a:ext>
            </a:extLst>
          </p:cNvPr>
          <p:cNvSpPr txBox="1"/>
          <p:nvPr/>
        </p:nvSpPr>
        <p:spPr>
          <a:xfrm>
            <a:off x="4377925" y="792234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x</a:t>
            </a:r>
            <a:r>
              <a:rPr lang="en-US" sz="1600" b="1" baseline="-25000" dirty="0"/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5E5CA10-6918-77A0-0E81-8B1C2AA88D64}"/>
              </a:ext>
            </a:extLst>
          </p:cNvPr>
          <p:cNvSpPr txBox="1"/>
          <p:nvPr/>
        </p:nvSpPr>
        <p:spPr>
          <a:xfrm>
            <a:off x="5022407" y="822914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</a:t>
            </a:r>
            <a:r>
              <a:rPr lang="en-US" sz="1400" b="1" baseline="-25000" dirty="0"/>
              <a:t>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12DA16E-9E4C-BFC4-8754-92130017D2A3}"/>
              </a:ext>
            </a:extLst>
          </p:cNvPr>
          <p:cNvSpPr txBox="1"/>
          <p:nvPr/>
        </p:nvSpPr>
        <p:spPr>
          <a:xfrm>
            <a:off x="6113578" y="799942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</a:t>
            </a:r>
            <a:r>
              <a:rPr lang="en-US" sz="1400" b="1" baseline="-25000" dirty="0"/>
              <a:t>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FEB2AA4-BDDF-34F7-E2FF-08F740C97067}"/>
              </a:ext>
            </a:extLst>
          </p:cNvPr>
          <p:cNvSpPr txBox="1"/>
          <p:nvPr/>
        </p:nvSpPr>
        <p:spPr>
          <a:xfrm>
            <a:off x="5579863" y="811917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</a:t>
            </a:r>
            <a:r>
              <a:rPr lang="en-US" sz="1400" b="1" baseline="-25000" dirty="0"/>
              <a:t>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A87D1E2-A4C9-711E-E407-F92B5DF39E37}"/>
              </a:ext>
            </a:extLst>
          </p:cNvPr>
          <p:cNvSpPr txBox="1"/>
          <p:nvPr/>
        </p:nvSpPr>
        <p:spPr>
          <a:xfrm>
            <a:off x="6730270" y="786142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</a:t>
            </a:r>
            <a:r>
              <a:rPr lang="en-US" sz="1400" b="1" baseline="-25000" dirty="0"/>
              <a:t>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8F3D842-900F-8D72-F99B-30AB69BAE0C6}"/>
              </a:ext>
            </a:extLst>
          </p:cNvPr>
          <p:cNvSpPr txBox="1"/>
          <p:nvPr/>
        </p:nvSpPr>
        <p:spPr>
          <a:xfrm>
            <a:off x="3784493" y="479461"/>
            <a:ext cx="4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60</a:t>
            </a:r>
            <a:endParaRPr lang="en-US" sz="1600" b="1" baseline="-250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11175F8-A585-26D9-8DD3-0D86A342B91F}"/>
              </a:ext>
            </a:extLst>
          </p:cNvPr>
          <p:cNvSpPr txBox="1"/>
          <p:nvPr/>
        </p:nvSpPr>
        <p:spPr>
          <a:xfrm>
            <a:off x="4358012" y="486407"/>
            <a:ext cx="4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80</a:t>
            </a:r>
            <a:endParaRPr lang="en-US" sz="1600" b="1" baseline="-250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8932FDE-BA2E-A8DF-42AE-E64681982E27}"/>
              </a:ext>
            </a:extLst>
          </p:cNvPr>
          <p:cNvSpPr txBox="1"/>
          <p:nvPr/>
        </p:nvSpPr>
        <p:spPr>
          <a:xfrm>
            <a:off x="5551193" y="464278"/>
            <a:ext cx="4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M</a:t>
            </a:r>
            <a:endParaRPr lang="en-US" sz="1600" b="1" baseline="-250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B9B4FD3-9B8B-A6E3-D1A8-AAD9F32FB0F9}"/>
              </a:ext>
            </a:extLst>
          </p:cNvPr>
          <p:cNvSpPr txBox="1"/>
          <p:nvPr/>
        </p:nvSpPr>
        <p:spPr>
          <a:xfrm>
            <a:off x="5017515" y="452060"/>
            <a:ext cx="4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0</a:t>
            </a:r>
            <a:endParaRPr lang="en-US" sz="1600" b="1" baseline="-250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94ADF1A-22BD-64EB-F498-F12E83D41B7D}"/>
              </a:ext>
            </a:extLst>
          </p:cNvPr>
          <p:cNvSpPr txBox="1"/>
          <p:nvPr/>
        </p:nvSpPr>
        <p:spPr>
          <a:xfrm>
            <a:off x="6734708" y="466165"/>
            <a:ext cx="4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M</a:t>
            </a:r>
            <a:endParaRPr lang="en-US" sz="1600" b="1" baseline="-250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BBBA226-D8EF-B527-7A79-E3D59162B511}"/>
              </a:ext>
            </a:extLst>
          </p:cNvPr>
          <p:cNvSpPr txBox="1"/>
          <p:nvPr/>
        </p:nvSpPr>
        <p:spPr>
          <a:xfrm>
            <a:off x="6133966" y="452060"/>
            <a:ext cx="4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0</a:t>
            </a:r>
            <a:endParaRPr lang="en-US" sz="1600" b="1" baseline="-250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CACE2C0-1B59-F1F4-B341-F2DFD38E620A}"/>
              </a:ext>
            </a:extLst>
          </p:cNvPr>
          <p:cNvSpPr txBox="1"/>
          <p:nvPr/>
        </p:nvSpPr>
        <p:spPr>
          <a:xfrm>
            <a:off x="3097997" y="1238872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</a:t>
            </a:r>
            <a:r>
              <a:rPr lang="en-US" sz="1400" b="1" baseline="-25000" dirty="0"/>
              <a:t>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24CEC9B-55ED-8847-07E6-72B987CC6A4C}"/>
              </a:ext>
            </a:extLst>
          </p:cNvPr>
          <p:cNvSpPr txBox="1"/>
          <p:nvPr/>
        </p:nvSpPr>
        <p:spPr>
          <a:xfrm>
            <a:off x="3097996" y="1555594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</a:t>
            </a:r>
            <a:r>
              <a:rPr lang="en-US" sz="1400" b="1" baseline="-25000" dirty="0"/>
              <a:t>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3DC6280-14ED-6F21-BBE1-E8F59F567F47}"/>
              </a:ext>
            </a:extLst>
          </p:cNvPr>
          <p:cNvSpPr txBox="1"/>
          <p:nvPr/>
        </p:nvSpPr>
        <p:spPr>
          <a:xfrm>
            <a:off x="2348942" y="1203574"/>
            <a:ext cx="4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M</a:t>
            </a:r>
            <a:endParaRPr lang="en-US" sz="1600" b="1" baseline="-250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6DF2603-3D65-AF3C-12C4-69BB80A17BAB}"/>
              </a:ext>
            </a:extLst>
          </p:cNvPr>
          <p:cNvSpPr txBox="1"/>
          <p:nvPr/>
        </p:nvSpPr>
        <p:spPr>
          <a:xfrm>
            <a:off x="2348942" y="1573819"/>
            <a:ext cx="4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M</a:t>
            </a:r>
            <a:endParaRPr lang="en-US" sz="1600" b="1" baseline="-250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FBA8DA2-707B-DD3C-E5BE-B76A8E7344A5}"/>
              </a:ext>
            </a:extLst>
          </p:cNvPr>
          <p:cNvSpPr txBox="1"/>
          <p:nvPr/>
        </p:nvSpPr>
        <p:spPr>
          <a:xfrm>
            <a:off x="3751869" y="1215924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C9A285F-1878-2653-D094-E1EE9EFE8C71}"/>
              </a:ext>
            </a:extLst>
          </p:cNvPr>
          <p:cNvSpPr txBox="1"/>
          <p:nvPr/>
        </p:nvSpPr>
        <p:spPr>
          <a:xfrm>
            <a:off x="4341639" y="1238814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79E4DF2-60C7-8990-09A0-B52BB7618159}"/>
              </a:ext>
            </a:extLst>
          </p:cNvPr>
          <p:cNvSpPr txBox="1"/>
          <p:nvPr/>
        </p:nvSpPr>
        <p:spPr>
          <a:xfrm>
            <a:off x="5593044" y="1225103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206D57B-91CB-1B58-54FD-3A54B25FD7C5}"/>
              </a:ext>
            </a:extLst>
          </p:cNvPr>
          <p:cNvSpPr txBox="1"/>
          <p:nvPr/>
        </p:nvSpPr>
        <p:spPr>
          <a:xfrm>
            <a:off x="4985815" y="1223860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736A3D5-34E2-6725-827A-34EA5ADC01DD}"/>
              </a:ext>
            </a:extLst>
          </p:cNvPr>
          <p:cNvSpPr txBox="1"/>
          <p:nvPr/>
        </p:nvSpPr>
        <p:spPr>
          <a:xfrm>
            <a:off x="3776356" y="1596287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40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AA70B4D-5065-CE2A-D0CC-410A136845B0}"/>
              </a:ext>
            </a:extLst>
          </p:cNvPr>
          <p:cNvSpPr txBox="1"/>
          <p:nvPr/>
        </p:nvSpPr>
        <p:spPr>
          <a:xfrm>
            <a:off x="4338751" y="1591750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1DCCED9-E3FC-1540-8E9A-AA03555D76FA}"/>
              </a:ext>
            </a:extLst>
          </p:cNvPr>
          <p:cNvSpPr txBox="1"/>
          <p:nvPr/>
        </p:nvSpPr>
        <p:spPr>
          <a:xfrm>
            <a:off x="5008780" y="1589333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611744C-6738-5AF4-FEAA-1AFE560C7F9E}"/>
              </a:ext>
            </a:extLst>
          </p:cNvPr>
          <p:cNvSpPr txBox="1"/>
          <p:nvPr/>
        </p:nvSpPr>
        <p:spPr>
          <a:xfrm>
            <a:off x="5605058" y="1579431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DC64213-B5E9-52EC-D39E-9C8B34C52F72}"/>
              </a:ext>
            </a:extLst>
          </p:cNvPr>
          <p:cNvSpPr txBox="1"/>
          <p:nvPr/>
        </p:nvSpPr>
        <p:spPr>
          <a:xfrm>
            <a:off x="6167453" y="1579431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FE8F2CC-CBB3-9859-6D01-F75D508673EE}"/>
              </a:ext>
            </a:extLst>
          </p:cNvPr>
          <p:cNvSpPr txBox="1"/>
          <p:nvPr/>
        </p:nvSpPr>
        <p:spPr>
          <a:xfrm>
            <a:off x="6856463" y="1589392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18B1E90-6275-AEFE-93FE-635DC6DB6098}"/>
              </a:ext>
            </a:extLst>
          </p:cNvPr>
          <p:cNvSpPr txBox="1"/>
          <p:nvPr/>
        </p:nvSpPr>
        <p:spPr>
          <a:xfrm>
            <a:off x="7466877" y="1608836"/>
            <a:ext cx="600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1200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C485E06-DB39-C672-C256-9229F4AA2EF7}"/>
              </a:ext>
            </a:extLst>
          </p:cNvPr>
          <p:cNvSpPr txBox="1"/>
          <p:nvPr/>
        </p:nvSpPr>
        <p:spPr>
          <a:xfrm>
            <a:off x="4331667" y="1956137"/>
            <a:ext cx="5359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60M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C3E62D2-50CF-9807-8569-CAC27DD1F699}"/>
              </a:ext>
            </a:extLst>
          </p:cNvPr>
          <p:cNvSpPr txBox="1"/>
          <p:nvPr/>
        </p:nvSpPr>
        <p:spPr>
          <a:xfrm>
            <a:off x="5007005" y="1961489"/>
            <a:ext cx="4311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-M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B59ED55-70E2-A54B-6923-F2916E2FC348}"/>
              </a:ext>
            </a:extLst>
          </p:cNvPr>
          <p:cNvSpPr txBox="1"/>
          <p:nvPr/>
        </p:nvSpPr>
        <p:spPr>
          <a:xfrm>
            <a:off x="5630981" y="1979221"/>
            <a:ext cx="4311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CAAB55D-ACD4-045F-6F88-66FD43F54DDA}"/>
              </a:ext>
            </a:extLst>
          </p:cNvPr>
          <p:cNvSpPr txBox="1"/>
          <p:nvPr/>
        </p:nvSpPr>
        <p:spPr>
          <a:xfrm>
            <a:off x="6174200" y="1970195"/>
            <a:ext cx="4311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-M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330E303-1206-98EC-EFF6-D1326B6F2B37}"/>
              </a:ext>
            </a:extLst>
          </p:cNvPr>
          <p:cNvSpPr txBox="1"/>
          <p:nvPr/>
        </p:nvSpPr>
        <p:spPr>
          <a:xfrm>
            <a:off x="6867057" y="1992181"/>
            <a:ext cx="4311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AFA7C03-A543-1B97-1951-9BF1CFFEE325}"/>
              </a:ext>
            </a:extLst>
          </p:cNvPr>
          <p:cNvSpPr txBox="1"/>
          <p:nvPr/>
        </p:nvSpPr>
        <p:spPr>
          <a:xfrm>
            <a:off x="7491033" y="1979221"/>
            <a:ext cx="6807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2100M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9E66F8D-62ED-8DC5-78FB-509553307BF3}"/>
              </a:ext>
            </a:extLst>
          </p:cNvPr>
          <p:cNvSpPr txBox="1"/>
          <p:nvPr/>
        </p:nvSpPr>
        <p:spPr>
          <a:xfrm>
            <a:off x="3550350" y="2342542"/>
            <a:ext cx="6783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60-60M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43F2B6E-83AF-73CC-3FD5-F4380D790EE7}"/>
              </a:ext>
            </a:extLst>
          </p:cNvPr>
          <p:cNvSpPr txBox="1"/>
          <p:nvPr/>
        </p:nvSpPr>
        <p:spPr>
          <a:xfrm>
            <a:off x="4213621" y="2354792"/>
            <a:ext cx="6783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80-60M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64A5956-0968-1624-5165-2F476BD70453}"/>
              </a:ext>
            </a:extLst>
          </p:cNvPr>
          <p:cNvSpPr txBox="1"/>
          <p:nvPr/>
        </p:nvSpPr>
        <p:spPr>
          <a:xfrm>
            <a:off x="5029970" y="2365626"/>
            <a:ext cx="4311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633EDD9-4FEA-098E-FAC3-E3486111606D}"/>
              </a:ext>
            </a:extLst>
          </p:cNvPr>
          <p:cNvSpPr txBox="1"/>
          <p:nvPr/>
        </p:nvSpPr>
        <p:spPr>
          <a:xfrm>
            <a:off x="5630981" y="2342542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8685724-21C8-959E-3296-69A4B073A183}"/>
              </a:ext>
            </a:extLst>
          </p:cNvPr>
          <p:cNvSpPr txBox="1"/>
          <p:nvPr/>
        </p:nvSpPr>
        <p:spPr>
          <a:xfrm>
            <a:off x="6253182" y="2342542"/>
            <a:ext cx="4311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32F77CF-AC30-1772-BABD-D814BC9C83E1}"/>
              </a:ext>
            </a:extLst>
          </p:cNvPr>
          <p:cNvSpPr txBox="1"/>
          <p:nvPr/>
        </p:nvSpPr>
        <p:spPr>
          <a:xfrm>
            <a:off x="6919333" y="2331708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2E3F8BB-0FA6-D17E-5AA6-FC3FA37AE94D}"/>
              </a:ext>
            </a:extLst>
          </p:cNvPr>
          <p:cNvSpPr/>
          <p:nvPr/>
        </p:nvSpPr>
        <p:spPr>
          <a:xfrm>
            <a:off x="3628791" y="756048"/>
            <a:ext cx="579286" cy="2143906"/>
          </a:xfrm>
          <a:prstGeom prst="rect">
            <a:avLst/>
          </a:prstGeom>
          <a:solidFill>
            <a:srgbClr val="FF0000">
              <a:alpha val="37000"/>
            </a:srgbClr>
          </a:solidFill>
          <a:ln>
            <a:solidFill>
              <a:schemeClr val="accent1">
                <a:shade val="15000"/>
                <a:alpha val="32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02C96737-8D7B-8789-8165-75A29A51D800}"/>
              </a:ext>
            </a:extLst>
          </p:cNvPr>
          <p:cNvSpPr/>
          <p:nvPr/>
        </p:nvSpPr>
        <p:spPr>
          <a:xfrm>
            <a:off x="2915615" y="1544057"/>
            <a:ext cx="6071631" cy="364582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C5D6406-0972-51AD-D763-531183189368}"/>
              </a:ext>
            </a:extLst>
          </p:cNvPr>
          <p:cNvSpPr txBox="1"/>
          <p:nvPr/>
        </p:nvSpPr>
        <p:spPr>
          <a:xfrm>
            <a:off x="8195098" y="1215923"/>
            <a:ext cx="5855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45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32CA7A3-5251-0C30-0A7C-DADA2626026E}"/>
              </a:ext>
            </a:extLst>
          </p:cNvPr>
          <p:cNvSpPr txBox="1"/>
          <p:nvPr/>
        </p:nvSpPr>
        <p:spPr>
          <a:xfrm>
            <a:off x="8195097" y="1605239"/>
            <a:ext cx="5855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30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333492C-6B99-0D21-1130-007C89016EED}"/>
              </a:ext>
            </a:extLst>
          </p:cNvPr>
          <p:cNvSpPr txBox="1"/>
          <p:nvPr/>
        </p:nvSpPr>
        <p:spPr>
          <a:xfrm>
            <a:off x="1633776" y="1142019"/>
            <a:ext cx="571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r>
              <a:rPr lang="en-US" baseline="-25000" dirty="0"/>
              <a:t>1</a:t>
            </a:r>
            <a:r>
              <a:rPr lang="en-US" dirty="0"/>
              <a:t>: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ACFEFDE7-FDFC-A7EC-D595-B5A0BD24307E}"/>
              </a:ext>
            </a:extLst>
          </p:cNvPr>
          <p:cNvSpPr txBox="1"/>
          <p:nvPr/>
        </p:nvSpPr>
        <p:spPr>
          <a:xfrm>
            <a:off x="1649092" y="1532809"/>
            <a:ext cx="571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r>
              <a:rPr lang="en-US" baseline="-25000" dirty="0"/>
              <a:t>2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307758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128F9B23-3178-3E91-2ACA-AA1D310DBF9B}"/>
              </a:ext>
            </a:extLst>
          </p:cNvPr>
          <p:cNvGraphicFramePr>
            <a:graphicFrameLocks noGrp="1"/>
          </p:cNvGraphicFramePr>
          <p:nvPr/>
        </p:nvGraphicFramePr>
        <p:xfrm>
          <a:off x="2926327" y="427621"/>
          <a:ext cx="44775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1517">
                  <a:extLst>
                    <a:ext uri="{9D8B030D-6E8A-4147-A177-3AD203B41FA5}">
                      <a16:colId xmlns:a16="http://schemas.microsoft.com/office/drawing/2014/main" val="625596927"/>
                    </a:ext>
                  </a:extLst>
                </a:gridCol>
                <a:gridCol w="617698">
                  <a:extLst>
                    <a:ext uri="{9D8B030D-6E8A-4147-A177-3AD203B41FA5}">
                      <a16:colId xmlns:a16="http://schemas.microsoft.com/office/drawing/2014/main" val="198015553"/>
                    </a:ext>
                  </a:extLst>
                </a:gridCol>
                <a:gridCol w="617698">
                  <a:extLst>
                    <a:ext uri="{9D8B030D-6E8A-4147-A177-3AD203B41FA5}">
                      <a16:colId xmlns:a16="http://schemas.microsoft.com/office/drawing/2014/main" val="3703323588"/>
                    </a:ext>
                  </a:extLst>
                </a:gridCol>
                <a:gridCol w="623937">
                  <a:extLst>
                    <a:ext uri="{9D8B030D-6E8A-4147-A177-3AD203B41FA5}">
                      <a16:colId xmlns:a16="http://schemas.microsoft.com/office/drawing/2014/main" val="1644198094"/>
                    </a:ext>
                  </a:extLst>
                </a:gridCol>
                <a:gridCol w="603365">
                  <a:extLst>
                    <a:ext uri="{9D8B030D-6E8A-4147-A177-3AD203B41FA5}">
                      <a16:colId xmlns:a16="http://schemas.microsoft.com/office/drawing/2014/main" val="2821113304"/>
                    </a:ext>
                  </a:extLst>
                </a:gridCol>
                <a:gridCol w="625791">
                  <a:extLst>
                    <a:ext uri="{9D8B030D-6E8A-4147-A177-3AD203B41FA5}">
                      <a16:colId xmlns:a16="http://schemas.microsoft.com/office/drawing/2014/main" val="1248421773"/>
                    </a:ext>
                  </a:extLst>
                </a:gridCol>
                <a:gridCol w="707544">
                  <a:extLst>
                    <a:ext uri="{9D8B030D-6E8A-4147-A177-3AD203B41FA5}">
                      <a16:colId xmlns:a16="http://schemas.microsoft.com/office/drawing/2014/main" val="31982649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1752928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7EBA07FC-6FFE-436E-4048-29650F913AAE}"/>
              </a:ext>
            </a:extLst>
          </p:cNvPr>
          <p:cNvGraphicFramePr>
            <a:graphicFrameLocks noGrp="1"/>
          </p:cNvGraphicFramePr>
          <p:nvPr/>
        </p:nvGraphicFramePr>
        <p:xfrm>
          <a:off x="2926327" y="796134"/>
          <a:ext cx="44775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1517">
                  <a:extLst>
                    <a:ext uri="{9D8B030D-6E8A-4147-A177-3AD203B41FA5}">
                      <a16:colId xmlns:a16="http://schemas.microsoft.com/office/drawing/2014/main" val="625596927"/>
                    </a:ext>
                  </a:extLst>
                </a:gridCol>
                <a:gridCol w="617698">
                  <a:extLst>
                    <a:ext uri="{9D8B030D-6E8A-4147-A177-3AD203B41FA5}">
                      <a16:colId xmlns:a16="http://schemas.microsoft.com/office/drawing/2014/main" val="198015553"/>
                    </a:ext>
                  </a:extLst>
                </a:gridCol>
                <a:gridCol w="617698">
                  <a:extLst>
                    <a:ext uri="{9D8B030D-6E8A-4147-A177-3AD203B41FA5}">
                      <a16:colId xmlns:a16="http://schemas.microsoft.com/office/drawing/2014/main" val="3703323588"/>
                    </a:ext>
                  </a:extLst>
                </a:gridCol>
                <a:gridCol w="623937">
                  <a:extLst>
                    <a:ext uri="{9D8B030D-6E8A-4147-A177-3AD203B41FA5}">
                      <a16:colId xmlns:a16="http://schemas.microsoft.com/office/drawing/2014/main" val="1644198094"/>
                    </a:ext>
                  </a:extLst>
                </a:gridCol>
                <a:gridCol w="603365">
                  <a:extLst>
                    <a:ext uri="{9D8B030D-6E8A-4147-A177-3AD203B41FA5}">
                      <a16:colId xmlns:a16="http://schemas.microsoft.com/office/drawing/2014/main" val="2821113304"/>
                    </a:ext>
                  </a:extLst>
                </a:gridCol>
                <a:gridCol w="625791">
                  <a:extLst>
                    <a:ext uri="{9D8B030D-6E8A-4147-A177-3AD203B41FA5}">
                      <a16:colId xmlns:a16="http://schemas.microsoft.com/office/drawing/2014/main" val="1248421773"/>
                    </a:ext>
                  </a:extLst>
                </a:gridCol>
                <a:gridCol w="707544">
                  <a:extLst>
                    <a:ext uri="{9D8B030D-6E8A-4147-A177-3AD203B41FA5}">
                      <a16:colId xmlns:a16="http://schemas.microsoft.com/office/drawing/2014/main" val="31982649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1752928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783CC4C6-7B56-E4DB-E2BD-2090A0B8E3D3}"/>
              </a:ext>
            </a:extLst>
          </p:cNvPr>
          <p:cNvSpPr txBox="1"/>
          <p:nvPr/>
        </p:nvSpPr>
        <p:spPr>
          <a:xfrm>
            <a:off x="3066575" y="434410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Cj</a:t>
            </a:r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7F3C4323-BD00-1021-22A7-FF002DD489DB}"/>
              </a:ext>
            </a:extLst>
          </p:cNvPr>
          <p:cNvGraphicFramePr>
            <a:graphicFrameLocks noGrp="1"/>
          </p:cNvGraphicFramePr>
          <p:nvPr/>
        </p:nvGraphicFramePr>
        <p:xfrm>
          <a:off x="2044103" y="419574"/>
          <a:ext cx="871512" cy="75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1512">
                  <a:extLst>
                    <a:ext uri="{9D8B030D-6E8A-4147-A177-3AD203B41FA5}">
                      <a16:colId xmlns:a16="http://schemas.microsoft.com/office/drawing/2014/main" val="4252869153"/>
                    </a:ext>
                  </a:extLst>
                </a:gridCol>
              </a:tblGrid>
              <a:tr h="7596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CB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7771133"/>
                  </a:ext>
                </a:extLst>
              </a:tr>
            </a:tbl>
          </a:graphicData>
        </a:graphic>
      </p:graphicFrame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F83F7079-3D35-1976-89CB-EF24E9EAB3DA}"/>
              </a:ext>
            </a:extLst>
          </p:cNvPr>
          <p:cNvGraphicFramePr>
            <a:graphicFrameLocks noGrp="1"/>
          </p:cNvGraphicFramePr>
          <p:nvPr/>
        </p:nvGraphicFramePr>
        <p:xfrm>
          <a:off x="7427623" y="419574"/>
          <a:ext cx="1400074" cy="776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0037">
                  <a:extLst>
                    <a:ext uri="{9D8B030D-6E8A-4147-A177-3AD203B41FA5}">
                      <a16:colId xmlns:a16="http://schemas.microsoft.com/office/drawing/2014/main" val="3013429851"/>
                    </a:ext>
                  </a:extLst>
                </a:gridCol>
                <a:gridCol w="700037">
                  <a:extLst>
                    <a:ext uri="{9D8B030D-6E8A-4147-A177-3AD203B41FA5}">
                      <a16:colId xmlns:a16="http://schemas.microsoft.com/office/drawing/2014/main" val="134479305"/>
                    </a:ext>
                  </a:extLst>
                </a:gridCol>
              </a:tblGrid>
              <a:tr h="776579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Solution</a:t>
                      </a:r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Ratio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2648031"/>
                  </a:ext>
                </a:extLst>
              </a:tr>
            </a:tbl>
          </a:graphicData>
        </a:graphic>
      </p:graphicFrame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3A6FAA9F-DBAE-5ACB-58B1-4CDFA6443BA6}"/>
              </a:ext>
            </a:extLst>
          </p:cNvPr>
          <p:cNvGraphicFramePr>
            <a:graphicFrameLocks noGrp="1"/>
          </p:cNvGraphicFramePr>
          <p:nvPr/>
        </p:nvGraphicFramePr>
        <p:xfrm>
          <a:off x="2044103" y="1191374"/>
          <a:ext cx="678359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224">
                  <a:extLst>
                    <a:ext uri="{9D8B030D-6E8A-4147-A177-3AD203B41FA5}">
                      <a16:colId xmlns:a16="http://schemas.microsoft.com/office/drawing/2014/main" val="3277270441"/>
                    </a:ext>
                  </a:extLst>
                </a:gridCol>
                <a:gridCol w="681517">
                  <a:extLst>
                    <a:ext uri="{9D8B030D-6E8A-4147-A177-3AD203B41FA5}">
                      <a16:colId xmlns:a16="http://schemas.microsoft.com/office/drawing/2014/main" val="1651651387"/>
                    </a:ext>
                  </a:extLst>
                </a:gridCol>
                <a:gridCol w="617698">
                  <a:extLst>
                    <a:ext uri="{9D8B030D-6E8A-4147-A177-3AD203B41FA5}">
                      <a16:colId xmlns:a16="http://schemas.microsoft.com/office/drawing/2014/main" val="1418133318"/>
                    </a:ext>
                  </a:extLst>
                </a:gridCol>
                <a:gridCol w="617698">
                  <a:extLst>
                    <a:ext uri="{9D8B030D-6E8A-4147-A177-3AD203B41FA5}">
                      <a16:colId xmlns:a16="http://schemas.microsoft.com/office/drawing/2014/main" val="1784287402"/>
                    </a:ext>
                  </a:extLst>
                </a:gridCol>
                <a:gridCol w="623937">
                  <a:extLst>
                    <a:ext uri="{9D8B030D-6E8A-4147-A177-3AD203B41FA5}">
                      <a16:colId xmlns:a16="http://schemas.microsoft.com/office/drawing/2014/main" val="1326948750"/>
                    </a:ext>
                  </a:extLst>
                </a:gridCol>
                <a:gridCol w="603365">
                  <a:extLst>
                    <a:ext uri="{9D8B030D-6E8A-4147-A177-3AD203B41FA5}">
                      <a16:colId xmlns:a16="http://schemas.microsoft.com/office/drawing/2014/main" val="2899115002"/>
                    </a:ext>
                  </a:extLst>
                </a:gridCol>
                <a:gridCol w="625791">
                  <a:extLst>
                    <a:ext uri="{9D8B030D-6E8A-4147-A177-3AD203B41FA5}">
                      <a16:colId xmlns:a16="http://schemas.microsoft.com/office/drawing/2014/main" val="1496010250"/>
                    </a:ext>
                  </a:extLst>
                </a:gridCol>
                <a:gridCol w="707544">
                  <a:extLst>
                    <a:ext uri="{9D8B030D-6E8A-4147-A177-3AD203B41FA5}">
                      <a16:colId xmlns:a16="http://schemas.microsoft.com/office/drawing/2014/main" val="3554240769"/>
                    </a:ext>
                  </a:extLst>
                </a:gridCol>
                <a:gridCol w="711910">
                  <a:extLst>
                    <a:ext uri="{9D8B030D-6E8A-4147-A177-3AD203B41FA5}">
                      <a16:colId xmlns:a16="http://schemas.microsoft.com/office/drawing/2014/main" val="4052128978"/>
                    </a:ext>
                  </a:extLst>
                </a:gridCol>
                <a:gridCol w="711910">
                  <a:extLst>
                    <a:ext uri="{9D8B030D-6E8A-4147-A177-3AD203B41FA5}">
                      <a16:colId xmlns:a16="http://schemas.microsoft.com/office/drawing/2014/main" val="10893657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3677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175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3313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5458893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060167B6-F43C-7CCD-D3C1-F3AEDAE35CF8}"/>
              </a:ext>
            </a:extLst>
          </p:cNvPr>
          <p:cNvSpPr txBox="1"/>
          <p:nvPr/>
        </p:nvSpPr>
        <p:spPr>
          <a:xfrm>
            <a:off x="3712152" y="1961489"/>
            <a:ext cx="6195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60M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4A607A2-47E4-2A50-E202-09B33E32E483}"/>
              </a:ext>
            </a:extLst>
          </p:cNvPr>
          <p:cNvSpPr txBox="1"/>
          <p:nvPr/>
        </p:nvSpPr>
        <p:spPr>
          <a:xfrm>
            <a:off x="6219761" y="122568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9263DDF-90FD-F5BE-76CE-BF17DEE170E2}"/>
              </a:ext>
            </a:extLst>
          </p:cNvPr>
          <p:cNvSpPr txBox="1"/>
          <p:nvPr/>
        </p:nvSpPr>
        <p:spPr>
          <a:xfrm>
            <a:off x="3110540" y="1933054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Z</a:t>
            </a:r>
            <a:r>
              <a:rPr lang="en-US" sz="1600" baseline="-25000" dirty="0"/>
              <a:t>j</a:t>
            </a:r>
            <a:endParaRPr lang="en-US" sz="1400" baseline="-250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5ABEE9A-AFE2-FBDF-2B9E-12722E5BFCC6}"/>
              </a:ext>
            </a:extLst>
          </p:cNvPr>
          <p:cNvSpPr txBox="1"/>
          <p:nvPr/>
        </p:nvSpPr>
        <p:spPr>
          <a:xfrm>
            <a:off x="6827153" y="1220626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F8B85BB-81DF-AD6F-850C-D2EE75D462AA}"/>
              </a:ext>
            </a:extLst>
          </p:cNvPr>
          <p:cNvSpPr txBox="1"/>
          <p:nvPr/>
        </p:nvSpPr>
        <p:spPr>
          <a:xfrm>
            <a:off x="3005303" y="2319459"/>
            <a:ext cx="594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</a:t>
            </a:r>
            <a:r>
              <a:rPr lang="en-US" sz="1400" baseline="-25000" dirty="0"/>
              <a:t>j</a:t>
            </a:r>
            <a:r>
              <a:rPr lang="en-US" sz="1400" dirty="0"/>
              <a:t> -Z</a:t>
            </a:r>
            <a:r>
              <a:rPr lang="en-US" sz="1600" baseline="-25000" dirty="0"/>
              <a:t>j</a:t>
            </a:r>
            <a:endParaRPr lang="en-US" sz="1400" baseline="-250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B1BD709-7155-72D4-7D72-EC1285565342}"/>
              </a:ext>
            </a:extLst>
          </p:cNvPr>
          <p:cNvSpPr txBox="1"/>
          <p:nvPr/>
        </p:nvSpPr>
        <p:spPr>
          <a:xfrm>
            <a:off x="7526987" y="1215923"/>
            <a:ext cx="600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900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A7E5AE6-7C9C-E594-8707-8CF37901DD2C}"/>
              </a:ext>
            </a:extLst>
          </p:cNvPr>
          <p:cNvSpPr txBox="1"/>
          <p:nvPr/>
        </p:nvSpPr>
        <p:spPr>
          <a:xfrm>
            <a:off x="3057474" y="811917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B.V.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760164C-2EF4-C575-D0C8-26DC4A3C1848}"/>
              </a:ext>
            </a:extLst>
          </p:cNvPr>
          <p:cNvSpPr txBox="1"/>
          <p:nvPr/>
        </p:nvSpPr>
        <p:spPr>
          <a:xfrm>
            <a:off x="3808239" y="792234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x</a:t>
            </a:r>
            <a:r>
              <a:rPr lang="en-US" sz="1600" b="1" baseline="-25000" dirty="0"/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35C21BB-89B2-9826-B1B5-8FF7F3A65A3D}"/>
              </a:ext>
            </a:extLst>
          </p:cNvPr>
          <p:cNvSpPr txBox="1"/>
          <p:nvPr/>
        </p:nvSpPr>
        <p:spPr>
          <a:xfrm>
            <a:off x="4377925" y="792234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x</a:t>
            </a:r>
            <a:r>
              <a:rPr lang="en-US" sz="1600" b="1" baseline="-25000" dirty="0"/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5E5CA10-6918-77A0-0E81-8B1C2AA88D64}"/>
              </a:ext>
            </a:extLst>
          </p:cNvPr>
          <p:cNvSpPr txBox="1"/>
          <p:nvPr/>
        </p:nvSpPr>
        <p:spPr>
          <a:xfrm>
            <a:off x="5022407" y="822914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</a:t>
            </a:r>
            <a:r>
              <a:rPr lang="en-US" sz="1400" b="1" baseline="-25000" dirty="0"/>
              <a:t>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12DA16E-9E4C-BFC4-8754-92130017D2A3}"/>
              </a:ext>
            </a:extLst>
          </p:cNvPr>
          <p:cNvSpPr txBox="1"/>
          <p:nvPr/>
        </p:nvSpPr>
        <p:spPr>
          <a:xfrm>
            <a:off x="6113578" y="799942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</a:t>
            </a:r>
            <a:r>
              <a:rPr lang="en-US" sz="1400" b="1" baseline="-25000" dirty="0"/>
              <a:t>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FEB2AA4-BDDF-34F7-E2FF-08F740C97067}"/>
              </a:ext>
            </a:extLst>
          </p:cNvPr>
          <p:cNvSpPr txBox="1"/>
          <p:nvPr/>
        </p:nvSpPr>
        <p:spPr>
          <a:xfrm>
            <a:off x="5579863" y="811917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</a:t>
            </a:r>
            <a:r>
              <a:rPr lang="en-US" sz="1400" b="1" baseline="-25000" dirty="0"/>
              <a:t>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A87D1E2-A4C9-711E-E407-F92B5DF39E37}"/>
              </a:ext>
            </a:extLst>
          </p:cNvPr>
          <p:cNvSpPr txBox="1"/>
          <p:nvPr/>
        </p:nvSpPr>
        <p:spPr>
          <a:xfrm>
            <a:off x="6730270" y="786142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</a:t>
            </a:r>
            <a:r>
              <a:rPr lang="en-US" sz="1400" b="1" baseline="-25000" dirty="0"/>
              <a:t>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8F3D842-900F-8D72-F99B-30AB69BAE0C6}"/>
              </a:ext>
            </a:extLst>
          </p:cNvPr>
          <p:cNvSpPr txBox="1"/>
          <p:nvPr/>
        </p:nvSpPr>
        <p:spPr>
          <a:xfrm>
            <a:off x="3784493" y="479461"/>
            <a:ext cx="4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60</a:t>
            </a:r>
            <a:endParaRPr lang="en-US" sz="1600" b="1" baseline="-250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11175F8-A585-26D9-8DD3-0D86A342B91F}"/>
              </a:ext>
            </a:extLst>
          </p:cNvPr>
          <p:cNvSpPr txBox="1"/>
          <p:nvPr/>
        </p:nvSpPr>
        <p:spPr>
          <a:xfrm>
            <a:off x="4358012" y="486407"/>
            <a:ext cx="4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80</a:t>
            </a:r>
            <a:endParaRPr lang="en-US" sz="1600" b="1" baseline="-250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8932FDE-BA2E-A8DF-42AE-E64681982E27}"/>
              </a:ext>
            </a:extLst>
          </p:cNvPr>
          <p:cNvSpPr txBox="1"/>
          <p:nvPr/>
        </p:nvSpPr>
        <p:spPr>
          <a:xfrm>
            <a:off x="5551193" y="464278"/>
            <a:ext cx="4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M</a:t>
            </a:r>
            <a:endParaRPr lang="en-US" sz="1600" b="1" baseline="-250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B9B4FD3-9B8B-A6E3-D1A8-AAD9F32FB0F9}"/>
              </a:ext>
            </a:extLst>
          </p:cNvPr>
          <p:cNvSpPr txBox="1"/>
          <p:nvPr/>
        </p:nvSpPr>
        <p:spPr>
          <a:xfrm>
            <a:off x="5017515" y="452060"/>
            <a:ext cx="4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0</a:t>
            </a:r>
            <a:endParaRPr lang="en-US" sz="1600" b="1" baseline="-250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94ADF1A-22BD-64EB-F498-F12E83D41B7D}"/>
              </a:ext>
            </a:extLst>
          </p:cNvPr>
          <p:cNvSpPr txBox="1"/>
          <p:nvPr/>
        </p:nvSpPr>
        <p:spPr>
          <a:xfrm>
            <a:off x="6734708" y="466165"/>
            <a:ext cx="4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M</a:t>
            </a:r>
            <a:endParaRPr lang="en-US" sz="1600" b="1" baseline="-250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BBBA226-D8EF-B527-7A79-E3D59162B511}"/>
              </a:ext>
            </a:extLst>
          </p:cNvPr>
          <p:cNvSpPr txBox="1"/>
          <p:nvPr/>
        </p:nvSpPr>
        <p:spPr>
          <a:xfrm>
            <a:off x="6133966" y="452060"/>
            <a:ext cx="4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0</a:t>
            </a:r>
            <a:endParaRPr lang="en-US" sz="1600" b="1" baseline="-250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CACE2C0-1B59-F1F4-B341-F2DFD38E620A}"/>
              </a:ext>
            </a:extLst>
          </p:cNvPr>
          <p:cNvSpPr txBox="1"/>
          <p:nvPr/>
        </p:nvSpPr>
        <p:spPr>
          <a:xfrm>
            <a:off x="3097997" y="1238872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</a:t>
            </a:r>
            <a:r>
              <a:rPr lang="en-US" sz="1400" b="1" baseline="-25000" dirty="0"/>
              <a:t>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24CEC9B-55ED-8847-07E6-72B987CC6A4C}"/>
              </a:ext>
            </a:extLst>
          </p:cNvPr>
          <p:cNvSpPr txBox="1"/>
          <p:nvPr/>
        </p:nvSpPr>
        <p:spPr>
          <a:xfrm>
            <a:off x="3097996" y="1555594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</a:t>
            </a:r>
            <a:r>
              <a:rPr lang="en-US" sz="1400" b="1" baseline="-25000" dirty="0"/>
              <a:t>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3DC6280-14ED-6F21-BBE1-E8F59F567F47}"/>
              </a:ext>
            </a:extLst>
          </p:cNvPr>
          <p:cNvSpPr txBox="1"/>
          <p:nvPr/>
        </p:nvSpPr>
        <p:spPr>
          <a:xfrm>
            <a:off x="2348942" y="1203574"/>
            <a:ext cx="4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M</a:t>
            </a:r>
            <a:endParaRPr lang="en-US" sz="1600" b="1" baseline="-250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6DF2603-3D65-AF3C-12C4-69BB80A17BAB}"/>
              </a:ext>
            </a:extLst>
          </p:cNvPr>
          <p:cNvSpPr txBox="1"/>
          <p:nvPr/>
        </p:nvSpPr>
        <p:spPr>
          <a:xfrm>
            <a:off x="2348942" y="1573819"/>
            <a:ext cx="4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M</a:t>
            </a:r>
            <a:endParaRPr lang="en-US" sz="1600" b="1" baseline="-250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FBA8DA2-707B-DD3C-E5BE-B76A8E7344A5}"/>
              </a:ext>
            </a:extLst>
          </p:cNvPr>
          <p:cNvSpPr txBox="1"/>
          <p:nvPr/>
        </p:nvSpPr>
        <p:spPr>
          <a:xfrm>
            <a:off x="3751869" y="1215924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C9A285F-1878-2653-D094-E1EE9EFE8C71}"/>
              </a:ext>
            </a:extLst>
          </p:cNvPr>
          <p:cNvSpPr txBox="1"/>
          <p:nvPr/>
        </p:nvSpPr>
        <p:spPr>
          <a:xfrm>
            <a:off x="4341639" y="1238814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79E4DF2-60C7-8990-09A0-B52BB7618159}"/>
              </a:ext>
            </a:extLst>
          </p:cNvPr>
          <p:cNvSpPr txBox="1"/>
          <p:nvPr/>
        </p:nvSpPr>
        <p:spPr>
          <a:xfrm>
            <a:off x="5593044" y="1225103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206D57B-91CB-1B58-54FD-3A54B25FD7C5}"/>
              </a:ext>
            </a:extLst>
          </p:cNvPr>
          <p:cNvSpPr txBox="1"/>
          <p:nvPr/>
        </p:nvSpPr>
        <p:spPr>
          <a:xfrm>
            <a:off x="4985815" y="1223860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736A3D5-34E2-6725-827A-34EA5ADC01DD}"/>
              </a:ext>
            </a:extLst>
          </p:cNvPr>
          <p:cNvSpPr txBox="1"/>
          <p:nvPr/>
        </p:nvSpPr>
        <p:spPr>
          <a:xfrm>
            <a:off x="3776356" y="1596287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40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AA70B4D-5065-CE2A-D0CC-410A136845B0}"/>
              </a:ext>
            </a:extLst>
          </p:cNvPr>
          <p:cNvSpPr txBox="1"/>
          <p:nvPr/>
        </p:nvSpPr>
        <p:spPr>
          <a:xfrm>
            <a:off x="4338751" y="1591750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1DCCED9-E3FC-1540-8E9A-AA03555D76FA}"/>
              </a:ext>
            </a:extLst>
          </p:cNvPr>
          <p:cNvSpPr txBox="1"/>
          <p:nvPr/>
        </p:nvSpPr>
        <p:spPr>
          <a:xfrm>
            <a:off x="5008780" y="1589333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611744C-6738-5AF4-FEAA-1AFE560C7F9E}"/>
              </a:ext>
            </a:extLst>
          </p:cNvPr>
          <p:cNvSpPr txBox="1"/>
          <p:nvPr/>
        </p:nvSpPr>
        <p:spPr>
          <a:xfrm>
            <a:off x="5605058" y="1579431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DC64213-B5E9-52EC-D39E-9C8B34C52F72}"/>
              </a:ext>
            </a:extLst>
          </p:cNvPr>
          <p:cNvSpPr txBox="1"/>
          <p:nvPr/>
        </p:nvSpPr>
        <p:spPr>
          <a:xfrm>
            <a:off x="6167453" y="1579431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FE8F2CC-CBB3-9859-6D01-F75D508673EE}"/>
              </a:ext>
            </a:extLst>
          </p:cNvPr>
          <p:cNvSpPr txBox="1"/>
          <p:nvPr/>
        </p:nvSpPr>
        <p:spPr>
          <a:xfrm>
            <a:off x="6856463" y="1589392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18B1E90-6275-AEFE-93FE-635DC6DB6098}"/>
              </a:ext>
            </a:extLst>
          </p:cNvPr>
          <p:cNvSpPr txBox="1"/>
          <p:nvPr/>
        </p:nvSpPr>
        <p:spPr>
          <a:xfrm>
            <a:off x="7466877" y="1608836"/>
            <a:ext cx="600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1200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C485E06-DB39-C672-C256-9229F4AA2EF7}"/>
              </a:ext>
            </a:extLst>
          </p:cNvPr>
          <p:cNvSpPr txBox="1"/>
          <p:nvPr/>
        </p:nvSpPr>
        <p:spPr>
          <a:xfrm>
            <a:off x="4331667" y="1956137"/>
            <a:ext cx="5359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60M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C3E62D2-50CF-9807-8569-CAC27DD1F699}"/>
              </a:ext>
            </a:extLst>
          </p:cNvPr>
          <p:cNvSpPr txBox="1"/>
          <p:nvPr/>
        </p:nvSpPr>
        <p:spPr>
          <a:xfrm>
            <a:off x="5007005" y="1961489"/>
            <a:ext cx="4311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-M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B59ED55-70E2-A54B-6923-F2916E2FC348}"/>
              </a:ext>
            </a:extLst>
          </p:cNvPr>
          <p:cNvSpPr txBox="1"/>
          <p:nvPr/>
        </p:nvSpPr>
        <p:spPr>
          <a:xfrm>
            <a:off x="5630981" y="1979221"/>
            <a:ext cx="4311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CAAB55D-ACD4-045F-6F88-66FD43F54DDA}"/>
              </a:ext>
            </a:extLst>
          </p:cNvPr>
          <p:cNvSpPr txBox="1"/>
          <p:nvPr/>
        </p:nvSpPr>
        <p:spPr>
          <a:xfrm>
            <a:off x="6174200" y="1970195"/>
            <a:ext cx="4311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-M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330E303-1206-98EC-EFF6-D1326B6F2B37}"/>
              </a:ext>
            </a:extLst>
          </p:cNvPr>
          <p:cNvSpPr txBox="1"/>
          <p:nvPr/>
        </p:nvSpPr>
        <p:spPr>
          <a:xfrm>
            <a:off x="6867057" y="1992181"/>
            <a:ext cx="4311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AFA7C03-A543-1B97-1951-9BF1CFFEE325}"/>
              </a:ext>
            </a:extLst>
          </p:cNvPr>
          <p:cNvSpPr txBox="1"/>
          <p:nvPr/>
        </p:nvSpPr>
        <p:spPr>
          <a:xfrm>
            <a:off x="7491033" y="1979221"/>
            <a:ext cx="6807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2100M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9E66F8D-62ED-8DC5-78FB-509553307BF3}"/>
              </a:ext>
            </a:extLst>
          </p:cNvPr>
          <p:cNvSpPr txBox="1"/>
          <p:nvPr/>
        </p:nvSpPr>
        <p:spPr>
          <a:xfrm>
            <a:off x="3550350" y="2342542"/>
            <a:ext cx="6783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60-60M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43F2B6E-83AF-73CC-3FD5-F4380D790EE7}"/>
              </a:ext>
            </a:extLst>
          </p:cNvPr>
          <p:cNvSpPr txBox="1"/>
          <p:nvPr/>
        </p:nvSpPr>
        <p:spPr>
          <a:xfrm>
            <a:off x="4213621" y="2354792"/>
            <a:ext cx="6783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80-60M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64A5956-0968-1624-5165-2F476BD70453}"/>
              </a:ext>
            </a:extLst>
          </p:cNvPr>
          <p:cNvSpPr txBox="1"/>
          <p:nvPr/>
        </p:nvSpPr>
        <p:spPr>
          <a:xfrm>
            <a:off x="5029970" y="2365626"/>
            <a:ext cx="4311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633EDD9-4FEA-098E-FAC3-E3486111606D}"/>
              </a:ext>
            </a:extLst>
          </p:cNvPr>
          <p:cNvSpPr txBox="1"/>
          <p:nvPr/>
        </p:nvSpPr>
        <p:spPr>
          <a:xfrm>
            <a:off x="5630981" y="2342542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8685724-21C8-959E-3296-69A4B073A183}"/>
              </a:ext>
            </a:extLst>
          </p:cNvPr>
          <p:cNvSpPr txBox="1"/>
          <p:nvPr/>
        </p:nvSpPr>
        <p:spPr>
          <a:xfrm>
            <a:off x="6253182" y="2342542"/>
            <a:ext cx="4311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32F77CF-AC30-1772-BABD-D814BC9C83E1}"/>
              </a:ext>
            </a:extLst>
          </p:cNvPr>
          <p:cNvSpPr txBox="1"/>
          <p:nvPr/>
        </p:nvSpPr>
        <p:spPr>
          <a:xfrm>
            <a:off x="6919333" y="2331708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2E3F8BB-0FA6-D17E-5AA6-FC3FA37AE94D}"/>
              </a:ext>
            </a:extLst>
          </p:cNvPr>
          <p:cNvSpPr/>
          <p:nvPr/>
        </p:nvSpPr>
        <p:spPr>
          <a:xfrm>
            <a:off x="3628791" y="756048"/>
            <a:ext cx="579286" cy="2143906"/>
          </a:xfrm>
          <a:prstGeom prst="rect">
            <a:avLst/>
          </a:prstGeom>
          <a:solidFill>
            <a:srgbClr val="FF0000">
              <a:alpha val="37000"/>
            </a:srgbClr>
          </a:solidFill>
          <a:ln>
            <a:solidFill>
              <a:schemeClr val="accent1">
                <a:shade val="15000"/>
                <a:alpha val="32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02C96737-8D7B-8789-8165-75A29A51D800}"/>
              </a:ext>
            </a:extLst>
          </p:cNvPr>
          <p:cNvSpPr/>
          <p:nvPr/>
        </p:nvSpPr>
        <p:spPr>
          <a:xfrm>
            <a:off x="2915615" y="1544057"/>
            <a:ext cx="6071631" cy="364582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C5D6406-0972-51AD-D763-531183189368}"/>
              </a:ext>
            </a:extLst>
          </p:cNvPr>
          <p:cNvSpPr txBox="1"/>
          <p:nvPr/>
        </p:nvSpPr>
        <p:spPr>
          <a:xfrm>
            <a:off x="8195098" y="1215923"/>
            <a:ext cx="5855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45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32CA7A3-5251-0C30-0A7C-DADA2626026E}"/>
              </a:ext>
            </a:extLst>
          </p:cNvPr>
          <p:cNvSpPr txBox="1"/>
          <p:nvPr/>
        </p:nvSpPr>
        <p:spPr>
          <a:xfrm>
            <a:off x="8195097" y="1605239"/>
            <a:ext cx="5855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30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333492C-6B99-0D21-1130-007C89016EED}"/>
              </a:ext>
            </a:extLst>
          </p:cNvPr>
          <p:cNvSpPr txBox="1"/>
          <p:nvPr/>
        </p:nvSpPr>
        <p:spPr>
          <a:xfrm>
            <a:off x="1633776" y="1142019"/>
            <a:ext cx="571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r>
              <a:rPr lang="en-US" baseline="-25000" dirty="0"/>
              <a:t>1</a:t>
            </a:r>
            <a:r>
              <a:rPr lang="en-US" dirty="0"/>
              <a:t>: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ACFEFDE7-FDFC-A7EC-D595-B5A0BD24307E}"/>
              </a:ext>
            </a:extLst>
          </p:cNvPr>
          <p:cNvSpPr txBox="1"/>
          <p:nvPr/>
        </p:nvSpPr>
        <p:spPr>
          <a:xfrm>
            <a:off x="1649092" y="1532809"/>
            <a:ext cx="571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r>
              <a:rPr lang="en-US" baseline="-25000" dirty="0"/>
              <a:t>2</a:t>
            </a:r>
            <a:r>
              <a:rPr lang="en-US" dirty="0"/>
              <a:t>: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B9F18B1-1310-E59B-CA05-36702B93BC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0768351"/>
              </p:ext>
            </p:extLst>
          </p:nvPr>
        </p:nvGraphicFramePr>
        <p:xfrm>
          <a:off x="2879250" y="3213186"/>
          <a:ext cx="44775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1517">
                  <a:extLst>
                    <a:ext uri="{9D8B030D-6E8A-4147-A177-3AD203B41FA5}">
                      <a16:colId xmlns:a16="http://schemas.microsoft.com/office/drawing/2014/main" val="625596927"/>
                    </a:ext>
                  </a:extLst>
                </a:gridCol>
                <a:gridCol w="617698">
                  <a:extLst>
                    <a:ext uri="{9D8B030D-6E8A-4147-A177-3AD203B41FA5}">
                      <a16:colId xmlns:a16="http://schemas.microsoft.com/office/drawing/2014/main" val="198015553"/>
                    </a:ext>
                  </a:extLst>
                </a:gridCol>
                <a:gridCol w="617698">
                  <a:extLst>
                    <a:ext uri="{9D8B030D-6E8A-4147-A177-3AD203B41FA5}">
                      <a16:colId xmlns:a16="http://schemas.microsoft.com/office/drawing/2014/main" val="3703323588"/>
                    </a:ext>
                  </a:extLst>
                </a:gridCol>
                <a:gridCol w="623937">
                  <a:extLst>
                    <a:ext uri="{9D8B030D-6E8A-4147-A177-3AD203B41FA5}">
                      <a16:colId xmlns:a16="http://schemas.microsoft.com/office/drawing/2014/main" val="1644198094"/>
                    </a:ext>
                  </a:extLst>
                </a:gridCol>
                <a:gridCol w="603365">
                  <a:extLst>
                    <a:ext uri="{9D8B030D-6E8A-4147-A177-3AD203B41FA5}">
                      <a16:colId xmlns:a16="http://schemas.microsoft.com/office/drawing/2014/main" val="2821113304"/>
                    </a:ext>
                  </a:extLst>
                </a:gridCol>
                <a:gridCol w="625791">
                  <a:extLst>
                    <a:ext uri="{9D8B030D-6E8A-4147-A177-3AD203B41FA5}">
                      <a16:colId xmlns:a16="http://schemas.microsoft.com/office/drawing/2014/main" val="1248421773"/>
                    </a:ext>
                  </a:extLst>
                </a:gridCol>
                <a:gridCol w="707544">
                  <a:extLst>
                    <a:ext uri="{9D8B030D-6E8A-4147-A177-3AD203B41FA5}">
                      <a16:colId xmlns:a16="http://schemas.microsoft.com/office/drawing/2014/main" val="31982649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1752928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9BB6062-54ED-72F7-041A-A218976192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26248"/>
              </p:ext>
            </p:extLst>
          </p:nvPr>
        </p:nvGraphicFramePr>
        <p:xfrm>
          <a:off x="2879250" y="3581699"/>
          <a:ext cx="44775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1517">
                  <a:extLst>
                    <a:ext uri="{9D8B030D-6E8A-4147-A177-3AD203B41FA5}">
                      <a16:colId xmlns:a16="http://schemas.microsoft.com/office/drawing/2014/main" val="625596927"/>
                    </a:ext>
                  </a:extLst>
                </a:gridCol>
                <a:gridCol w="617698">
                  <a:extLst>
                    <a:ext uri="{9D8B030D-6E8A-4147-A177-3AD203B41FA5}">
                      <a16:colId xmlns:a16="http://schemas.microsoft.com/office/drawing/2014/main" val="198015553"/>
                    </a:ext>
                  </a:extLst>
                </a:gridCol>
                <a:gridCol w="617698">
                  <a:extLst>
                    <a:ext uri="{9D8B030D-6E8A-4147-A177-3AD203B41FA5}">
                      <a16:colId xmlns:a16="http://schemas.microsoft.com/office/drawing/2014/main" val="3703323588"/>
                    </a:ext>
                  </a:extLst>
                </a:gridCol>
                <a:gridCol w="623937">
                  <a:extLst>
                    <a:ext uri="{9D8B030D-6E8A-4147-A177-3AD203B41FA5}">
                      <a16:colId xmlns:a16="http://schemas.microsoft.com/office/drawing/2014/main" val="1644198094"/>
                    </a:ext>
                  </a:extLst>
                </a:gridCol>
                <a:gridCol w="603365">
                  <a:extLst>
                    <a:ext uri="{9D8B030D-6E8A-4147-A177-3AD203B41FA5}">
                      <a16:colId xmlns:a16="http://schemas.microsoft.com/office/drawing/2014/main" val="2821113304"/>
                    </a:ext>
                  </a:extLst>
                </a:gridCol>
                <a:gridCol w="625791">
                  <a:extLst>
                    <a:ext uri="{9D8B030D-6E8A-4147-A177-3AD203B41FA5}">
                      <a16:colId xmlns:a16="http://schemas.microsoft.com/office/drawing/2014/main" val="1248421773"/>
                    </a:ext>
                  </a:extLst>
                </a:gridCol>
                <a:gridCol w="707544">
                  <a:extLst>
                    <a:ext uri="{9D8B030D-6E8A-4147-A177-3AD203B41FA5}">
                      <a16:colId xmlns:a16="http://schemas.microsoft.com/office/drawing/2014/main" val="31982649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175292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685DA26-FEC2-CB08-8D15-A1D96830681D}"/>
              </a:ext>
            </a:extLst>
          </p:cNvPr>
          <p:cNvSpPr txBox="1"/>
          <p:nvPr/>
        </p:nvSpPr>
        <p:spPr>
          <a:xfrm>
            <a:off x="3019498" y="3219975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Cj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4152D10-1D18-2BE5-C7D7-BC39586866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8378522"/>
              </p:ext>
            </p:extLst>
          </p:nvPr>
        </p:nvGraphicFramePr>
        <p:xfrm>
          <a:off x="1997026" y="3205139"/>
          <a:ext cx="871512" cy="75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1512">
                  <a:extLst>
                    <a:ext uri="{9D8B030D-6E8A-4147-A177-3AD203B41FA5}">
                      <a16:colId xmlns:a16="http://schemas.microsoft.com/office/drawing/2014/main" val="4252869153"/>
                    </a:ext>
                  </a:extLst>
                </a:gridCol>
              </a:tblGrid>
              <a:tr h="7596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CB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777113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4774DF3-1BFC-B2D9-9452-9CC8201950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2903938"/>
              </p:ext>
            </p:extLst>
          </p:nvPr>
        </p:nvGraphicFramePr>
        <p:xfrm>
          <a:off x="7380546" y="3205139"/>
          <a:ext cx="1400074" cy="776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0037">
                  <a:extLst>
                    <a:ext uri="{9D8B030D-6E8A-4147-A177-3AD203B41FA5}">
                      <a16:colId xmlns:a16="http://schemas.microsoft.com/office/drawing/2014/main" val="3013429851"/>
                    </a:ext>
                  </a:extLst>
                </a:gridCol>
                <a:gridCol w="700037">
                  <a:extLst>
                    <a:ext uri="{9D8B030D-6E8A-4147-A177-3AD203B41FA5}">
                      <a16:colId xmlns:a16="http://schemas.microsoft.com/office/drawing/2014/main" val="134479305"/>
                    </a:ext>
                  </a:extLst>
                </a:gridCol>
              </a:tblGrid>
              <a:tr h="776579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Solution</a:t>
                      </a:r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Ratio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264803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17EC77D-8DC4-5516-FDED-032BC27D46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7640515"/>
              </p:ext>
            </p:extLst>
          </p:nvPr>
        </p:nvGraphicFramePr>
        <p:xfrm>
          <a:off x="1997026" y="3976939"/>
          <a:ext cx="678359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224">
                  <a:extLst>
                    <a:ext uri="{9D8B030D-6E8A-4147-A177-3AD203B41FA5}">
                      <a16:colId xmlns:a16="http://schemas.microsoft.com/office/drawing/2014/main" val="3277270441"/>
                    </a:ext>
                  </a:extLst>
                </a:gridCol>
                <a:gridCol w="681517">
                  <a:extLst>
                    <a:ext uri="{9D8B030D-6E8A-4147-A177-3AD203B41FA5}">
                      <a16:colId xmlns:a16="http://schemas.microsoft.com/office/drawing/2014/main" val="1651651387"/>
                    </a:ext>
                  </a:extLst>
                </a:gridCol>
                <a:gridCol w="617698">
                  <a:extLst>
                    <a:ext uri="{9D8B030D-6E8A-4147-A177-3AD203B41FA5}">
                      <a16:colId xmlns:a16="http://schemas.microsoft.com/office/drawing/2014/main" val="1418133318"/>
                    </a:ext>
                  </a:extLst>
                </a:gridCol>
                <a:gridCol w="617698">
                  <a:extLst>
                    <a:ext uri="{9D8B030D-6E8A-4147-A177-3AD203B41FA5}">
                      <a16:colId xmlns:a16="http://schemas.microsoft.com/office/drawing/2014/main" val="1784287402"/>
                    </a:ext>
                  </a:extLst>
                </a:gridCol>
                <a:gridCol w="623937">
                  <a:extLst>
                    <a:ext uri="{9D8B030D-6E8A-4147-A177-3AD203B41FA5}">
                      <a16:colId xmlns:a16="http://schemas.microsoft.com/office/drawing/2014/main" val="1326948750"/>
                    </a:ext>
                  </a:extLst>
                </a:gridCol>
                <a:gridCol w="603365">
                  <a:extLst>
                    <a:ext uri="{9D8B030D-6E8A-4147-A177-3AD203B41FA5}">
                      <a16:colId xmlns:a16="http://schemas.microsoft.com/office/drawing/2014/main" val="2899115002"/>
                    </a:ext>
                  </a:extLst>
                </a:gridCol>
                <a:gridCol w="625791">
                  <a:extLst>
                    <a:ext uri="{9D8B030D-6E8A-4147-A177-3AD203B41FA5}">
                      <a16:colId xmlns:a16="http://schemas.microsoft.com/office/drawing/2014/main" val="1496010250"/>
                    </a:ext>
                  </a:extLst>
                </a:gridCol>
                <a:gridCol w="707544">
                  <a:extLst>
                    <a:ext uri="{9D8B030D-6E8A-4147-A177-3AD203B41FA5}">
                      <a16:colId xmlns:a16="http://schemas.microsoft.com/office/drawing/2014/main" val="3554240769"/>
                    </a:ext>
                  </a:extLst>
                </a:gridCol>
                <a:gridCol w="711910">
                  <a:extLst>
                    <a:ext uri="{9D8B030D-6E8A-4147-A177-3AD203B41FA5}">
                      <a16:colId xmlns:a16="http://schemas.microsoft.com/office/drawing/2014/main" val="4052128978"/>
                    </a:ext>
                  </a:extLst>
                </a:gridCol>
                <a:gridCol w="711910">
                  <a:extLst>
                    <a:ext uri="{9D8B030D-6E8A-4147-A177-3AD203B41FA5}">
                      <a16:colId xmlns:a16="http://schemas.microsoft.com/office/drawing/2014/main" val="10893657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3677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175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3313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5458893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C6090AB7-5E04-9430-5CE9-D4305183A984}"/>
              </a:ext>
            </a:extLst>
          </p:cNvPr>
          <p:cNvSpPr txBox="1"/>
          <p:nvPr/>
        </p:nvSpPr>
        <p:spPr>
          <a:xfrm>
            <a:off x="3010397" y="3597482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B.V.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956A57-73E9-811F-FFC9-C5985DD56530}"/>
              </a:ext>
            </a:extLst>
          </p:cNvPr>
          <p:cNvSpPr txBox="1"/>
          <p:nvPr/>
        </p:nvSpPr>
        <p:spPr>
          <a:xfrm>
            <a:off x="3761162" y="3577799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x</a:t>
            </a:r>
            <a:r>
              <a:rPr lang="en-US" sz="1600" b="1" baseline="-25000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1171A18-F4CF-0447-8BBD-6B23B378440C}"/>
              </a:ext>
            </a:extLst>
          </p:cNvPr>
          <p:cNvSpPr txBox="1"/>
          <p:nvPr/>
        </p:nvSpPr>
        <p:spPr>
          <a:xfrm>
            <a:off x="4330848" y="3577799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x</a:t>
            </a:r>
            <a:r>
              <a:rPr lang="en-US" sz="1600" b="1" baseline="-25000" dirty="0"/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53B6DEA-A9D7-F4DA-A7F8-89DAF821A3E8}"/>
              </a:ext>
            </a:extLst>
          </p:cNvPr>
          <p:cNvSpPr txBox="1"/>
          <p:nvPr/>
        </p:nvSpPr>
        <p:spPr>
          <a:xfrm>
            <a:off x="4975330" y="3608479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</a:t>
            </a:r>
            <a:r>
              <a:rPr lang="en-US" sz="1400" b="1" baseline="-25000" dirty="0"/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4746EC9-FFAD-0539-8688-2C0699B4699C}"/>
              </a:ext>
            </a:extLst>
          </p:cNvPr>
          <p:cNvSpPr txBox="1"/>
          <p:nvPr/>
        </p:nvSpPr>
        <p:spPr>
          <a:xfrm>
            <a:off x="6066501" y="3585507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</a:t>
            </a:r>
            <a:r>
              <a:rPr lang="en-US" sz="1400" b="1" baseline="-25000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4CBADB0-6E14-8CDD-3317-9C505C031E6A}"/>
              </a:ext>
            </a:extLst>
          </p:cNvPr>
          <p:cNvSpPr txBox="1"/>
          <p:nvPr/>
        </p:nvSpPr>
        <p:spPr>
          <a:xfrm>
            <a:off x="5532786" y="3597482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</a:t>
            </a:r>
            <a:r>
              <a:rPr lang="en-US" sz="1400" b="1" baseline="-25000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ADE3157-3B2E-C75A-CC79-885442A940F0}"/>
              </a:ext>
            </a:extLst>
          </p:cNvPr>
          <p:cNvSpPr txBox="1"/>
          <p:nvPr/>
        </p:nvSpPr>
        <p:spPr>
          <a:xfrm>
            <a:off x="6683193" y="3571707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</a:t>
            </a:r>
            <a:r>
              <a:rPr lang="en-US" sz="1400" b="1" baseline="-25000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0E523D6-7128-8FA1-3CDB-C48BFC8A8C09}"/>
              </a:ext>
            </a:extLst>
          </p:cNvPr>
          <p:cNvSpPr txBox="1"/>
          <p:nvPr/>
        </p:nvSpPr>
        <p:spPr>
          <a:xfrm>
            <a:off x="3737416" y="3265026"/>
            <a:ext cx="4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60</a:t>
            </a:r>
            <a:endParaRPr lang="en-US" sz="1600" b="1" baseline="-25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B326D13-899A-5E66-53C2-AA362A4392F2}"/>
              </a:ext>
            </a:extLst>
          </p:cNvPr>
          <p:cNvSpPr txBox="1"/>
          <p:nvPr/>
        </p:nvSpPr>
        <p:spPr>
          <a:xfrm>
            <a:off x="4310935" y="3271972"/>
            <a:ext cx="4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80</a:t>
            </a:r>
            <a:endParaRPr lang="en-US" sz="1600" b="1" baseline="-25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3A79E36-95B1-6AE1-824F-5D5965F665F2}"/>
              </a:ext>
            </a:extLst>
          </p:cNvPr>
          <p:cNvSpPr txBox="1"/>
          <p:nvPr/>
        </p:nvSpPr>
        <p:spPr>
          <a:xfrm>
            <a:off x="5504116" y="3249843"/>
            <a:ext cx="4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M</a:t>
            </a:r>
            <a:endParaRPr lang="en-US" sz="1600" b="1" baseline="-25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078923A-CDC6-2C72-36D1-6069150F456C}"/>
              </a:ext>
            </a:extLst>
          </p:cNvPr>
          <p:cNvSpPr txBox="1"/>
          <p:nvPr/>
        </p:nvSpPr>
        <p:spPr>
          <a:xfrm>
            <a:off x="4970438" y="3237625"/>
            <a:ext cx="4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0</a:t>
            </a:r>
            <a:endParaRPr lang="en-US" sz="1600" b="1" baseline="-25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6118B06-E26D-166E-EBD1-5379C13B6497}"/>
              </a:ext>
            </a:extLst>
          </p:cNvPr>
          <p:cNvSpPr txBox="1"/>
          <p:nvPr/>
        </p:nvSpPr>
        <p:spPr>
          <a:xfrm>
            <a:off x="6687631" y="3251730"/>
            <a:ext cx="4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M</a:t>
            </a:r>
            <a:endParaRPr lang="en-US" sz="1600" b="1" baseline="-25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4BC802B-4DBD-EE0E-BDEF-17A3E690DD51}"/>
              </a:ext>
            </a:extLst>
          </p:cNvPr>
          <p:cNvSpPr txBox="1"/>
          <p:nvPr/>
        </p:nvSpPr>
        <p:spPr>
          <a:xfrm>
            <a:off x="6086889" y="3237625"/>
            <a:ext cx="4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0</a:t>
            </a:r>
            <a:endParaRPr lang="en-US" sz="1600" b="1" baseline="-25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32CD120-E0FF-2C4A-E77C-A81FFCF39108}"/>
              </a:ext>
            </a:extLst>
          </p:cNvPr>
          <p:cNvSpPr txBox="1"/>
          <p:nvPr/>
        </p:nvSpPr>
        <p:spPr>
          <a:xfrm>
            <a:off x="3050920" y="4024437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</a:t>
            </a:r>
            <a:r>
              <a:rPr lang="en-US" sz="1400" b="1" baseline="-25000" dirty="0"/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AB3EF10-2B13-36ED-9589-AF9F651751A0}"/>
              </a:ext>
            </a:extLst>
          </p:cNvPr>
          <p:cNvSpPr txBox="1"/>
          <p:nvPr/>
        </p:nvSpPr>
        <p:spPr>
          <a:xfrm>
            <a:off x="3050919" y="4341159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x</a:t>
            </a:r>
            <a:r>
              <a:rPr lang="en-US" sz="1400" b="1" baseline="-25000" dirty="0"/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64A8351-F1A0-6702-FD5E-2ECFAEB3D783}"/>
              </a:ext>
            </a:extLst>
          </p:cNvPr>
          <p:cNvSpPr txBox="1"/>
          <p:nvPr/>
        </p:nvSpPr>
        <p:spPr>
          <a:xfrm>
            <a:off x="2301865" y="3989139"/>
            <a:ext cx="4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M</a:t>
            </a:r>
            <a:endParaRPr lang="en-US" sz="1600" b="1" baseline="-25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F8248B5-A5F7-5E56-2ACC-6E462CBEBBD1}"/>
              </a:ext>
            </a:extLst>
          </p:cNvPr>
          <p:cNvSpPr txBox="1"/>
          <p:nvPr/>
        </p:nvSpPr>
        <p:spPr>
          <a:xfrm>
            <a:off x="2301865" y="4359384"/>
            <a:ext cx="4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60</a:t>
            </a:r>
            <a:endParaRPr lang="en-US" sz="1600" b="1" baseline="-250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D8633D5C-E1B7-BEED-5278-6EC271A664E5}"/>
              </a:ext>
            </a:extLst>
          </p:cNvPr>
          <p:cNvSpPr txBox="1"/>
          <p:nvPr/>
        </p:nvSpPr>
        <p:spPr>
          <a:xfrm>
            <a:off x="1586699" y="3927584"/>
            <a:ext cx="571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r>
              <a:rPr lang="en-US" baseline="-25000" dirty="0"/>
              <a:t>1</a:t>
            </a:r>
            <a:r>
              <a:rPr lang="en-US" dirty="0"/>
              <a:t>: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21CEAC8-4B6F-66F3-1C21-B64CA88C4657}"/>
              </a:ext>
            </a:extLst>
          </p:cNvPr>
          <p:cNvSpPr txBox="1"/>
          <p:nvPr/>
        </p:nvSpPr>
        <p:spPr>
          <a:xfrm>
            <a:off x="1602015" y="4318374"/>
            <a:ext cx="571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r>
              <a:rPr lang="en-US" baseline="-25000" dirty="0"/>
              <a:t>2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173711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1" grpId="0"/>
      <p:bldP spid="32" grpId="0"/>
      <p:bldP spid="3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B9F18B1-1310-E59B-CA05-36702B93BC18}"/>
              </a:ext>
            </a:extLst>
          </p:cNvPr>
          <p:cNvGraphicFramePr>
            <a:graphicFrameLocks noGrp="1"/>
          </p:cNvGraphicFramePr>
          <p:nvPr/>
        </p:nvGraphicFramePr>
        <p:xfrm>
          <a:off x="2879250" y="3213186"/>
          <a:ext cx="44775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1517">
                  <a:extLst>
                    <a:ext uri="{9D8B030D-6E8A-4147-A177-3AD203B41FA5}">
                      <a16:colId xmlns:a16="http://schemas.microsoft.com/office/drawing/2014/main" val="625596927"/>
                    </a:ext>
                  </a:extLst>
                </a:gridCol>
                <a:gridCol w="617698">
                  <a:extLst>
                    <a:ext uri="{9D8B030D-6E8A-4147-A177-3AD203B41FA5}">
                      <a16:colId xmlns:a16="http://schemas.microsoft.com/office/drawing/2014/main" val="198015553"/>
                    </a:ext>
                  </a:extLst>
                </a:gridCol>
                <a:gridCol w="617698">
                  <a:extLst>
                    <a:ext uri="{9D8B030D-6E8A-4147-A177-3AD203B41FA5}">
                      <a16:colId xmlns:a16="http://schemas.microsoft.com/office/drawing/2014/main" val="3703323588"/>
                    </a:ext>
                  </a:extLst>
                </a:gridCol>
                <a:gridCol w="623937">
                  <a:extLst>
                    <a:ext uri="{9D8B030D-6E8A-4147-A177-3AD203B41FA5}">
                      <a16:colId xmlns:a16="http://schemas.microsoft.com/office/drawing/2014/main" val="1644198094"/>
                    </a:ext>
                  </a:extLst>
                </a:gridCol>
                <a:gridCol w="603365">
                  <a:extLst>
                    <a:ext uri="{9D8B030D-6E8A-4147-A177-3AD203B41FA5}">
                      <a16:colId xmlns:a16="http://schemas.microsoft.com/office/drawing/2014/main" val="2821113304"/>
                    </a:ext>
                  </a:extLst>
                </a:gridCol>
                <a:gridCol w="625791">
                  <a:extLst>
                    <a:ext uri="{9D8B030D-6E8A-4147-A177-3AD203B41FA5}">
                      <a16:colId xmlns:a16="http://schemas.microsoft.com/office/drawing/2014/main" val="1248421773"/>
                    </a:ext>
                  </a:extLst>
                </a:gridCol>
                <a:gridCol w="707544">
                  <a:extLst>
                    <a:ext uri="{9D8B030D-6E8A-4147-A177-3AD203B41FA5}">
                      <a16:colId xmlns:a16="http://schemas.microsoft.com/office/drawing/2014/main" val="31982649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1752928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9BB6062-54ED-72F7-041A-A218976192A1}"/>
              </a:ext>
            </a:extLst>
          </p:cNvPr>
          <p:cNvGraphicFramePr>
            <a:graphicFrameLocks noGrp="1"/>
          </p:cNvGraphicFramePr>
          <p:nvPr/>
        </p:nvGraphicFramePr>
        <p:xfrm>
          <a:off x="2879250" y="3581699"/>
          <a:ext cx="44775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1517">
                  <a:extLst>
                    <a:ext uri="{9D8B030D-6E8A-4147-A177-3AD203B41FA5}">
                      <a16:colId xmlns:a16="http://schemas.microsoft.com/office/drawing/2014/main" val="625596927"/>
                    </a:ext>
                  </a:extLst>
                </a:gridCol>
                <a:gridCol w="617698">
                  <a:extLst>
                    <a:ext uri="{9D8B030D-6E8A-4147-A177-3AD203B41FA5}">
                      <a16:colId xmlns:a16="http://schemas.microsoft.com/office/drawing/2014/main" val="198015553"/>
                    </a:ext>
                  </a:extLst>
                </a:gridCol>
                <a:gridCol w="617698">
                  <a:extLst>
                    <a:ext uri="{9D8B030D-6E8A-4147-A177-3AD203B41FA5}">
                      <a16:colId xmlns:a16="http://schemas.microsoft.com/office/drawing/2014/main" val="3703323588"/>
                    </a:ext>
                  </a:extLst>
                </a:gridCol>
                <a:gridCol w="623937">
                  <a:extLst>
                    <a:ext uri="{9D8B030D-6E8A-4147-A177-3AD203B41FA5}">
                      <a16:colId xmlns:a16="http://schemas.microsoft.com/office/drawing/2014/main" val="1644198094"/>
                    </a:ext>
                  </a:extLst>
                </a:gridCol>
                <a:gridCol w="603365">
                  <a:extLst>
                    <a:ext uri="{9D8B030D-6E8A-4147-A177-3AD203B41FA5}">
                      <a16:colId xmlns:a16="http://schemas.microsoft.com/office/drawing/2014/main" val="2821113304"/>
                    </a:ext>
                  </a:extLst>
                </a:gridCol>
                <a:gridCol w="625791">
                  <a:extLst>
                    <a:ext uri="{9D8B030D-6E8A-4147-A177-3AD203B41FA5}">
                      <a16:colId xmlns:a16="http://schemas.microsoft.com/office/drawing/2014/main" val="1248421773"/>
                    </a:ext>
                  </a:extLst>
                </a:gridCol>
                <a:gridCol w="707544">
                  <a:extLst>
                    <a:ext uri="{9D8B030D-6E8A-4147-A177-3AD203B41FA5}">
                      <a16:colId xmlns:a16="http://schemas.microsoft.com/office/drawing/2014/main" val="31982649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175292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685DA26-FEC2-CB08-8D15-A1D96830681D}"/>
              </a:ext>
            </a:extLst>
          </p:cNvPr>
          <p:cNvSpPr txBox="1"/>
          <p:nvPr/>
        </p:nvSpPr>
        <p:spPr>
          <a:xfrm>
            <a:off x="3019498" y="3219975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Cj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4152D10-1D18-2BE5-C7D7-BC39586866FF}"/>
              </a:ext>
            </a:extLst>
          </p:cNvPr>
          <p:cNvGraphicFramePr>
            <a:graphicFrameLocks noGrp="1"/>
          </p:cNvGraphicFramePr>
          <p:nvPr/>
        </p:nvGraphicFramePr>
        <p:xfrm>
          <a:off x="1997026" y="3205139"/>
          <a:ext cx="871512" cy="75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1512">
                  <a:extLst>
                    <a:ext uri="{9D8B030D-6E8A-4147-A177-3AD203B41FA5}">
                      <a16:colId xmlns:a16="http://schemas.microsoft.com/office/drawing/2014/main" val="4252869153"/>
                    </a:ext>
                  </a:extLst>
                </a:gridCol>
              </a:tblGrid>
              <a:tr h="7596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CB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777113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4774DF3-1BFC-B2D9-9452-9CC82019505D}"/>
              </a:ext>
            </a:extLst>
          </p:cNvPr>
          <p:cNvGraphicFramePr>
            <a:graphicFrameLocks noGrp="1"/>
          </p:cNvGraphicFramePr>
          <p:nvPr/>
        </p:nvGraphicFramePr>
        <p:xfrm>
          <a:off x="7380546" y="3205139"/>
          <a:ext cx="1400074" cy="776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0037">
                  <a:extLst>
                    <a:ext uri="{9D8B030D-6E8A-4147-A177-3AD203B41FA5}">
                      <a16:colId xmlns:a16="http://schemas.microsoft.com/office/drawing/2014/main" val="3013429851"/>
                    </a:ext>
                  </a:extLst>
                </a:gridCol>
                <a:gridCol w="700037">
                  <a:extLst>
                    <a:ext uri="{9D8B030D-6E8A-4147-A177-3AD203B41FA5}">
                      <a16:colId xmlns:a16="http://schemas.microsoft.com/office/drawing/2014/main" val="134479305"/>
                    </a:ext>
                  </a:extLst>
                </a:gridCol>
              </a:tblGrid>
              <a:tr h="776579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Solution</a:t>
                      </a:r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Ratio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264803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17EC77D-8DC4-5516-FDED-032BC27D46D9}"/>
              </a:ext>
            </a:extLst>
          </p:cNvPr>
          <p:cNvGraphicFramePr>
            <a:graphicFrameLocks noGrp="1"/>
          </p:cNvGraphicFramePr>
          <p:nvPr/>
        </p:nvGraphicFramePr>
        <p:xfrm>
          <a:off x="1997026" y="3976939"/>
          <a:ext cx="678359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224">
                  <a:extLst>
                    <a:ext uri="{9D8B030D-6E8A-4147-A177-3AD203B41FA5}">
                      <a16:colId xmlns:a16="http://schemas.microsoft.com/office/drawing/2014/main" val="3277270441"/>
                    </a:ext>
                  </a:extLst>
                </a:gridCol>
                <a:gridCol w="681517">
                  <a:extLst>
                    <a:ext uri="{9D8B030D-6E8A-4147-A177-3AD203B41FA5}">
                      <a16:colId xmlns:a16="http://schemas.microsoft.com/office/drawing/2014/main" val="1651651387"/>
                    </a:ext>
                  </a:extLst>
                </a:gridCol>
                <a:gridCol w="617698">
                  <a:extLst>
                    <a:ext uri="{9D8B030D-6E8A-4147-A177-3AD203B41FA5}">
                      <a16:colId xmlns:a16="http://schemas.microsoft.com/office/drawing/2014/main" val="1418133318"/>
                    </a:ext>
                  </a:extLst>
                </a:gridCol>
                <a:gridCol w="617698">
                  <a:extLst>
                    <a:ext uri="{9D8B030D-6E8A-4147-A177-3AD203B41FA5}">
                      <a16:colId xmlns:a16="http://schemas.microsoft.com/office/drawing/2014/main" val="1784287402"/>
                    </a:ext>
                  </a:extLst>
                </a:gridCol>
                <a:gridCol w="623937">
                  <a:extLst>
                    <a:ext uri="{9D8B030D-6E8A-4147-A177-3AD203B41FA5}">
                      <a16:colId xmlns:a16="http://schemas.microsoft.com/office/drawing/2014/main" val="1326948750"/>
                    </a:ext>
                  </a:extLst>
                </a:gridCol>
                <a:gridCol w="603365">
                  <a:extLst>
                    <a:ext uri="{9D8B030D-6E8A-4147-A177-3AD203B41FA5}">
                      <a16:colId xmlns:a16="http://schemas.microsoft.com/office/drawing/2014/main" val="2899115002"/>
                    </a:ext>
                  </a:extLst>
                </a:gridCol>
                <a:gridCol w="625791">
                  <a:extLst>
                    <a:ext uri="{9D8B030D-6E8A-4147-A177-3AD203B41FA5}">
                      <a16:colId xmlns:a16="http://schemas.microsoft.com/office/drawing/2014/main" val="1496010250"/>
                    </a:ext>
                  </a:extLst>
                </a:gridCol>
                <a:gridCol w="707544">
                  <a:extLst>
                    <a:ext uri="{9D8B030D-6E8A-4147-A177-3AD203B41FA5}">
                      <a16:colId xmlns:a16="http://schemas.microsoft.com/office/drawing/2014/main" val="3554240769"/>
                    </a:ext>
                  </a:extLst>
                </a:gridCol>
                <a:gridCol w="711910">
                  <a:extLst>
                    <a:ext uri="{9D8B030D-6E8A-4147-A177-3AD203B41FA5}">
                      <a16:colId xmlns:a16="http://schemas.microsoft.com/office/drawing/2014/main" val="4052128978"/>
                    </a:ext>
                  </a:extLst>
                </a:gridCol>
                <a:gridCol w="711910">
                  <a:extLst>
                    <a:ext uri="{9D8B030D-6E8A-4147-A177-3AD203B41FA5}">
                      <a16:colId xmlns:a16="http://schemas.microsoft.com/office/drawing/2014/main" val="10893657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3677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175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3313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5458893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C6090AB7-5E04-9430-5CE9-D4305183A984}"/>
              </a:ext>
            </a:extLst>
          </p:cNvPr>
          <p:cNvSpPr txBox="1"/>
          <p:nvPr/>
        </p:nvSpPr>
        <p:spPr>
          <a:xfrm>
            <a:off x="3010397" y="3597482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B.V.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956A57-73E9-811F-FFC9-C5985DD56530}"/>
              </a:ext>
            </a:extLst>
          </p:cNvPr>
          <p:cNvSpPr txBox="1"/>
          <p:nvPr/>
        </p:nvSpPr>
        <p:spPr>
          <a:xfrm>
            <a:off x="3761162" y="3577799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x</a:t>
            </a:r>
            <a:r>
              <a:rPr lang="en-US" sz="1600" b="1" baseline="-25000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1171A18-F4CF-0447-8BBD-6B23B378440C}"/>
              </a:ext>
            </a:extLst>
          </p:cNvPr>
          <p:cNvSpPr txBox="1"/>
          <p:nvPr/>
        </p:nvSpPr>
        <p:spPr>
          <a:xfrm>
            <a:off x="4330848" y="3577799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x</a:t>
            </a:r>
            <a:r>
              <a:rPr lang="en-US" sz="1600" b="1" baseline="-25000" dirty="0"/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53B6DEA-A9D7-F4DA-A7F8-89DAF821A3E8}"/>
              </a:ext>
            </a:extLst>
          </p:cNvPr>
          <p:cNvSpPr txBox="1"/>
          <p:nvPr/>
        </p:nvSpPr>
        <p:spPr>
          <a:xfrm>
            <a:off x="4975330" y="3608479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</a:t>
            </a:r>
            <a:r>
              <a:rPr lang="en-US" sz="1400" b="1" baseline="-25000" dirty="0"/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4746EC9-FFAD-0539-8688-2C0699B4699C}"/>
              </a:ext>
            </a:extLst>
          </p:cNvPr>
          <p:cNvSpPr txBox="1"/>
          <p:nvPr/>
        </p:nvSpPr>
        <p:spPr>
          <a:xfrm>
            <a:off x="6066501" y="3585507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</a:t>
            </a:r>
            <a:r>
              <a:rPr lang="en-US" sz="1400" b="1" baseline="-25000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4CBADB0-6E14-8CDD-3317-9C505C031E6A}"/>
              </a:ext>
            </a:extLst>
          </p:cNvPr>
          <p:cNvSpPr txBox="1"/>
          <p:nvPr/>
        </p:nvSpPr>
        <p:spPr>
          <a:xfrm>
            <a:off x="5532786" y="3597482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</a:t>
            </a:r>
            <a:r>
              <a:rPr lang="en-US" sz="1400" b="1" baseline="-25000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ADE3157-3B2E-C75A-CC79-885442A940F0}"/>
              </a:ext>
            </a:extLst>
          </p:cNvPr>
          <p:cNvSpPr txBox="1"/>
          <p:nvPr/>
        </p:nvSpPr>
        <p:spPr>
          <a:xfrm>
            <a:off x="6683193" y="3571707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</a:t>
            </a:r>
            <a:r>
              <a:rPr lang="en-US" sz="1400" b="1" baseline="-25000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0E523D6-7128-8FA1-3CDB-C48BFC8A8C09}"/>
              </a:ext>
            </a:extLst>
          </p:cNvPr>
          <p:cNvSpPr txBox="1"/>
          <p:nvPr/>
        </p:nvSpPr>
        <p:spPr>
          <a:xfrm>
            <a:off x="3737416" y="3265026"/>
            <a:ext cx="4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60</a:t>
            </a:r>
            <a:endParaRPr lang="en-US" sz="1600" b="1" baseline="-25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B326D13-899A-5E66-53C2-AA362A4392F2}"/>
              </a:ext>
            </a:extLst>
          </p:cNvPr>
          <p:cNvSpPr txBox="1"/>
          <p:nvPr/>
        </p:nvSpPr>
        <p:spPr>
          <a:xfrm>
            <a:off x="4310935" y="3271972"/>
            <a:ext cx="4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80</a:t>
            </a:r>
            <a:endParaRPr lang="en-US" sz="1600" b="1" baseline="-25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3A79E36-95B1-6AE1-824F-5D5965F665F2}"/>
              </a:ext>
            </a:extLst>
          </p:cNvPr>
          <p:cNvSpPr txBox="1"/>
          <p:nvPr/>
        </p:nvSpPr>
        <p:spPr>
          <a:xfrm>
            <a:off x="5504116" y="3249843"/>
            <a:ext cx="4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M</a:t>
            </a:r>
            <a:endParaRPr lang="en-US" sz="1600" b="1" baseline="-25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078923A-CDC6-2C72-36D1-6069150F456C}"/>
              </a:ext>
            </a:extLst>
          </p:cNvPr>
          <p:cNvSpPr txBox="1"/>
          <p:nvPr/>
        </p:nvSpPr>
        <p:spPr>
          <a:xfrm>
            <a:off x="4970438" y="3237625"/>
            <a:ext cx="4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0</a:t>
            </a:r>
            <a:endParaRPr lang="en-US" sz="1600" b="1" baseline="-25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6118B06-E26D-166E-EBD1-5379C13B6497}"/>
              </a:ext>
            </a:extLst>
          </p:cNvPr>
          <p:cNvSpPr txBox="1"/>
          <p:nvPr/>
        </p:nvSpPr>
        <p:spPr>
          <a:xfrm>
            <a:off x="6687631" y="3251730"/>
            <a:ext cx="4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M</a:t>
            </a:r>
            <a:endParaRPr lang="en-US" sz="1600" b="1" baseline="-25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4BC802B-4DBD-EE0E-BDEF-17A3E690DD51}"/>
              </a:ext>
            </a:extLst>
          </p:cNvPr>
          <p:cNvSpPr txBox="1"/>
          <p:nvPr/>
        </p:nvSpPr>
        <p:spPr>
          <a:xfrm>
            <a:off x="6086889" y="3237625"/>
            <a:ext cx="4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0</a:t>
            </a:r>
            <a:endParaRPr lang="en-US" sz="1600" b="1" baseline="-25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32CD120-E0FF-2C4A-E77C-A81FFCF39108}"/>
              </a:ext>
            </a:extLst>
          </p:cNvPr>
          <p:cNvSpPr txBox="1"/>
          <p:nvPr/>
        </p:nvSpPr>
        <p:spPr>
          <a:xfrm>
            <a:off x="3050920" y="4024437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</a:t>
            </a:r>
            <a:r>
              <a:rPr lang="en-US" sz="1400" b="1" baseline="-25000" dirty="0"/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AB3EF10-2B13-36ED-9589-AF9F651751A0}"/>
              </a:ext>
            </a:extLst>
          </p:cNvPr>
          <p:cNvSpPr txBox="1"/>
          <p:nvPr/>
        </p:nvSpPr>
        <p:spPr>
          <a:xfrm>
            <a:off x="3050919" y="4341159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x</a:t>
            </a:r>
            <a:r>
              <a:rPr lang="en-US" sz="1400" b="1" baseline="-25000" dirty="0"/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64A8351-F1A0-6702-FD5E-2ECFAEB3D783}"/>
              </a:ext>
            </a:extLst>
          </p:cNvPr>
          <p:cNvSpPr txBox="1"/>
          <p:nvPr/>
        </p:nvSpPr>
        <p:spPr>
          <a:xfrm>
            <a:off x="2301865" y="3989139"/>
            <a:ext cx="4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M</a:t>
            </a:r>
            <a:endParaRPr lang="en-US" sz="1600" b="1" baseline="-25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F8248B5-A5F7-5E56-2ACC-6E462CBEBBD1}"/>
              </a:ext>
            </a:extLst>
          </p:cNvPr>
          <p:cNvSpPr txBox="1"/>
          <p:nvPr/>
        </p:nvSpPr>
        <p:spPr>
          <a:xfrm>
            <a:off x="2301865" y="4359384"/>
            <a:ext cx="4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60</a:t>
            </a:r>
            <a:endParaRPr lang="en-US" sz="1600" b="1" baseline="-250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D8633D5C-E1B7-BEED-5278-6EC271A664E5}"/>
              </a:ext>
            </a:extLst>
          </p:cNvPr>
          <p:cNvSpPr txBox="1"/>
          <p:nvPr/>
        </p:nvSpPr>
        <p:spPr>
          <a:xfrm>
            <a:off x="1586699" y="3927584"/>
            <a:ext cx="571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r>
              <a:rPr lang="en-US" baseline="-25000" dirty="0"/>
              <a:t>1</a:t>
            </a:r>
            <a:r>
              <a:rPr lang="en-US" dirty="0"/>
              <a:t>: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21CEAC8-4B6F-66F3-1C21-B64CA88C4657}"/>
              </a:ext>
            </a:extLst>
          </p:cNvPr>
          <p:cNvSpPr txBox="1"/>
          <p:nvPr/>
        </p:nvSpPr>
        <p:spPr>
          <a:xfrm>
            <a:off x="1602015" y="4318374"/>
            <a:ext cx="571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r>
              <a:rPr lang="en-US" baseline="-25000" dirty="0"/>
              <a:t>2</a:t>
            </a:r>
            <a:r>
              <a:rPr lang="en-US" dirty="0"/>
              <a:t>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ED99443-A0F4-0765-5AE0-8573FF6E80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735396"/>
              </p:ext>
            </p:extLst>
          </p:nvPr>
        </p:nvGraphicFramePr>
        <p:xfrm>
          <a:off x="540594" y="104066"/>
          <a:ext cx="11051184" cy="28394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06200">
                  <a:extLst>
                    <a:ext uri="{9D8B030D-6E8A-4147-A177-3AD203B41FA5}">
                      <a16:colId xmlns:a16="http://schemas.microsoft.com/office/drawing/2014/main" val="593624767"/>
                    </a:ext>
                  </a:extLst>
                </a:gridCol>
                <a:gridCol w="1149532">
                  <a:extLst>
                    <a:ext uri="{9D8B030D-6E8A-4147-A177-3AD203B41FA5}">
                      <a16:colId xmlns:a16="http://schemas.microsoft.com/office/drawing/2014/main" val="3449501462"/>
                    </a:ext>
                  </a:extLst>
                </a:gridCol>
                <a:gridCol w="1110342">
                  <a:extLst>
                    <a:ext uri="{9D8B030D-6E8A-4147-A177-3AD203B41FA5}">
                      <a16:colId xmlns:a16="http://schemas.microsoft.com/office/drawing/2014/main" val="78894318"/>
                    </a:ext>
                  </a:extLst>
                </a:gridCol>
                <a:gridCol w="940526">
                  <a:extLst>
                    <a:ext uri="{9D8B030D-6E8A-4147-A177-3AD203B41FA5}">
                      <a16:colId xmlns:a16="http://schemas.microsoft.com/office/drawing/2014/main" val="1110717451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287976342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985533690"/>
                    </a:ext>
                  </a:extLst>
                </a:gridCol>
                <a:gridCol w="979714">
                  <a:extLst>
                    <a:ext uri="{9D8B030D-6E8A-4147-A177-3AD203B41FA5}">
                      <a16:colId xmlns:a16="http://schemas.microsoft.com/office/drawing/2014/main" val="2478253674"/>
                    </a:ext>
                  </a:extLst>
                </a:gridCol>
                <a:gridCol w="953190">
                  <a:extLst>
                    <a:ext uri="{9D8B030D-6E8A-4147-A177-3AD203B41FA5}">
                      <a16:colId xmlns:a16="http://schemas.microsoft.com/office/drawing/2014/main" val="1532311399"/>
                    </a:ext>
                  </a:extLst>
                </a:gridCol>
              </a:tblGrid>
              <a:tr h="1829685">
                <a:tc>
                  <a:txBody>
                    <a:bodyPr/>
                    <a:lstStyle/>
                    <a:p>
                      <a:r>
                        <a:rPr lang="en-US" sz="1400" b="1" u="sng" dirty="0"/>
                        <a:t>New R1: </a:t>
                      </a:r>
                    </a:p>
                    <a:p>
                      <a:endParaRPr lang="en-US" sz="1400" dirty="0"/>
                    </a:p>
                    <a:p>
                      <a:r>
                        <a:rPr lang="en-US" sz="1400" dirty="0"/>
                        <a:t>Element – (Corresponding Key Row Element * Corresponding Key Column Element / Key Element)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6775518"/>
                  </a:ext>
                </a:extLst>
              </a:tr>
              <a:tr h="1009728">
                <a:tc>
                  <a:txBody>
                    <a:bodyPr/>
                    <a:lstStyle/>
                    <a:p>
                      <a:r>
                        <a:rPr lang="en-US" sz="1600" b="1" u="sng" dirty="0"/>
                        <a:t>New R2: </a:t>
                      </a:r>
                    </a:p>
                    <a:p>
                      <a:endParaRPr lang="en-US" sz="1600" dirty="0"/>
                    </a:p>
                    <a:p>
                      <a:r>
                        <a:rPr lang="en-US" sz="1600" dirty="0"/>
                        <a:t>Element / Key Element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-1/40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55897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A435999-6B26-3675-4889-3D8CA61EB833}"/>
              </a:ext>
            </a:extLst>
          </p:cNvPr>
          <p:cNvSpPr txBox="1"/>
          <p:nvPr/>
        </p:nvSpPr>
        <p:spPr>
          <a:xfrm>
            <a:off x="3737416" y="4001489"/>
            <a:ext cx="4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  <a:endParaRPr lang="en-US" sz="1600" baseline="-25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E7B5F5-8A3D-E952-5991-0BDFE82DBBB5}"/>
              </a:ext>
            </a:extLst>
          </p:cNvPr>
          <p:cNvSpPr txBox="1"/>
          <p:nvPr/>
        </p:nvSpPr>
        <p:spPr>
          <a:xfrm>
            <a:off x="4324830" y="4039825"/>
            <a:ext cx="444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373A52-419F-4E85-1C01-1599D054F8F0}"/>
              </a:ext>
            </a:extLst>
          </p:cNvPr>
          <p:cNvSpPr txBox="1"/>
          <p:nvPr/>
        </p:nvSpPr>
        <p:spPr>
          <a:xfrm>
            <a:off x="4929833" y="4034787"/>
            <a:ext cx="444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-1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F480AF-B894-1AA9-70B5-0FC4B0134CA3}"/>
              </a:ext>
            </a:extLst>
          </p:cNvPr>
          <p:cNvSpPr txBox="1"/>
          <p:nvPr/>
        </p:nvSpPr>
        <p:spPr>
          <a:xfrm>
            <a:off x="5546952" y="4042812"/>
            <a:ext cx="444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F9734E-EFC7-8E9F-6F5E-1784462C79A7}"/>
              </a:ext>
            </a:extLst>
          </p:cNvPr>
          <p:cNvSpPr txBox="1"/>
          <p:nvPr/>
        </p:nvSpPr>
        <p:spPr>
          <a:xfrm>
            <a:off x="6122250" y="4039825"/>
            <a:ext cx="444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1/2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624678-146C-B547-83D5-B9ABBC92338F}"/>
              </a:ext>
            </a:extLst>
          </p:cNvPr>
          <p:cNvSpPr txBox="1"/>
          <p:nvPr/>
        </p:nvSpPr>
        <p:spPr>
          <a:xfrm>
            <a:off x="6697548" y="4034787"/>
            <a:ext cx="444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-1/2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A1DE6BB-1C4A-3503-23B7-52625A4862BF}"/>
              </a:ext>
            </a:extLst>
          </p:cNvPr>
          <p:cNvSpPr txBox="1"/>
          <p:nvPr/>
        </p:nvSpPr>
        <p:spPr>
          <a:xfrm>
            <a:off x="7477088" y="4029749"/>
            <a:ext cx="444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300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014EEAC-3BF2-6D74-87DB-350FF8FDF108}"/>
              </a:ext>
            </a:extLst>
          </p:cNvPr>
          <p:cNvSpPr txBox="1"/>
          <p:nvPr/>
        </p:nvSpPr>
        <p:spPr>
          <a:xfrm>
            <a:off x="3745795" y="4410707"/>
            <a:ext cx="444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53D7B8F-2722-8582-54B5-1B541090FF79}"/>
              </a:ext>
            </a:extLst>
          </p:cNvPr>
          <p:cNvSpPr txBox="1"/>
          <p:nvPr/>
        </p:nvSpPr>
        <p:spPr>
          <a:xfrm>
            <a:off x="4288216" y="4432738"/>
            <a:ext cx="444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3/4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E72A065-CA34-5D2F-231E-F2EC9A87B909}"/>
              </a:ext>
            </a:extLst>
          </p:cNvPr>
          <p:cNvSpPr txBox="1"/>
          <p:nvPr/>
        </p:nvSpPr>
        <p:spPr>
          <a:xfrm>
            <a:off x="5019922" y="4378684"/>
            <a:ext cx="4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  <a:endParaRPr lang="en-US" sz="1600" baseline="-25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BC5B0B9-1161-A96A-D7BE-C17B6C45B7B6}"/>
              </a:ext>
            </a:extLst>
          </p:cNvPr>
          <p:cNvSpPr txBox="1"/>
          <p:nvPr/>
        </p:nvSpPr>
        <p:spPr>
          <a:xfrm>
            <a:off x="5572354" y="4401960"/>
            <a:ext cx="4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  <a:endParaRPr lang="en-US" sz="1600" baseline="-250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352A3EE-64ED-CE8B-4D7A-44D1504A074E}"/>
              </a:ext>
            </a:extLst>
          </p:cNvPr>
          <p:cNvSpPr txBox="1"/>
          <p:nvPr/>
        </p:nvSpPr>
        <p:spPr>
          <a:xfrm>
            <a:off x="6060858" y="4394072"/>
            <a:ext cx="549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-1/40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ECA552A-5A54-9AE6-C176-B57623FA3A25}"/>
              </a:ext>
            </a:extLst>
          </p:cNvPr>
          <p:cNvSpPr txBox="1"/>
          <p:nvPr/>
        </p:nvSpPr>
        <p:spPr>
          <a:xfrm>
            <a:off x="6730817" y="4401960"/>
            <a:ext cx="549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1/40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AD45E3D-F889-8112-A670-F386FDA72731}"/>
              </a:ext>
            </a:extLst>
          </p:cNvPr>
          <p:cNvSpPr txBox="1"/>
          <p:nvPr/>
        </p:nvSpPr>
        <p:spPr>
          <a:xfrm>
            <a:off x="7477088" y="4387073"/>
            <a:ext cx="549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280736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3" grpId="0"/>
      <p:bldP spid="14" grpId="0"/>
      <p:bldP spid="15" grpId="0"/>
      <p:bldP spid="34" grpId="0"/>
      <p:bldP spid="35" grpId="0"/>
      <p:bldP spid="36" grpId="0"/>
      <p:bldP spid="37" grpId="0"/>
      <p:bldP spid="38" grpId="0"/>
      <p:bldP spid="71" grpId="0"/>
      <p:bldP spid="72" grpId="0"/>
      <p:bldP spid="9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B9F18B1-1310-E59B-CA05-36702B93BC18}"/>
              </a:ext>
            </a:extLst>
          </p:cNvPr>
          <p:cNvGraphicFramePr>
            <a:graphicFrameLocks noGrp="1"/>
          </p:cNvGraphicFramePr>
          <p:nvPr/>
        </p:nvGraphicFramePr>
        <p:xfrm>
          <a:off x="2879250" y="3213186"/>
          <a:ext cx="44775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1517">
                  <a:extLst>
                    <a:ext uri="{9D8B030D-6E8A-4147-A177-3AD203B41FA5}">
                      <a16:colId xmlns:a16="http://schemas.microsoft.com/office/drawing/2014/main" val="625596927"/>
                    </a:ext>
                  </a:extLst>
                </a:gridCol>
                <a:gridCol w="617698">
                  <a:extLst>
                    <a:ext uri="{9D8B030D-6E8A-4147-A177-3AD203B41FA5}">
                      <a16:colId xmlns:a16="http://schemas.microsoft.com/office/drawing/2014/main" val="198015553"/>
                    </a:ext>
                  </a:extLst>
                </a:gridCol>
                <a:gridCol w="617698">
                  <a:extLst>
                    <a:ext uri="{9D8B030D-6E8A-4147-A177-3AD203B41FA5}">
                      <a16:colId xmlns:a16="http://schemas.microsoft.com/office/drawing/2014/main" val="3703323588"/>
                    </a:ext>
                  </a:extLst>
                </a:gridCol>
                <a:gridCol w="623937">
                  <a:extLst>
                    <a:ext uri="{9D8B030D-6E8A-4147-A177-3AD203B41FA5}">
                      <a16:colId xmlns:a16="http://schemas.microsoft.com/office/drawing/2014/main" val="1644198094"/>
                    </a:ext>
                  </a:extLst>
                </a:gridCol>
                <a:gridCol w="603365">
                  <a:extLst>
                    <a:ext uri="{9D8B030D-6E8A-4147-A177-3AD203B41FA5}">
                      <a16:colId xmlns:a16="http://schemas.microsoft.com/office/drawing/2014/main" val="2821113304"/>
                    </a:ext>
                  </a:extLst>
                </a:gridCol>
                <a:gridCol w="625791">
                  <a:extLst>
                    <a:ext uri="{9D8B030D-6E8A-4147-A177-3AD203B41FA5}">
                      <a16:colId xmlns:a16="http://schemas.microsoft.com/office/drawing/2014/main" val="1248421773"/>
                    </a:ext>
                  </a:extLst>
                </a:gridCol>
                <a:gridCol w="707544">
                  <a:extLst>
                    <a:ext uri="{9D8B030D-6E8A-4147-A177-3AD203B41FA5}">
                      <a16:colId xmlns:a16="http://schemas.microsoft.com/office/drawing/2014/main" val="31982649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1752928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9BB6062-54ED-72F7-041A-A218976192A1}"/>
              </a:ext>
            </a:extLst>
          </p:cNvPr>
          <p:cNvGraphicFramePr>
            <a:graphicFrameLocks noGrp="1"/>
          </p:cNvGraphicFramePr>
          <p:nvPr/>
        </p:nvGraphicFramePr>
        <p:xfrm>
          <a:off x="2879250" y="3581699"/>
          <a:ext cx="44775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1517">
                  <a:extLst>
                    <a:ext uri="{9D8B030D-6E8A-4147-A177-3AD203B41FA5}">
                      <a16:colId xmlns:a16="http://schemas.microsoft.com/office/drawing/2014/main" val="625596927"/>
                    </a:ext>
                  </a:extLst>
                </a:gridCol>
                <a:gridCol w="617698">
                  <a:extLst>
                    <a:ext uri="{9D8B030D-6E8A-4147-A177-3AD203B41FA5}">
                      <a16:colId xmlns:a16="http://schemas.microsoft.com/office/drawing/2014/main" val="198015553"/>
                    </a:ext>
                  </a:extLst>
                </a:gridCol>
                <a:gridCol w="617698">
                  <a:extLst>
                    <a:ext uri="{9D8B030D-6E8A-4147-A177-3AD203B41FA5}">
                      <a16:colId xmlns:a16="http://schemas.microsoft.com/office/drawing/2014/main" val="3703323588"/>
                    </a:ext>
                  </a:extLst>
                </a:gridCol>
                <a:gridCol w="623937">
                  <a:extLst>
                    <a:ext uri="{9D8B030D-6E8A-4147-A177-3AD203B41FA5}">
                      <a16:colId xmlns:a16="http://schemas.microsoft.com/office/drawing/2014/main" val="1644198094"/>
                    </a:ext>
                  </a:extLst>
                </a:gridCol>
                <a:gridCol w="603365">
                  <a:extLst>
                    <a:ext uri="{9D8B030D-6E8A-4147-A177-3AD203B41FA5}">
                      <a16:colId xmlns:a16="http://schemas.microsoft.com/office/drawing/2014/main" val="2821113304"/>
                    </a:ext>
                  </a:extLst>
                </a:gridCol>
                <a:gridCol w="625791">
                  <a:extLst>
                    <a:ext uri="{9D8B030D-6E8A-4147-A177-3AD203B41FA5}">
                      <a16:colId xmlns:a16="http://schemas.microsoft.com/office/drawing/2014/main" val="1248421773"/>
                    </a:ext>
                  </a:extLst>
                </a:gridCol>
                <a:gridCol w="707544">
                  <a:extLst>
                    <a:ext uri="{9D8B030D-6E8A-4147-A177-3AD203B41FA5}">
                      <a16:colId xmlns:a16="http://schemas.microsoft.com/office/drawing/2014/main" val="31982649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175292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685DA26-FEC2-CB08-8D15-A1D96830681D}"/>
              </a:ext>
            </a:extLst>
          </p:cNvPr>
          <p:cNvSpPr txBox="1"/>
          <p:nvPr/>
        </p:nvSpPr>
        <p:spPr>
          <a:xfrm>
            <a:off x="3019498" y="3219975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Cj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4152D10-1D18-2BE5-C7D7-BC39586866FF}"/>
              </a:ext>
            </a:extLst>
          </p:cNvPr>
          <p:cNvGraphicFramePr>
            <a:graphicFrameLocks noGrp="1"/>
          </p:cNvGraphicFramePr>
          <p:nvPr/>
        </p:nvGraphicFramePr>
        <p:xfrm>
          <a:off x="1997026" y="3205139"/>
          <a:ext cx="871512" cy="75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1512">
                  <a:extLst>
                    <a:ext uri="{9D8B030D-6E8A-4147-A177-3AD203B41FA5}">
                      <a16:colId xmlns:a16="http://schemas.microsoft.com/office/drawing/2014/main" val="4252869153"/>
                    </a:ext>
                  </a:extLst>
                </a:gridCol>
              </a:tblGrid>
              <a:tr h="7596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CB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777113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4774DF3-1BFC-B2D9-9452-9CC82019505D}"/>
              </a:ext>
            </a:extLst>
          </p:cNvPr>
          <p:cNvGraphicFramePr>
            <a:graphicFrameLocks noGrp="1"/>
          </p:cNvGraphicFramePr>
          <p:nvPr/>
        </p:nvGraphicFramePr>
        <p:xfrm>
          <a:off x="7380546" y="3205139"/>
          <a:ext cx="1400074" cy="776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0037">
                  <a:extLst>
                    <a:ext uri="{9D8B030D-6E8A-4147-A177-3AD203B41FA5}">
                      <a16:colId xmlns:a16="http://schemas.microsoft.com/office/drawing/2014/main" val="3013429851"/>
                    </a:ext>
                  </a:extLst>
                </a:gridCol>
                <a:gridCol w="700037">
                  <a:extLst>
                    <a:ext uri="{9D8B030D-6E8A-4147-A177-3AD203B41FA5}">
                      <a16:colId xmlns:a16="http://schemas.microsoft.com/office/drawing/2014/main" val="134479305"/>
                    </a:ext>
                  </a:extLst>
                </a:gridCol>
              </a:tblGrid>
              <a:tr h="776579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Solution</a:t>
                      </a:r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Ratio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264803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17EC77D-8DC4-5516-FDED-032BC27D46D9}"/>
              </a:ext>
            </a:extLst>
          </p:cNvPr>
          <p:cNvGraphicFramePr>
            <a:graphicFrameLocks noGrp="1"/>
          </p:cNvGraphicFramePr>
          <p:nvPr/>
        </p:nvGraphicFramePr>
        <p:xfrm>
          <a:off x="1997026" y="3976939"/>
          <a:ext cx="678359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224">
                  <a:extLst>
                    <a:ext uri="{9D8B030D-6E8A-4147-A177-3AD203B41FA5}">
                      <a16:colId xmlns:a16="http://schemas.microsoft.com/office/drawing/2014/main" val="3277270441"/>
                    </a:ext>
                  </a:extLst>
                </a:gridCol>
                <a:gridCol w="681517">
                  <a:extLst>
                    <a:ext uri="{9D8B030D-6E8A-4147-A177-3AD203B41FA5}">
                      <a16:colId xmlns:a16="http://schemas.microsoft.com/office/drawing/2014/main" val="1651651387"/>
                    </a:ext>
                  </a:extLst>
                </a:gridCol>
                <a:gridCol w="617698">
                  <a:extLst>
                    <a:ext uri="{9D8B030D-6E8A-4147-A177-3AD203B41FA5}">
                      <a16:colId xmlns:a16="http://schemas.microsoft.com/office/drawing/2014/main" val="1418133318"/>
                    </a:ext>
                  </a:extLst>
                </a:gridCol>
                <a:gridCol w="617698">
                  <a:extLst>
                    <a:ext uri="{9D8B030D-6E8A-4147-A177-3AD203B41FA5}">
                      <a16:colId xmlns:a16="http://schemas.microsoft.com/office/drawing/2014/main" val="1784287402"/>
                    </a:ext>
                  </a:extLst>
                </a:gridCol>
                <a:gridCol w="623937">
                  <a:extLst>
                    <a:ext uri="{9D8B030D-6E8A-4147-A177-3AD203B41FA5}">
                      <a16:colId xmlns:a16="http://schemas.microsoft.com/office/drawing/2014/main" val="1326948750"/>
                    </a:ext>
                  </a:extLst>
                </a:gridCol>
                <a:gridCol w="603365">
                  <a:extLst>
                    <a:ext uri="{9D8B030D-6E8A-4147-A177-3AD203B41FA5}">
                      <a16:colId xmlns:a16="http://schemas.microsoft.com/office/drawing/2014/main" val="2899115002"/>
                    </a:ext>
                  </a:extLst>
                </a:gridCol>
                <a:gridCol w="625791">
                  <a:extLst>
                    <a:ext uri="{9D8B030D-6E8A-4147-A177-3AD203B41FA5}">
                      <a16:colId xmlns:a16="http://schemas.microsoft.com/office/drawing/2014/main" val="1496010250"/>
                    </a:ext>
                  </a:extLst>
                </a:gridCol>
                <a:gridCol w="707544">
                  <a:extLst>
                    <a:ext uri="{9D8B030D-6E8A-4147-A177-3AD203B41FA5}">
                      <a16:colId xmlns:a16="http://schemas.microsoft.com/office/drawing/2014/main" val="3554240769"/>
                    </a:ext>
                  </a:extLst>
                </a:gridCol>
                <a:gridCol w="711910">
                  <a:extLst>
                    <a:ext uri="{9D8B030D-6E8A-4147-A177-3AD203B41FA5}">
                      <a16:colId xmlns:a16="http://schemas.microsoft.com/office/drawing/2014/main" val="4052128978"/>
                    </a:ext>
                  </a:extLst>
                </a:gridCol>
                <a:gridCol w="711910">
                  <a:extLst>
                    <a:ext uri="{9D8B030D-6E8A-4147-A177-3AD203B41FA5}">
                      <a16:colId xmlns:a16="http://schemas.microsoft.com/office/drawing/2014/main" val="10893657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3677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175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3313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5458893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C6090AB7-5E04-9430-5CE9-D4305183A984}"/>
              </a:ext>
            </a:extLst>
          </p:cNvPr>
          <p:cNvSpPr txBox="1"/>
          <p:nvPr/>
        </p:nvSpPr>
        <p:spPr>
          <a:xfrm>
            <a:off x="3010397" y="3597482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B.V.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956A57-73E9-811F-FFC9-C5985DD56530}"/>
              </a:ext>
            </a:extLst>
          </p:cNvPr>
          <p:cNvSpPr txBox="1"/>
          <p:nvPr/>
        </p:nvSpPr>
        <p:spPr>
          <a:xfrm>
            <a:off x="3761162" y="3577799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x</a:t>
            </a:r>
            <a:r>
              <a:rPr lang="en-US" sz="1600" b="1" baseline="-25000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1171A18-F4CF-0447-8BBD-6B23B378440C}"/>
              </a:ext>
            </a:extLst>
          </p:cNvPr>
          <p:cNvSpPr txBox="1"/>
          <p:nvPr/>
        </p:nvSpPr>
        <p:spPr>
          <a:xfrm>
            <a:off x="4330848" y="3577799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x</a:t>
            </a:r>
            <a:r>
              <a:rPr lang="en-US" sz="1600" b="1" baseline="-25000" dirty="0"/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53B6DEA-A9D7-F4DA-A7F8-89DAF821A3E8}"/>
              </a:ext>
            </a:extLst>
          </p:cNvPr>
          <p:cNvSpPr txBox="1"/>
          <p:nvPr/>
        </p:nvSpPr>
        <p:spPr>
          <a:xfrm>
            <a:off x="4975330" y="3608479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</a:t>
            </a:r>
            <a:r>
              <a:rPr lang="en-US" sz="1400" b="1" baseline="-25000" dirty="0"/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4746EC9-FFAD-0539-8688-2C0699B4699C}"/>
              </a:ext>
            </a:extLst>
          </p:cNvPr>
          <p:cNvSpPr txBox="1"/>
          <p:nvPr/>
        </p:nvSpPr>
        <p:spPr>
          <a:xfrm>
            <a:off x="6066501" y="3585507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</a:t>
            </a:r>
            <a:r>
              <a:rPr lang="en-US" sz="1400" b="1" baseline="-25000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4CBADB0-6E14-8CDD-3317-9C505C031E6A}"/>
              </a:ext>
            </a:extLst>
          </p:cNvPr>
          <p:cNvSpPr txBox="1"/>
          <p:nvPr/>
        </p:nvSpPr>
        <p:spPr>
          <a:xfrm>
            <a:off x="5532786" y="3597482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</a:t>
            </a:r>
            <a:r>
              <a:rPr lang="en-US" sz="1400" b="1" baseline="-25000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ADE3157-3B2E-C75A-CC79-885442A940F0}"/>
              </a:ext>
            </a:extLst>
          </p:cNvPr>
          <p:cNvSpPr txBox="1"/>
          <p:nvPr/>
        </p:nvSpPr>
        <p:spPr>
          <a:xfrm>
            <a:off x="6683193" y="3571707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</a:t>
            </a:r>
            <a:r>
              <a:rPr lang="en-US" sz="1400" b="1" baseline="-25000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0E523D6-7128-8FA1-3CDB-C48BFC8A8C09}"/>
              </a:ext>
            </a:extLst>
          </p:cNvPr>
          <p:cNvSpPr txBox="1"/>
          <p:nvPr/>
        </p:nvSpPr>
        <p:spPr>
          <a:xfrm>
            <a:off x="3737416" y="3265026"/>
            <a:ext cx="4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60</a:t>
            </a:r>
            <a:endParaRPr lang="en-US" sz="1600" b="1" baseline="-25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B326D13-899A-5E66-53C2-AA362A4392F2}"/>
              </a:ext>
            </a:extLst>
          </p:cNvPr>
          <p:cNvSpPr txBox="1"/>
          <p:nvPr/>
        </p:nvSpPr>
        <p:spPr>
          <a:xfrm>
            <a:off x="4310935" y="3271972"/>
            <a:ext cx="4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80</a:t>
            </a:r>
            <a:endParaRPr lang="en-US" sz="1600" b="1" baseline="-25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3A79E36-95B1-6AE1-824F-5D5965F665F2}"/>
              </a:ext>
            </a:extLst>
          </p:cNvPr>
          <p:cNvSpPr txBox="1"/>
          <p:nvPr/>
        </p:nvSpPr>
        <p:spPr>
          <a:xfrm>
            <a:off x="5504116" y="3249843"/>
            <a:ext cx="4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M</a:t>
            </a:r>
            <a:endParaRPr lang="en-US" sz="1600" b="1" baseline="-25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078923A-CDC6-2C72-36D1-6069150F456C}"/>
              </a:ext>
            </a:extLst>
          </p:cNvPr>
          <p:cNvSpPr txBox="1"/>
          <p:nvPr/>
        </p:nvSpPr>
        <p:spPr>
          <a:xfrm>
            <a:off x="4970438" y="3237625"/>
            <a:ext cx="4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0</a:t>
            </a:r>
            <a:endParaRPr lang="en-US" sz="1600" b="1" baseline="-25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6118B06-E26D-166E-EBD1-5379C13B6497}"/>
              </a:ext>
            </a:extLst>
          </p:cNvPr>
          <p:cNvSpPr txBox="1"/>
          <p:nvPr/>
        </p:nvSpPr>
        <p:spPr>
          <a:xfrm>
            <a:off x="6687631" y="3251730"/>
            <a:ext cx="4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M</a:t>
            </a:r>
            <a:endParaRPr lang="en-US" sz="1600" b="1" baseline="-25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4BC802B-4DBD-EE0E-BDEF-17A3E690DD51}"/>
              </a:ext>
            </a:extLst>
          </p:cNvPr>
          <p:cNvSpPr txBox="1"/>
          <p:nvPr/>
        </p:nvSpPr>
        <p:spPr>
          <a:xfrm>
            <a:off x="6086889" y="3237625"/>
            <a:ext cx="4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0</a:t>
            </a:r>
            <a:endParaRPr lang="en-US" sz="1600" b="1" baseline="-25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32CD120-E0FF-2C4A-E77C-A81FFCF39108}"/>
              </a:ext>
            </a:extLst>
          </p:cNvPr>
          <p:cNvSpPr txBox="1"/>
          <p:nvPr/>
        </p:nvSpPr>
        <p:spPr>
          <a:xfrm>
            <a:off x="3050920" y="4024437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</a:t>
            </a:r>
            <a:r>
              <a:rPr lang="en-US" sz="1400" b="1" baseline="-25000" dirty="0"/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AB3EF10-2B13-36ED-9589-AF9F651751A0}"/>
              </a:ext>
            </a:extLst>
          </p:cNvPr>
          <p:cNvSpPr txBox="1"/>
          <p:nvPr/>
        </p:nvSpPr>
        <p:spPr>
          <a:xfrm>
            <a:off x="3050919" y="4341159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x</a:t>
            </a:r>
            <a:r>
              <a:rPr lang="en-US" sz="1400" b="1" baseline="-25000" dirty="0"/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64A8351-F1A0-6702-FD5E-2ECFAEB3D783}"/>
              </a:ext>
            </a:extLst>
          </p:cNvPr>
          <p:cNvSpPr txBox="1"/>
          <p:nvPr/>
        </p:nvSpPr>
        <p:spPr>
          <a:xfrm>
            <a:off x="2301865" y="3989139"/>
            <a:ext cx="4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M</a:t>
            </a:r>
            <a:endParaRPr lang="en-US" sz="1600" b="1" baseline="-25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F8248B5-A5F7-5E56-2ACC-6E462CBEBBD1}"/>
              </a:ext>
            </a:extLst>
          </p:cNvPr>
          <p:cNvSpPr txBox="1"/>
          <p:nvPr/>
        </p:nvSpPr>
        <p:spPr>
          <a:xfrm>
            <a:off x="2301865" y="4359384"/>
            <a:ext cx="4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60</a:t>
            </a:r>
            <a:endParaRPr lang="en-US" sz="1600" b="1" baseline="-25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435999-6B26-3675-4889-3D8CA61EB833}"/>
              </a:ext>
            </a:extLst>
          </p:cNvPr>
          <p:cNvSpPr txBox="1"/>
          <p:nvPr/>
        </p:nvSpPr>
        <p:spPr>
          <a:xfrm>
            <a:off x="3737416" y="4001489"/>
            <a:ext cx="4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  <a:endParaRPr lang="en-US" sz="1600" baseline="-25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E7B5F5-8A3D-E952-5991-0BDFE82DBBB5}"/>
              </a:ext>
            </a:extLst>
          </p:cNvPr>
          <p:cNvSpPr txBox="1"/>
          <p:nvPr/>
        </p:nvSpPr>
        <p:spPr>
          <a:xfrm>
            <a:off x="4324830" y="4039825"/>
            <a:ext cx="444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373A52-419F-4E85-1C01-1599D054F8F0}"/>
              </a:ext>
            </a:extLst>
          </p:cNvPr>
          <p:cNvSpPr txBox="1"/>
          <p:nvPr/>
        </p:nvSpPr>
        <p:spPr>
          <a:xfrm>
            <a:off x="4929833" y="4034787"/>
            <a:ext cx="444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-1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F480AF-B894-1AA9-70B5-0FC4B0134CA3}"/>
              </a:ext>
            </a:extLst>
          </p:cNvPr>
          <p:cNvSpPr txBox="1"/>
          <p:nvPr/>
        </p:nvSpPr>
        <p:spPr>
          <a:xfrm>
            <a:off x="5546952" y="4042812"/>
            <a:ext cx="444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F9734E-EFC7-8E9F-6F5E-1784462C79A7}"/>
              </a:ext>
            </a:extLst>
          </p:cNvPr>
          <p:cNvSpPr txBox="1"/>
          <p:nvPr/>
        </p:nvSpPr>
        <p:spPr>
          <a:xfrm>
            <a:off x="6122250" y="4039825"/>
            <a:ext cx="444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1/2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624678-146C-B547-83D5-B9ABBC92338F}"/>
              </a:ext>
            </a:extLst>
          </p:cNvPr>
          <p:cNvSpPr txBox="1"/>
          <p:nvPr/>
        </p:nvSpPr>
        <p:spPr>
          <a:xfrm>
            <a:off x="6697548" y="4034787"/>
            <a:ext cx="444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-1/2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A1DE6BB-1C4A-3503-23B7-52625A4862BF}"/>
              </a:ext>
            </a:extLst>
          </p:cNvPr>
          <p:cNvSpPr txBox="1"/>
          <p:nvPr/>
        </p:nvSpPr>
        <p:spPr>
          <a:xfrm>
            <a:off x="7477088" y="4029749"/>
            <a:ext cx="444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300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014EEAC-3BF2-6D74-87DB-350FF8FDF108}"/>
              </a:ext>
            </a:extLst>
          </p:cNvPr>
          <p:cNvSpPr txBox="1"/>
          <p:nvPr/>
        </p:nvSpPr>
        <p:spPr>
          <a:xfrm>
            <a:off x="3745795" y="4410707"/>
            <a:ext cx="444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53D7B8F-2722-8582-54B5-1B541090FF79}"/>
              </a:ext>
            </a:extLst>
          </p:cNvPr>
          <p:cNvSpPr txBox="1"/>
          <p:nvPr/>
        </p:nvSpPr>
        <p:spPr>
          <a:xfrm>
            <a:off x="4288216" y="4432738"/>
            <a:ext cx="444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3/4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E72A065-CA34-5D2F-231E-F2EC9A87B909}"/>
              </a:ext>
            </a:extLst>
          </p:cNvPr>
          <p:cNvSpPr txBox="1"/>
          <p:nvPr/>
        </p:nvSpPr>
        <p:spPr>
          <a:xfrm>
            <a:off x="5019922" y="4378684"/>
            <a:ext cx="4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  <a:endParaRPr lang="en-US" sz="1600" baseline="-25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BC5B0B9-1161-A96A-D7BE-C17B6C45B7B6}"/>
              </a:ext>
            </a:extLst>
          </p:cNvPr>
          <p:cNvSpPr txBox="1"/>
          <p:nvPr/>
        </p:nvSpPr>
        <p:spPr>
          <a:xfrm>
            <a:off x="5572354" y="4401960"/>
            <a:ext cx="4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  <a:endParaRPr lang="en-US" sz="1600" baseline="-250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352A3EE-64ED-CE8B-4D7A-44D1504A074E}"/>
              </a:ext>
            </a:extLst>
          </p:cNvPr>
          <p:cNvSpPr txBox="1"/>
          <p:nvPr/>
        </p:nvSpPr>
        <p:spPr>
          <a:xfrm>
            <a:off x="6060858" y="4394072"/>
            <a:ext cx="549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-1/40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ECA552A-5A54-9AE6-C176-B57623FA3A25}"/>
              </a:ext>
            </a:extLst>
          </p:cNvPr>
          <p:cNvSpPr txBox="1"/>
          <p:nvPr/>
        </p:nvSpPr>
        <p:spPr>
          <a:xfrm>
            <a:off x="6730817" y="4401960"/>
            <a:ext cx="549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1/40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AD45E3D-F889-8112-A670-F386FDA72731}"/>
              </a:ext>
            </a:extLst>
          </p:cNvPr>
          <p:cNvSpPr txBox="1"/>
          <p:nvPr/>
        </p:nvSpPr>
        <p:spPr>
          <a:xfrm>
            <a:off x="7477088" y="4387073"/>
            <a:ext cx="549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28F8EB-2556-7959-5CE5-94EDC0B7AE8A}"/>
              </a:ext>
            </a:extLst>
          </p:cNvPr>
          <p:cNvSpPr txBox="1"/>
          <p:nvPr/>
        </p:nvSpPr>
        <p:spPr>
          <a:xfrm>
            <a:off x="3070346" y="4763762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Z</a:t>
            </a:r>
            <a:r>
              <a:rPr lang="en-US" sz="1600" baseline="-25000" dirty="0"/>
              <a:t>j</a:t>
            </a:r>
            <a:endParaRPr lang="en-US" sz="1400" baseline="-25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6C0D45A-1215-E1D8-C95B-AD98672505E4}"/>
              </a:ext>
            </a:extLst>
          </p:cNvPr>
          <p:cNvSpPr txBox="1"/>
          <p:nvPr/>
        </p:nvSpPr>
        <p:spPr>
          <a:xfrm>
            <a:off x="2975432" y="5152522"/>
            <a:ext cx="594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</a:t>
            </a:r>
            <a:r>
              <a:rPr lang="en-US" sz="1400" baseline="-25000" dirty="0"/>
              <a:t>j</a:t>
            </a:r>
            <a:r>
              <a:rPr lang="en-US" sz="1400" dirty="0"/>
              <a:t> -Z</a:t>
            </a:r>
            <a:r>
              <a:rPr lang="en-US" sz="1600" baseline="-25000" dirty="0"/>
              <a:t>j</a:t>
            </a:r>
            <a:endParaRPr lang="en-US" sz="1400" baseline="-25000" dirty="0"/>
          </a:p>
        </p:txBody>
      </p:sp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E7C34E23-6CB7-D083-41FB-4B3ADE81E9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0276002"/>
              </p:ext>
            </p:extLst>
          </p:nvPr>
        </p:nvGraphicFramePr>
        <p:xfrm>
          <a:off x="9768887" y="427621"/>
          <a:ext cx="1838712" cy="485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8712">
                  <a:extLst>
                    <a:ext uri="{9D8B030D-6E8A-4147-A177-3AD203B41FA5}">
                      <a16:colId xmlns:a16="http://schemas.microsoft.com/office/drawing/2014/main" val="9305007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Zj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450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1903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264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5143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4586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6298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5518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378307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A7C04543-07D5-D8E5-F706-CC9D85909F02}"/>
              </a:ext>
            </a:extLst>
          </p:cNvPr>
          <p:cNvSpPr txBox="1"/>
          <p:nvPr/>
        </p:nvSpPr>
        <p:spPr>
          <a:xfrm>
            <a:off x="9823641" y="865618"/>
            <a:ext cx="20922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M×0+60×1 </a:t>
            </a:r>
          </a:p>
          <a:p>
            <a:r>
              <a:rPr lang="en-US" sz="1400" dirty="0"/>
              <a:t>= 0+60 = 60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05C5CBA-3A1E-FF86-31C0-B7A1C5F0ECD3}"/>
              </a:ext>
            </a:extLst>
          </p:cNvPr>
          <p:cNvSpPr txBox="1"/>
          <p:nvPr/>
        </p:nvSpPr>
        <p:spPr>
          <a:xfrm>
            <a:off x="9796264" y="1511351"/>
            <a:ext cx="20922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M×15+60×3/4 </a:t>
            </a:r>
          </a:p>
          <a:p>
            <a:r>
              <a:rPr lang="en-US" sz="1400" dirty="0"/>
              <a:t>= 15M+45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77D99CE-EB05-EE29-EFA5-B4D04773C702}"/>
              </a:ext>
            </a:extLst>
          </p:cNvPr>
          <p:cNvSpPr txBox="1"/>
          <p:nvPr/>
        </p:nvSpPr>
        <p:spPr>
          <a:xfrm>
            <a:off x="9868062" y="2144736"/>
            <a:ext cx="2020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M*-1+60*0</a:t>
            </a:r>
          </a:p>
          <a:p>
            <a:r>
              <a:rPr lang="en-US" sz="1400" dirty="0"/>
              <a:t>= -M + 0 = -M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0612C61-76FF-619D-7A00-B93DFEC21697}"/>
              </a:ext>
            </a:extLst>
          </p:cNvPr>
          <p:cNvSpPr txBox="1"/>
          <p:nvPr/>
        </p:nvSpPr>
        <p:spPr>
          <a:xfrm>
            <a:off x="9868062" y="3381904"/>
            <a:ext cx="2022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M×1/2 + 60×-1/40</a:t>
            </a:r>
          </a:p>
          <a:p>
            <a:r>
              <a:rPr lang="en-US" sz="1400" dirty="0"/>
              <a:t>= M/2 – 3/2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51FD1F8-B15E-6EBC-6326-FCE9D4E19D2D}"/>
              </a:ext>
            </a:extLst>
          </p:cNvPr>
          <p:cNvSpPr txBox="1"/>
          <p:nvPr/>
        </p:nvSpPr>
        <p:spPr>
          <a:xfrm>
            <a:off x="9875805" y="2789640"/>
            <a:ext cx="20146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M*1+60*0</a:t>
            </a:r>
          </a:p>
          <a:p>
            <a:r>
              <a:rPr lang="en-US" sz="1400" dirty="0"/>
              <a:t>=M+0 = M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8688127-EE24-E82E-8C12-7EC132B4A3B1}"/>
              </a:ext>
            </a:extLst>
          </p:cNvPr>
          <p:cNvSpPr txBox="1"/>
          <p:nvPr/>
        </p:nvSpPr>
        <p:spPr>
          <a:xfrm>
            <a:off x="9875805" y="4035306"/>
            <a:ext cx="18953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M×-1/2 + 60×1/40</a:t>
            </a:r>
          </a:p>
          <a:p>
            <a:r>
              <a:rPr lang="en-US" sz="1400" dirty="0"/>
              <a:t>= -M/2 + 3/2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3859740-7B8B-7867-37BB-68C468727552}"/>
              </a:ext>
            </a:extLst>
          </p:cNvPr>
          <p:cNvSpPr txBox="1"/>
          <p:nvPr/>
        </p:nvSpPr>
        <p:spPr>
          <a:xfrm>
            <a:off x="3737416" y="4772842"/>
            <a:ext cx="4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60</a:t>
            </a:r>
            <a:endParaRPr lang="en-US" sz="1600" baseline="-250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04F4CED-7C5E-B897-73EC-3D0CD86BB9D9}"/>
              </a:ext>
            </a:extLst>
          </p:cNvPr>
          <p:cNvSpPr txBox="1"/>
          <p:nvPr/>
        </p:nvSpPr>
        <p:spPr>
          <a:xfrm>
            <a:off x="4156025" y="4749986"/>
            <a:ext cx="754035" cy="256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aseline="-25000" dirty="0"/>
              <a:t>15M+45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5C367C2-E4FE-3E24-6D53-A1936AFF5E0B}"/>
              </a:ext>
            </a:extLst>
          </p:cNvPr>
          <p:cNvSpPr txBox="1"/>
          <p:nvPr/>
        </p:nvSpPr>
        <p:spPr>
          <a:xfrm>
            <a:off x="4948146" y="4752019"/>
            <a:ext cx="4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-M</a:t>
            </a:r>
            <a:endParaRPr lang="en-US" sz="1600" baseline="-250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E34B852-A276-7437-8936-FD018A645563}"/>
              </a:ext>
            </a:extLst>
          </p:cNvPr>
          <p:cNvSpPr txBox="1"/>
          <p:nvPr/>
        </p:nvSpPr>
        <p:spPr>
          <a:xfrm>
            <a:off x="5546952" y="4737934"/>
            <a:ext cx="4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</a:t>
            </a:r>
            <a:endParaRPr lang="en-US" sz="1600" baseline="-250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6A75F52-621C-BF1C-1E2A-E68CDCA31D68}"/>
              </a:ext>
            </a:extLst>
          </p:cNvPr>
          <p:cNvSpPr txBox="1"/>
          <p:nvPr/>
        </p:nvSpPr>
        <p:spPr>
          <a:xfrm>
            <a:off x="6016570" y="4755874"/>
            <a:ext cx="754035" cy="256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aseline="-25000" dirty="0"/>
              <a:t>M/2-3/2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DE6A9D5-F3BF-36D7-108D-21795BCAC6BB}"/>
              </a:ext>
            </a:extLst>
          </p:cNvPr>
          <p:cNvSpPr txBox="1"/>
          <p:nvPr/>
        </p:nvSpPr>
        <p:spPr>
          <a:xfrm>
            <a:off x="6683193" y="4763762"/>
            <a:ext cx="754035" cy="256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aseline="-25000" dirty="0"/>
              <a:t>-M/2+3/2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5E7DDD-1747-7277-FF44-56373A6CD78A}"/>
              </a:ext>
            </a:extLst>
          </p:cNvPr>
          <p:cNvSpPr txBox="1"/>
          <p:nvPr/>
        </p:nvSpPr>
        <p:spPr>
          <a:xfrm>
            <a:off x="9857549" y="4695588"/>
            <a:ext cx="18953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M×300 + 60×30</a:t>
            </a:r>
          </a:p>
          <a:p>
            <a:r>
              <a:rPr lang="en-US" sz="1400" dirty="0"/>
              <a:t>= 300M+1800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B8F7C69-52A4-9DF5-201A-48F197EE3134}"/>
              </a:ext>
            </a:extLst>
          </p:cNvPr>
          <p:cNvSpPr txBox="1"/>
          <p:nvPr/>
        </p:nvSpPr>
        <p:spPr>
          <a:xfrm>
            <a:off x="7376763" y="4808253"/>
            <a:ext cx="97840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300M+1800</a:t>
            </a:r>
          </a:p>
        </p:txBody>
      </p:sp>
    </p:spTree>
    <p:extLst>
      <p:ext uri="{BB962C8B-B14F-4D97-AF65-F5344CB8AC3E}">
        <p14:creationId xmlns:p14="http://schemas.microsoft.com/office/powerpoint/2010/main" val="3394927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47" grpId="0"/>
      <p:bldP spid="48" grpId="0"/>
      <p:bldP spid="49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4" grpId="0"/>
      <p:bldP spid="4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1005</TotalTime>
  <Words>2176</Words>
  <Application>Microsoft Office PowerPoint</Application>
  <PresentationFormat>Widescreen</PresentationFormat>
  <Paragraphs>1154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Debindra Bhandario</dc:creator>
  <cp:lastModifiedBy>Debindra Bhandario</cp:lastModifiedBy>
  <cp:revision>113</cp:revision>
  <dcterms:created xsi:type="dcterms:W3CDTF">2024-09-03T04:45:19Z</dcterms:created>
  <dcterms:modified xsi:type="dcterms:W3CDTF">2024-09-09T19:03:48Z</dcterms:modified>
</cp:coreProperties>
</file>