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7C714-4E4A-4507-BEA0-85EAEB26DB3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445D5-A56C-4440-8658-60C062BB6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445D5-A56C-4440-8658-60C062BB68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445D5-A56C-4440-8658-60C062BB68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7545" y="4419600"/>
            <a:ext cx="3604497" cy="1297115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Example 3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Transportation Problem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Truck with solid fill">
            <a:extLst>
              <a:ext uri="{FF2B5EF4-FFF2-40B4-BE49-F238E27FC236}">
                <a16:creationId xmlns:a16="http://schemas.microsoft.com/office/drawing/2014/main" id="{99DB79AF-53E1-EFB3-7B25-CC3EC0BB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273056"/>
            <a:ext cx="2311887" cy="2311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55150"/>
              </p:ext>
            </p:extLst>
          </p:nvPr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BB195-FC6E-BACE-8063-548F2464EC90}"/>
              </a:ext>
            </a:extLst>
          </p:cNvPr>
          <p:cNvSpPr txBox="1"/>
          <p:nvPr/>
        </p:nvSpPr>
        <p:spPr>
          <a:xfrm>
            <a:off x="5791200" y="92228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 </a:t>
            </a:r>
            <a:r>
              <a:rPr lang="en-US" dirty="0"/>
              <a:t>= 0</a:t>
            </a:r>
            <a:endParaRPr lang="en-US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95C27-D638-2D2A-2BE9-38B441EA6D25}"/>
              </a:ext>
            </a:extLst>
          </p:cNvPr>
          <p:cNvSpPr txBox="1"/>
          <p:nvPr/>
        </p:nvSpPr>
        <p:spPr>
          <a:xfrm>
            <a:off x="5791200" y="16777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 </a:t>
            </a:r>
            <a:r>
              <a:rPr lang="en-US" dirty="0"/>
              <a:t>= 3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56614-1CB5-2DFA-A77B-8C6ADEBC8E81}"/>
              </a:ext>
            </a:extLst>
          </p:cNvPr>
          <p:cNvSpPr txBox="1"/>
          <p:nvPr/>
        </p:nvSpPr>
        <p:spPr>
          <a:xfrm>
            <a:off x="5791200" y="2450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 </a:t>
            </a:r>
            <a:r>
              <a:rPr lang="en-US" dirty="0"/>
              <a:t>= 4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EEF28-D586-62FD-326C-E2056150AF24}"/>
              </a:ext>
            </a:extLst>
          </p:cNvPr>
          <p:cNvSpPr txBox="1"/>
          <p:nvPr/>
        </p:nvSpPr>
        <p:spPr>
          <a:xfrm>
            <a:off x="1447800" y="2930756"/>
            <a:ext cx="953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US" dirty="0"/>
              <a:t>= 5</a:t>
            </a:r>
            <a:endParaRPr 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AE5AA-F5AF-FE44-FB63-D9FC452F7816}"/>
              </a:ext>
            </a:extLst>
          </p:cNvPr>
          <p:cNvSpPr txBox="1"/>
          <p:nvPr/>
        </p:nvSpPr>
        <p:spPr>
          <a:xfrm>
            <a:off x="2590800" y="2930756"/>
            <a:ext cx="9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= 7</a:t>
            </a:r>
            <a:endParaRPr 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2A0AA-6789-FFB1-0BBA-FADFC743209C}"/>
              </a:ext>
            </a:extLst>
          </p:cNvPr>
          <p:cNvSpPr txBox="1"/>
          <p:nvPr/>
        </p:nvSpPr>
        <p:spPr>
          <a:xfrm>
            <a:off x="3733800" y="2930756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 </a:t>
            </a:r>
            <a:r>
              <a:rPr lang="en-US" dirty="0"/>
              <a:t>= 6</a:t>
            </a:r>
            <a:endParaRPr 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22D3D-48B7-811E-CF9A-61988DD82F27}"/>
              </a:ext>
            </a:extLst>
          </p:cNvPr>
          <p:cNvSpPr txBox="1"/>
          <p:nvPr/>
        </p:nvSpPr>
        <p:spPr>
          <a:xfrm>
            <a:off x="4837580" y="2930756"/>
            <a:ext cx="953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 </a:t>
            </a:r>
            <a:r>
              <a:rPr lang="en-US" dirty="0"/>
              <a:t> = 6</a:t>
            </a:r>
            <a:endParaRPr lang="en-US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C4F02-7F92-79ED-693C-A688EFB46D9E}"/>
              </a:ext>
            </a:extLst>
          </p:cNvPr>
          <p:cNvSpPr txBox="1"/>
          <p:nvPr/>
        </p:nvSpPr>
        <p:spPr>
          <a:xfrm>
            <a:off x="1074704" y="337235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= C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– U</a:t>
            </a:r>
            <a:r>
              <a:rPr lang="en-US" b="1" baseline="-25000" dirty="0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- V</a:t>
            </a:r>
            <a:r>
              <a:rPr lang="en-US" b="1" baseline="-25000" dirty="0">
                <a:highlight>
                  <a:srgbClr val="FFFF00"/>
                </a:highlight>
              </a:rPr>
              <a:t>j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221013-275F-F411-BDE8-0065C3151B56}"/>
              </a:ext>
            </a:extLst>
          </p:cNvPr>
          <p:cNvSpPr txBox="1"/>
          <p:nvPr/>
        </p:nvSpPr>
        <p:spPr>
          <a:xfrm>
            <a:off x="1074704" y="384122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 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9E422-FAE2-F2BF-5755-C586A00463F6}"/>
              </a:ext>
            </a:extLst>
          </p:cNvPr>
          <p:cNvSpPr txBox="1"/>
          <p:nvPr/>
        </p:nvSpPr>
        <p:spPr>
          <a:xfrm>
            <a:off x="1043327" y="4260326"/>
            <a:ext cx="284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E1A94-88A7-E32B-445C-B86692EAC484}"/>
              </a:ext>
            </a:extLst>
          </p:cNvPr>
          <p:cNvSpPr txBox="1"/>
          <p:nvPr/>
        </p:nvSpPr>
        <p:spPr>
          <a:xfrm>
            <a:off x="1074703" y="4667758"/>
            <a:ext cx="28471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14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4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9CA86-C40E-4E7B-C3F7-484C3C337CD5}"/>
              </a:ext>
            </a:extLst>
          </p:cNvPr>
          <p:cNvSpPr txBox="1"/>
          <p:nvPr/>
        </p:nvSpPr>
        <p:spPr>
          <a:xfrm>
            <a:off x="1074704" y="550595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endParaRPr lang="en-US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E0658-8F47-5607-B73E-2266FE0616F7}"/>
              </a:ext>
            </a:extLst>
          </p:cNvPr>
          <p:cNvSpPr txBox="1"/>
          <p:nvPr/>
        </p:nvSpPr>
        <p:spPr>
          <a:xfrm>
            <a:off x="3615369" y="382955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9 – 0 – 5 = 4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69018-74B1-99F3-66FE-0FC2E6389BBD}"/>
              </a:ext>
            </a:extLst>
          </p:cNvPr>
          <p:cNvSpPr txBox="1"/>
          <p:nvPr/>
        </p:nvSpPr>
        <p:spPr>
          <a:xfrm>
            <a:off x="3615369" y="466775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14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8 – 0 – 6 = 2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27FCC-279A-87B1-A137-9171F122AA40}"/>
              </a:ext>
            </a:extLst>
          </p:cNvPr>
          <p:cNvSpPr txBox="1"/>
          <p:nvPr/>
        </p:nvSpPr>
        <p:spPr>
          <a:xfrm>
            <a:off x="3615369" y="550595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13 – 4 – 5 = 4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C7748-44CE-7DC7-ADA1-36A9ACFD71FF}"/>
              </a:ext>
            </a:extLst>
          </p:cNvPr>
          <p:cNvSpPr txBox="1"/>
          <p:nvPr/>
        </p:nvSpPr>
        <p:spPr>
          <a:xfrm>
            <a:off x="3589303" y="4251761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10 – 0 – 6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AF4428-AB7A-744C-C879-21C7B1A93679}"/>
              </a:ext>
            </a:extLst>
          </p:cNvPr>
          <p:cNvSpPr txBox="1"/>
          <p:nvPr/>
        </p:nvSpPr>
        <p:spPr>
          <a:xfrm>
            <a:off x="6206169" y="3829558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4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46B71-42B8-12D5-B418-E3EC6A583EFF}"/>
              </a:ext>
            </a:extLst>
          </p:cNvPr>
          <p:cNvSpPr txBox="1"/>
          <p:nvPr/>
        </p:nvSpPr>
        <p:spPr>
          <a:xfrm>
            <a:off x="6206169" y="4667758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2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A2AF79-E1A7-F315-24F7-E4EB759E03B1}"/>
              </a:ext>
            </a:extLst>
          </p:cNvPr>
          <p:cNvSpPr txBox="1"/>
          <p:nvPr/>
        </p:nvSpPr>
        <p:spPr>
          <a:xfrm>
            <a:off x="6206169" y="5505958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4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7DF0B5-9083-1198-9C34-D16BB83C93F7}"/>
              </a:ext>
            </a:extLst>
          </p:cNvPr>
          <p:cNvSpPr txBox="1"/>
          <p:nvPr/>
        </p:nvSpPr>
        <p:spPr>
          <a:xfrm>
            <a:off x="6180103" y="4251761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B0358-5762-A64A-C985-10DA96F812EE}"/>
              </a:ext>
            </a:extLst>
          </p:cNvPr>
          <p:cNvSpPr txBox="1"/>
          <p:nvPr/>
        </p:nvSpPr>
        <p:spPr>
          <a:xfrm>
            <a:off x="1116934" y="6392910"/>
            <a:ext cx="57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l-GR" dirty="0"/>
              <a:t>Δ</a:t>
            </a:r>
            <a:r>
              <a:rPr lang="en-US" dirty="0" err="1"/>
              <a:t>ij</a:t>
            </a:r>
            <a:r>
              <a:rPr lang="en-US" dirty="0"/>
              <a:t>​≥0, the Solution is Optimal.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6000E-03D9-0D37-12C4-A7B9106E76DB}"/>
              </a:ext>
            </a:extLst>
          </p:cNvPr>
          <p:cNvSpPr txBox="1"/>
          <p:nvPr/>
        </p:nvSpPr>
        <p:spPr>
          <a:xfrm>
            <a:off x="1116934" y="5879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3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A05838-DFBD-040D-C65C-7FEB2236F2C9}"/>
              </a:ext>
            </a:extLst>
          </p:cNvPr>
          <p:cNvSpPr txBox="1"/>
          <p:nvPr/>
        </p:nvSpPr>
        <p:spPr>
          <a:xfrm>
            <a:off x="3657599" y="58790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12 – 4 – 6 = 2</a:t>
            </a:r>
            <a:endParaRPr 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A26EC-CB84-EB51-3A3F-BAEA424A3C84}"/>
              </a:ext>
            </a:extLst>
          </p:cNvPr>
          <p:cNvSpPr txBox="1"/>
          <p:nvPr/>
        </p:nvSpPr>
        <p:spPr>
          <a:xfrm>
            <a:off x="6248399" y="5879068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2</a:t>
            </a:r>
            <a:endParaRPr lang="en-US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D68AC-4936-4A7D-DA27-2908A59581BE}"/>
              </a:ext>
            </a:extLst>
          </p:cNvPr>
          <p:cNvSpPr txBox="1"/>
          <p:nvPr/>
        </p:nvSpPr>
        <p:spPr>
          <a:xfrm>
            <a:off x="1048638" y="50643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24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2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4</a:t>
            </a:r>
            <a:endParaRPr 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8700E7-4877-4A87-9083-4F84E500C530}"/>
              </a:ext>
            </a:extLst>
          </p:cNvPr>
          <p:cNvSpPr txBox="1"/>
          <p:nvPr/>
        </p:nvSpPr>
        <p:spPr>
          <a:xfrm>
            <a:off x="3589303" y="5064371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24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11 – 3 – 6 = 2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657282-018A-C8A4-376C-D989432DDFD4}"/>
              </a:ext>
            </a:extLst>
          </p:cNvPr>
          <p:cNvSpPr txBox="1"/>
          <p:nvPr/>
        </p:nvSpPr>
        <p:spPr>
          <a:xfrm>
            <a:off x="6180103" y="5064371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2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80E76D-ECD9-1A4C-DC6E-6DC182E5AA7B}"/>
              </a:ext>
            </a:extLst>
          </p:cNvPr>
          <p:cNvSpPr txBox="1"/>
          <p:nvPr/>
        </p:nvSpPr>
        <p:spPr>
          <a:xfrm>
            <a:off x="6671630" y="-14244"/>
            <a:ext cx="247237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Unoccupied Cells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96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2631"/>
              </p:ext>
            </p:extLst>
          </p:nvPr>
        </p:nvGraphicFramePr>
        <p:xfrm>
          <a:off x="2013786" y="18041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1498588" y="21081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1485050" y="28853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1485050" y="35552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2437550" y="14478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3588303" y="14478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4725609" y="14478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873094" y="14347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6E31E-7645-7FAB-4400-3EA12637A65B}"/>
              </a:ext>
            </a:extLst>
          </p:cNvPr>
          <p:cNvSpPr txBox="1"/>
          <p:nvPr/>
        </p:nvSpPr>
        <p:spPr>
          <a:xfrm>
            <a:off x="6730282" y="21482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D410E-4C5E-92FB-C6A8-83FA1008C15B}"/>
              </a:ext>
            </a:extLst>
          </p:cNvPr>
          <p:cNvSpPr txBox="1"/>
          <p:nvPr/>
        </p:nvSpPr>
        <p:spPr>
          <a:xfrm>
            <a:off x="6730282" y="28853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A94D4-4E78-864B-3147-8C5CB575BBE8}"/>
              </a:ext>
            </a:extLst>
          </p:cNvPr>
          <p:cNvSpPr txBox="1"/>
          <p:nvPr/>
        </p:nvSpPr>
        <p:spPr>
          <a:xfrm>
            <a:off x="6722378" y="36191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2B3BA-0644-961E-B92C-C299F01BD5CE}"/>
              </a:ext>
            </a:extLst>
          </p:cNvPr>
          <p:cNvSpPr txBox="1"/>
          <p:nvPr/>
        </p:nvSpPr>
        <p:spPr>
          <a:xfrm>
            <a:off x="2363764" y="41045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C6AF7-752E-8AA7-F725-BEBF9CFA121E}"/>
              </a:ext>
            </a:extLst>
          </p:cNvPr>
          <p:cNvSpPr txBox="1"/>
          <p:nvPr/>
        </p:nvSpPr>
        <p:spPr>
          <a:xfrm>
            <a:off x="3513311" y="41045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5F8E1-6CB5-5FC3-8533-F2EDDE538ADE}"/>
              </a:ext>
            </a:extLst>
          </p:cNvPr>
          <p:cNvSpPr txBox="1"/>
          <p:nvPr/>
        </p:nvSpPr>
        <p:spPr>
          <a:xfrm>
            <a:off x="4664068" y="41045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351B8-7ECA-F90F-A610-9228A4278939}"/>
              </a:ext>
            </a:extLst>
          </p:cNvPr>
          <p:cNvSpPr txBox="1"/>
          <p:nvPr/>
        </p:nvSpPr>
        <p:spPr>
          <a:xfrm>
            <a:off x="5814825" y="4126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8EF62-B0E3-6422-DBCB-73E526253C2D}"/>
              </a:ext>
            </a:extLst>
          </p:cNvPr>
          <p:cNvSpPr txBox="1"/>
          <p:nvPr/>
        </p:nvSpPr>
        <p:spPr>
          <a:xfrm>
            <a:off x="6477000" y="143479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Capacity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28542-A240-ABD4-3E1C-C551C8A87B5B}"/>
              </a:ext>
            </a:extLst>
          </p:cNvPr>
          <p:cNvSpPr txBox="1"/>
          <p:nvPr/>
        </p:nvSpPr>
        <p:spPr>
          <a:xfrm>
            <a:off x="776657" y="41045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Requirement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067836-0495-31BE-CF9C-72E734B5D546}"/>
              </a:ext>
            </a:extLst>
          </p:cNvPr>
          <p:cNvSpPr/>
          <p:nvPr/>
        </p:nvSpPr>
        <p:spPr>
          <a:xfrm>
            <a:off x="3156786" y="1794561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3FC46C-6D5E-B823-C5C0-07349DC31C89}"/>
              </a:ext>
            </a:extLst>
          </p:cNvPr>
          <p:cNvSpPr/>
          <p:nvPr/>
        </p:nvSpPr>
        <p:spPr>
          <a:xfrm>
            <a:off x="2018949" y="2539834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D12E80-62C8-9BF4-2AF7-508BCD26B697}"/>
              </a:ext>
            </a:extLst>
          </p:cNvPr>
          <p:cNvSpPr/>
          <p:nvPr/>
        </p:nvSpPr>
        <p:spPr>
          <a:xfrm>
            <a:off x="4304965" y="2518043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DC0622-63A8-BCA1-293B-BF6195C99762}"/>
              </a:ext>
            </a:extLst>
          </p:cNvPr>
          <p:cNvSpPr/>
          <p:nvPr/>
        </p:nvSpPr>
        <p:spPr>
          <a:xfrm>
            <a:off x="5424498" y="3275727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08E2-41AE-51BF-2CCC-22242A3D4DC4}"/>
              </a:ext>
            </a:extLst>
          </p:cNvPr>
          <p:cNvSpPr/>
          <p:nvPr/>
        </p:nvSpPr>
        <p:spPr>
          <a:xfrm>
            <a:off x="3156786" y="2527648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A6166B-3ECB-0C35-BB26-15A614FA31ED}"/>
              </a:ext>
            </a:extLst>
          </p:cNvPr>
          <p:cNvSpPr/>
          <p:nvPr/>
        </p:nvSpPr>
        <p:spPr>
          <a:xfrm>
            <a:off x="3160636" y="3270880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2388CA-9B5F-4258-792A-5444B22EE567}"/>
              </a:ext>
            </a:extLst>
          </p:cNvPr>
          <p:cNvSpPr txBox="1"/>
          <p:nvPr/>
        </p:nvSpPr>
        <p:spPr>
          <a:xfrm>
            <a:off x="920712" y="5053870"/>
            <a:ext cx="74229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Initial Transportation Cost = 14*7 + 15*8 + 1*10 + 11*9 + 4 *11 + 10*10 = 471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B5395C6-60BC-1F18-2678-1FB38A46F8D8}"/>
              </a:ext>
            </a:extLst>
          </p:cNvPr>
          <p:cNvSpPr txBox="1"/>
          <p:nvPr/>
        </p:nvSpPr>
        <p:spPr>
          <a:xfrm>
            <a:off x="920712" y="5731515"/>
            <a:ext cx="74229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Hence, X</a:t>
            </a:r>
            <a:r>
              <a:rPr lang="en-US" baseline="-25000" dirty="0"/>
              <a:t>12</a:t>
            </a:r>
            <a:r>
              <a:rPr lang="en-US" dirty="0"/>
              <a:t>=14, X</a:t>
            </a:r>
            <a:r>
              <a:rPr lang="en-US" baseline="-25000" dirty="0"/>
              <a:t>21</a:t>
            </a:r>
            <a:r>
              <a:rPr lang="en-US" dirty="0"/>
              <a:t>=15, X</a:t>
            </a:r>
            <a:r>
              <a:rPr lang="en-US" baseline="-25000" dirty="0"/>
              <a:t>22</a:t>
            </a:r>
            <a:r>
              <a:rPr lang="en-US" dirty="0"/>
              <a:t>=1, X</a:t>
            </a:r>
            <a:r>
              <a:rPr lang="en-US" baseline="-25000" dirty="0"/>
              <a:t>23</a:t>
            </a:r>
            <a:r>
              <a:rPr lang="en-US" dirty="0"/>
              <a:t>=11, X</a:t>
            </a:r>
            <a:r>
              <a:rPr lang="en-US" baseline="-25000" dirty="0"/>
              <a:t>32</a:t>
            </a:r>
            <a:r>
              <a:rPr lang="en-US" dirty="0"/>
              <a:t>=4, and X</a:t>
            </a:r>
            <a:r>
              <a:rPr lang="en-US" baseline="-25000" dirty="0"/>
              <a:t>24</a:t>
            </a:r>
            <a:r>
              <a:rPr lang="en-US" dirty="0"/>
              <a:t>=10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05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58371"/>
              </p:ext>
            </p:extLst>
          </p:nvPr>
        </p:nvGraphicFramePr>
        <p:xfrm>
          <a:off x="1524000" y="1397001"/>
          <a:ext cx="5638800" cy="271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1028700" y="1740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1039906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990600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981200" y="94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3352800" y="934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4876802" y="94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6248402" y="934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6E31E-7645-7FAB-4400-3EA12637A65B}"/>
              </a:ext>
            </a:extLst>
          </p:cNvPr>
          <p:cNvSpPr txBox="1"/>
          <p:nvPr/>
        </p:nvSpPr>
        <p:spPr>
          <a:xfrm>
            <a:off x="7467600" y="18749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D410E-4C5E-92FB-C6A8-83FA1008C15B}"/>
              </a:ext>
            </a:extLst>
          </p:cNvPr>
          <p:cNvSpPr txBox="1"/>
          <p:nvPr/>
        </p:nvSpPr>
        <p:spPr>
          <a:xfrm>
            <a:off x="7467600" y="27673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A94D4-4E78-864B-3147-8C5CB575BBE8}"/>
              </a:ext>
            </a:extLst>
          </p:cNvPr>
          <p:cNvSpPr txBox="1"/>
          <p:nvPr/>
        </p:nvSpPr>
        <p:spPr>
          <a:xfrm>
            <a:off x="7467600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2B3BA-0644-961E-B92C-C299F01BD5CE}"/>
              </a:ext>
            </a:extLst>
          </p:cNvPr>
          <p:cNvSpPr txBox="1"/>
          <p:nvPr/>
        </p:nvSpPr>
        <p:spPr>
          <a:xfrm>
            <a:off x="19812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C6AF7-752E-8AA7-F725-BEBF9CFA121E}"/>
              </a:ext>
            </a:extLst>
          </p:cNvPr>
          <p:cNvSpPr txBox="1"/>
          <p:nvPr/>
        </p:nvSpPr>
        <p:spPr>
          <a:xfrm>
            <a:off x="3352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5F8E1-6CB5-5FC3-8533-F2EDDE538ADE}"/>
              </a:ext>
            </a:extLst>
          </p:cNvPr>
          <p:cNvSpPr txBox="1"/>
          <p:nvPr/>
        </p:nvSpPr>
        <p:spPr>
          <a:xfrm>
            <a:off x="4849908" y="43448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351B8-7ECA-F90F-A610-9228A4278939}"/>
              </a:ext>
            </a:extLst>
          </p:cNvPr>
          <p:cNvSpPr txBox="1"/>
          <p:nvPr/>
        </p:nvSpPr>
        <p:spPr>
          <a:xfrm>
            <a:off x="6230475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8EF62-B0E3-6422-DBCB-73E526253C2D}"/>
              </a:ext>
            </a:extLst>
          </p:cNvPr>
          <p:cNvSpPr txBox="1"/>
          <p:nvPr/>
        </p:nvSpPr>
        <p:spPr>
          <a:xfrm>
            <a:off x="7239000" y="9349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Capacity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28542-A240-ABD4-3E1C-C551C8A87B5B}"/>
              </a:ext>
            </a:extLst>
          </p:cNvPr>
          <p:cNvSpPr txBox="1"/>
          <p:nvPr/>
        </p:nvSpPr>
        <p:spPr>
          <a:xfrm>
            <a:off x="277906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Requirement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7F8B91-2E02-3EF9-EB43-95C0FF42C919}"/>
              </a:ext>
            </a:extLst>
          </p:cNvPr>
          <p:cNvSpPr txBox="1"/>
          <p:nvPr/>
        </p:nvSpPr>
        <p:spPr>
          <a:xfrm>
            <a:off x="1676400" y="52578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Demand = 15 + 19 + 11 + 10 = 55</a:t>
            </a:r>
          </a:p>
          <a:p>
            <a:r>
              <a:rPr lang="en-US" dirty="0"/>
              <a:t>Total Supply = 14 +27 + 14 = 55</a:t>
            </a:r>
          </a:p>
          <a:p>
            <a:endParaRPr lang="en-US" dirty="0"/>
          </a:p>
          <a:p>
            <a:r>
              <a:rPr lang="en-US" dirty="0"/>
              <a:t>Since Total Demand = Total Supply, it is a balanced TP. </a:t>
            </a:r>
          </a:p>
        </p:txBody>
      </p:sp>
    </p:spTree>
    <p:extLst>
      <p:ext uri="{BB962C8B-B14F-4D97-AF65-F5344CB8AC3E}">
        <p14:creationId xmlns:p14="http://schemas.microsoft.com/office/powerpoint/2010/main" val="33710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6741BC7-C502-C138-0368-A0D63E70F94E}"/>
              </a:ext>
            </a:extLst>
          </p:cNvPr>
          <p:cNvGrpSpPr/>
          <p:nvPr/>
        </p:nvGrpSpPr>
        <p:grpSpPr>
          <a:xfrm>
            <a:off x="1015107" y="727761"/>
            <a:ext cx="6017100" cy="3241687"/>
            <a:chOff x="1015107" y="727761"/>
            <a:chExt cx="6017100" cy="324168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1824594-312B-4A92-EFAD-EAF790FCD421}"/>
                </a:ext>
              </a:extLst>
            </p:cNvPr>
            <p:cNvCxnSpPr/>
            <p:nvPr/>
          </p:nvCxnSpPr>
          <p:spPr>
            <a:xfrm>
              <a:off x="7032207" y="727761"/>
              <a:ext cx="0" cy="3241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19827F-CDCF-0B6E-774E-89995AF73054}"/>
                </a:ext>
              </a:extLst>
            </p:cNvPr>
            <p:cNvCxnSpPr/>
            <p:nvPr/>
          </p:nvCxnSpPr>
          <p:spPr>
            <a:xfrm flipH="1">
              <a:off x="1015107" y="3969448"/>
              <a:ext cx="6017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1661"/>
              </p:ext>
            </p:extLst>
          </p:nvPr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6E31E-7645-7FAB-4400-3EA12637A65B}"/>
              </a:ext>
            </a:extLst>
          </p:cNvPr>
          <p:cNvSpPr txBox="1"/>
          <p:nvPr/>
        </p:nvSpPr>
        <p:spPr>
          <a:xfrm>
            <a:off x="5935696" y="10814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D410E-4C5E-92FB-C6A8-83FA1008C15B}"/>
              </a:ext>
            </a:extLst>
          </p:cNvPr>
          <p:cNvSpPr txBox="1"/>
          <p:nvPr/>
        </p:nvSpPr>
        <p:spPr>
          <a:xfrm>
            <a:off x="5935696" y="18185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A94D4-4E78-864B-3147-8C5CB575BBE8}"/>
              </a:ext>
            </a:extLst>
          </p:cNvPr>
          <p:cNvSpPr txBox="1"/>
          <p:nvPr/>
        </p:nvSpPr>
        <p:spPr>
          <a:xfrm>
            <a:off x="5927792" y="25523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2B3BA-0644-961E-B92C-C299F01BD5CE}"/>
              </a:ext>
            </a:extLst>
          </p:cNvPr>
          <p:cNvSpPr txBox="1"/>
          <p:nvPr/>
        </p:nvSpPr>
        <p:spPr>
          <a:xfrm>
            <a:off x="1569178" y="30377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C6AF7-752E-8AA7-F725-BEBF9CFA121E}"/>
              </a:ext>
            </a:extLst>
          </p:cNvPr>
          <p:cNvSpPr txBox="1"/>
          <p:nvPr/>
        </p:nvSpPr>
        <p:spPr>
          <a:xfrm>
            <a:off x="2718725" y="30377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5F8E1-6CB5-5FC3-8533-F2EDDE538ADE}"/>
              </a:ext>
            </a:extLst>
          </p:cNvPr>
          <p:cNvSpPr txBox="1"/>
          <p:nvPr/>
        </p:nvSpPr>
        <p:spPr>
          <a:xfrm>
            <a:off x="3869482" y="30377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351B8-7ECA-F90F-A610-9228A4278939}"/>
              </a:ext>
            </a:extLst>
          </p:cNvPr>
          <p:cNvSpPr txBox="1"/>
          <p:nvPr/>
        </p:nvSpPr>
        <p:spPr>
          <a:xfrm>
            <a:off x="5020239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8EF62-B0E3-6422-DBCB-73E526253C2D}"/>
              </a:ext>
            </a:extLst>
          </p:cNvPr>
          <p:cNvSpPr txBox="1"/>
          <p:nvPr/>
        </p:nvSpPr>
        <p:spPr>
          <a:xfrm>
            <a:off x="5682414" y="36799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Capacity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28542-A240-ABD4-3E1C-C551C8A87B5B}"/>
              </a:ext>
            </a:extLst>
          </p:cNvPr>
          <p:cNvSpPr txBox="1"/>
          <p:nvPr/>
        </p:nvSpPr>
        <p:spPr>
          <a:xfrm>
            <a:off x="-17929" y="30377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6189A-7A23-2C58-3218-018AD5837D0F}"/>
              </a:ext>
            </a:extLst>
          </p:cNvPr>
          <p:cNvSpPr txBox="1"/>
          <p:nvPr/>
        </p:nvSpPr>
        <p:spPr>
          <a:xfrm>
            <a:off x="6858000" y="196334"/>
            <a:ext cx="179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Row Difference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22B6A-81CE-76B7-B043-62985F1968FD}"/>
              </a:ext>
            </a:extLst>
          </p:cNvPr>
          <p:cNvSpPr txBox="1"/>
          <p:nvPr/>
        </p:nvSpPr>
        <p:spPr>
          <a:xfrm>
            <a:off x="6705600" y="565666"/>
            <a:ext cx="26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6D8EE-516E-9E6D-3A58-FC1D2D9ACC81}"/>
              </a:ext>
            </a:extLst>
          </p:cNvPr>
          <p:cNvSpPr txBox="1"/>
          <p:nvPr/>
        </p:nvSpPr>
        <p:spPr>
          <a:xfrm>
            <a:off x="6683793" y="104135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77B92-110C-6117-1533-B8466024BCA1}"/>
              </a:ext>
            </a:extLst>
          </p:cNvPr>
          <p:cNvSpPr txBox="1"/>
          <p:nvPr/>
        </p:nvSpPr>
        <p:spPr>
          <a:xfrm>
            <a:off x="6683793" y="1818501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CE763-2159-5F70-112B-D0897377C591}"/>
              </a:ext>
            </a:extLst>
          </p:cNvPr>
          <p:cNvSpPr txBox="1"/>
          <p:nvPr/>
        </p:nvSpPr>
        <p:spPr>
          <a:xfrm>
            <a:off x="6661986" y="254718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F55E7-5ADB-BE26-9947-01F1FE825737}"/>
              </a:ext>
            </a:extLst>
          </p:cNvPr>
          <p:cNvSpPr txBox="1"/>
          <p:nvPr/>
        </p:nvSpPr>
        <p:spPr>
          <a:xfrm rot="16200000">
            <a:off x="-295275" y="4275514"/>
            <a:ext cx="220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Column  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43596-7BF9-BCA0-01BA-F257A4936747}"/>
              </a:ext>
            </a:extLst>
          </p:cNvPr>
          <p:cNvSpPr txBox="1"/>
          <p:nvPr/>
        </p:nvSpPr>
        <p:spPr>
          <a:xfrm>
            <a:off x="1043328" y="3600116"/>
            <a:ext cx="26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A8DAB7-32C6-75C1-42AB-345DE71D1A37}"/>
              </a:ext>
            </a:extLst>
          </p:cNvPr>
          <p:cNvSpPr txBox="1"/>
          <p:nvPr/>
        </p:nvSpPr>
        <p:spPr>
          <a:xfrm>
            <a:off x="1618163" y="360453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0ECDD-4833-11AF-0E83-0B4217CA57B9}"/>
              </a:ext>
            </a:extLst>
          </p:cNvPr>
          <p:cNvSpPr txBox="1"/>
          <p:nvPr/>
        </p:nvSpPr>
        <p:spPr>
          <a:xfrm>
            <a:off x="2773118" y="3600116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3059F-268D-88A3-5A30-E4915660243E}"/>
              </a:ext>
            </a:extLst>
          </p:cNvPr>
          <p:cNvSpPr txBox="1"/>
          <p:nvPr/>
        </p:nvSpPr>
        <p:spPr>
          <a:xfrm>
            <a:off x="3916443" y="3600116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FABE0E-304A-EB80-CBCB-A09AC7EE6CF0}"/>
              </a:ext>
            </a:extLst>
          </p:cNvPr>
          <p:cNvSpPr txBox="1"/>
          <p:nvPr/>
        </p:nvSpPr>
        <p:spPr>
          <a:xfrm>
            <a:off x="5048460" y="3600116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D6C455-D892-ED56-955C-A4FE2DB8A26C}"/>
              </a:ext>
            </a:extLst>
          </p:cNvPr>
          <p:cNvSpPr txBox="1"/>
          <p:nvPr/>
        </p:nvSpPr>
        <p:spPr>
          <a:xfrm>
            <a:off x="7113946" y="543095"/>
            <a:ext cx="38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552C72-6F44-1BD5-DF31-0823C8385019}"/>
              </a:ext>
            </a:extLst>
          </p:cNvPr>
          <p:cNvSpPr txBox="1"/>
          <p:nvPr/>
        </p:nvSpPr>
        <p:spPr>
          <a:xfrm>
            <a:off x="7133089" y="104135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0676A0-25F3-4C8A-931F-B1A1CE93770E}"/>
              </a:ext>
            </a:extLst>
          </p:cNvPr>
          <p:cNvSpPr txBox="1"/>
          <p:nvPr/>
        </p:nvSpPr>
        <p:spPr>
          <a:xfrm>
            <a:off x="7133089" y="1818501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E4DF4-4ADB-A568-04B6-2C84DB090233}"/>
              </a:ext>
            </a:extLst>
          </p:cNvPr>
          <p:cNvSpPr txBox="1"/>
          <p:nvPr/>
        </p:nvSpPr>
        <p:spPr>
          <a:xfrm>
            <a:off x="7111282" y="254718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F3E6D-F11B-CBF8-5D0E-929805C2647F}"/>
              </a:ext>
            </a:extLst>
          </p:cNvPr>
          <p:cNvSpPr txBox="1"/>
          <p:nvPr/>
        </p:nvSpPr>
        <p:spPr>
          <a:xfrm>
            <a:off x="7598193" y="104135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BA46B-2BEF-C4F2-A1E7-46BA6A63CC23}"/>
              </a:ext>
            </a:extLst>
          </p:cNvPr>
          <p:cNvSpPr txBox="1"/>
          <p:nvPr/>
        </p:nvSpPr>
        <p:spPr>
          <a:xfrm>
            <a:off x="7598193" y="1818501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9541C6-85FF-9D31-21A3-F905CC9AB422}"/>
              </a:ext>
            </a:extLst>
          </p:cNvPr>
          <p:cNvSpPr txBox="1"/>
          <p:nvPr/>
        </p:nvSpPr>
        <p:spPr>
          <a:xfrm>
            <a:off x="7576386" y="254718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8DEA13-ED70-828D-B9C2-1DACC162AEDD}"/>
              </a:ext>
            </a:extLst>
          </p:cNvPr>
          <p:cNvSpPr txBox="1"/>
          <p:nvPr/>
        </p:nvSpPr>
        <p:spPr>
          <a:xfrm>
            <a:off x="8126929" y="104135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B4C285-8BAB-0435-AFBE-D27DF9A57E84}"/>
              </a:ext>
            </a:extLst>
          </p:cNvPr>
          <p:cNvSpPr txBox="1"/>
          <p:nvPr/>
        </p:nvSpPr>
        <p:spPr>
          <a:xfrm>
            <a:off x="8126929" y="1818501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05E2B6-27A2-8968-DE2D-4DE3388EC9EA}"/>
              </a:ext>
            </a:extLst>
          </p:cNvPr>
          <p:cNvSpPr txBox="1"/>
          <p:nvPr/>
        </p:nvSpPr>
        <p:spPr>
          <a:xfrm>
            <a:off x="8105122" y="254718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37139-99F9-89E8-B39A-2D2298514E98}"/>
              </a:ext>
            </a:extLst>
          </p:cNvPr>
          <p:cNvSpPr txBox="1"/>
          <p:nvPr/>
        </p:nvSpPr>
        <p:spPr>
          <a:xfrm>
            <a:off x="7544254" y="560676"/>
            <a:ext cx="38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III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D67085-9558-BD83-FD74-DCC19BBC6FAB}"/>
              </a:ext>
            </a:extLst>
          </p:cNvPr>
          <p:cNvSpPr txBox="1"/>
          <p:nvPr/>
        </p:nvSpPr>
        <p:spPr>
          <a:xfrm>
            <a:off x="8085784" y="565666"/>
            <a:ext cx="38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10FBB9-79F5-8E3F-F712-957D7C87C938}"/>
              </a:ext>
            </a:extLst>
          </p:cNvPr>
          <p:cNvSpPr txBox="1"/>
          <p:nvPr/>
        </p:nvSpPr>
        <p:spPr>
          <a:xfrm>
            <a:off x="1043328" y="4072235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9281D6-C3C6-8413-3901-121757CE2D60}"/>
              </a:ext>
            </a:extLst>
          </p:cNvPr>
          <p:cNvSpPr txBox="1"/>
          <p:nvPr/>
        </p:nvSpPr>
        <p:spPr>
          <a:xfrm>
            <a:off x="1618162" y="4076654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45D295-AC6E-4829-651A-3CF681C77A5A}"/>
              </a:ext>
            </a:extLst>
          </p:cNvPr>
          <p:cNvSpPr txBox="1"/>
          <p:nvPr/>
        </p:nvSpPr>
        <p:spPr>
          <a:xfrm>
            <a:off x="2773117" y="4072235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E8EF20-4181-0796-90F9-37E0C3AF389E}"/>
              </a:ext>
            </a:extLst>
          </p:cNvPr>
          <p:cNvSpPr txBox="1"/>
          <p:nvPr/>
        </p:nvSpPr>
        <p:spPr>
          <a:xfrm>
            <a:off x="3916442" y="4072235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D418F0-82BA-F0D5-77A3-001823513B0F}"/>
              </a:ext>
            </a:extLst>
          </p:cNvPr>
          <p:cNvSpPr txBox="1"/>
          <p:nvPr/>
        </p:nvSpPr>
        <p:spPr>
          <a:xfrm>
            <a:off x="5048459" y="4072235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8E56FA-7698-3FC5-2F59-C2DD2C49598A}"/>
              </a:ext>
            </a:extLst>
          </p:cNvPr>
          <p:cNvSpPr txBox="1"/>
          <p:nvPr/>
        </p:nvSpPr>
        <p:spPr>
          <a:xfrm>
            <a:off x="1036086" y="4615364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III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92C62-14EB-DBD6-BFA5-90E2ADA2E4E9}"/>
              </a:ext>
            </a:extLst>
          </p:cNvPr>
          <p:cNvSpPr txBox="1"/>
          <p:nvPr/>
        </p:nvSpPr>
        <p:spPr>
          <a:xfrm>
            <a:off x="1610920" y="4619783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F95759-8E8E-5147-CBD0-80DCCE9B6FE3}"/>
              </a:ext>
            </a:extLst>
          </p:cNvPr>
          <p:cNvSpPr txBox="1"/>
          <p:nvPr/>
        </p:nvSpPr>
        <p:spPr>
          <a:xfrm>
            <a:off x="2765875" y="4615364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CCA673-8879-6029-F287-B9A254D7634E}"/>
              </a:ext>
            </a:extLst>
          </p:cNvPr>
          <p:cNvSpPr txBox="1"/>
          <p:nvPr/>
        </p:nvSpPr>
        <p:spPr>
          <a:xfrm>
            <a:off x="3909200" y="4615364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F53B50-7628-BAAF-04D4-671EE96F900A}"/>
              </a:ext>
            </a:extLst>
          </p:cNvPr>
          <p:cNvSpPr txBox="1"/>
          <p:nvPr/>
        </p:nvSpPr>
        <p:spPr>
          <a:xfrm>
            <a:off x="5041217" y="4615364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6D39E-5508-6C96-A89A-970D9EDD40D6}"/>
              </a:ext>
            </a:extLst>
          </p:cNvPr>
          <p:cNvSpPr txBox="1"/>
          <p:nvPr/>
        </p:nvSpPr>
        <p:spPr>
          <a:xfrm>
            <a:off x="1015107" y="5222740"/>
            <a:ext cx="49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20718B-797F-0AAD-66DA-8AA380B25976}"/>
              </a:ext>
            </a:extLst>
          </p:cNvPr>
          <p:cNvSpPr txBox="1"/>
          <p:nvPr/>
        </p:nvSpPr>
        <p:spPr>
          <a:xfrm>
            <a:off x="1589942" y="5227159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9C8D5D-9C65-5B17-68EB-DAE92580D246}"/>
              </a:ext>
            </a:extLst>
          </p:cNvPr>
          <p:cNvSpPr txBox="1"/>
          <p:nvPr/>
        </p:nvSpPr>
        <p:spPr>
          <a:xfrm>
            <a:off x="2744897" y="5222740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853C03-FBE1-29CA-E47C-185E25082CF4}"/>
              </a:ext>
            </a:extLst>
          </p:cNvPr>
          <p:cNvSpPr txBox="1"/>
          <p:nvPr/>
        </p:nvSpPr>
        <p:spPr>
          <a:xfrm>
            <a:off x="3888222" y="5222740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D9EA4E-1EFD-89DF-2E48-8F5766433FE8}"/>
              </a:ext>
            </a:extLst>
          </p:cNvPr>
          <p:cNvSpPr txBox="1"/>
          <p:nvPr/>
        </p:nvSpPr>
        <p:spPr>
          <a:xfrm>
            <a:off x="5020239" y="5222740"/>
            <a:ext cx="4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53E594-F3F4-517D-8A80-A621DBB812F7}"/>
              </a:ext>
            </a:extLst>
          </p:cNvPr>
          <p:cNvSpPr/>
          <p:nvPr/>
        </p:nvSpPr>
        <p:spPr>
          <a:xfrm>
            <a:off x="2734594" y="3600116"/>
            <a:ext cx="348414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067836-0495-31BE-CF9C-72E734B5D546}"/>
              </a:ext>
            </a:extLst>
          </p:cNvPr>
          <p:cNvSpPr/>
          <p:nvPr/>
        </p:nvSpPr>
        <p:spPr>
          <a:xfrm>
            <a:off x="2362200" y="727761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A3D850-D783-ED2F-622C-679BA635C35B}"/>
              </a:ext>
            </a:extLst>
          </p:cNvPr>
          <p:cNvCxnSpPr/>
          <p:nvPr/>
        </p:nvCxnSpPr>
        <p:spPr>
          <a:xfrm flipH="1">
            <a:off x="5943600" y="1078468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82E2BB-1646-238D-4D14-E94B4BCD052A}"/>
              </a:ext>
            </a:extLst>
          </p:cNvPr>
          <p:cNvSpPr txBox="1"/>
          <p:nvPr/>
        </p:nvSpPr>
        <p:spPr>
          <a:xfrm>
            <a:off x="6196882" y="1226021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DDD02A-6B35-D18A-E2E5-9B7DE7FA0477}"/>
              </a:ext>
            </a:extLst>
          </p:cNvPr>
          <p:cNvCxnSpPr/>
          <p:nvPr/>
        </p:nvCxnSpPr>
        <p:spPr>
          <a:xfrm flipH="1">
            <a:off x="2734594" y="3018067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32D475-D4B1-39D5-0ABE-C025F115864A}"/>
              </a:ext>
            </a:extLst>
          </p:cNvPr>
          <p:cNvSpPr txBox="1"/>
          <p:nvPr/>
        </p:nvSpPr>
        <p:spPr>
          <a:xfrm>
            <a:off x="2987357" y="3153672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714346-FEC5-0F16-BA57-C2409BCF350E}"/>
              </a:ext>
            </a:extLst>
          </p:cNvPr>
          <p:cNvCxnSpPr/>
          <p:nvPr/>
        </p:nvCxnSpPr>
        <p:spPr>
          <a:xfrm flipH="1">
            <a:off x="5048459" y="921997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D91861-03E2-BBC7-53F6-F7E625A2811C}"/>
              </a:ext>
            </a:extLst>
          </p:cNvPr>
          <p:cNvCxnSpPr/>
          <p:nvPr/>
        </p:nvCxnSpPr>
        <p:spPr>
          <a:xfrm flipH="1">
            <a:off x="4005769" y="883772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F03A7A-6A30-205D-40E0-AC45F14B135C}"/>
              </a:ext>
            </a:extLst>
          </p:cNvPr>
          <p:cNvCxnSpPr/>
          <p:nvPr/>
        </p:nvCxnSpPr>
        <p:spPr>
          <a:xfrm flipH="1">
            <a:off x="1510673" y="900795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06EC8-D409-DC6F-F7A0-3A87F8079C9A}"/>
              </a:ext>
            </a:extLst>
          </p:cNvPr>
          <p:cNvCxnSpPr/>
          <p:nvPr/>
        </p:nvCxnSpPr>
        <p:spPr>
          <a:xfrm flipH="1">
            <a:off x="3011685" y="912427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48CAE18-4C18-1CF0-3C37-2C3508EF24A6}"/>
              </a:ext>
            </a:extLst>
          </p:cNvPr>
          <p:cNvSpPr/>
          <p:nvPr/>
        </p:nvSpPr>
        <p:spPr>
          <a:xfrm>
            <a:off x="1589942" y="4074994"/>
            <a:ext cx="348414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3FC46C-6D5E-B823-C5C0-07349DC31C89}"/>
              </a:ext>
            </a:extLst>
          </p:cNvPr>
          <p:cNvSpPr/>
          <p:nvPr/>
        </p:nvSpPr>
        <p:spPr>
          <a:xfrm>
            <a:off x="1224363" y="1473034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A96A21-909A-2A76-06BA-FB0540CDD1BA}"/>
              </a:ext>
            </a:extLst>
          </p:cNvPr>
          <p:cNvCxnSpPr/>
          <p:nvPr/>
        </p:nvCxnSpPr>
        <p:spPr>
          <a:xfrm flipH="1">
            <a:off x="1609774" y="3036441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C34C759-C6F5-E4DC-379E-FF0EF3CE63E7}"/>
              </a:ext>
            </a:extLst>
          </p:cNvPr>
          <p:cNvSpPr txBox="1"/>
          <p:nvPr/>
        </p:nvSpPr>
        <p:spPr>
          <a:xfrm>
            <a:off x="1847057" y="3196179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EF5BDA-CD3D-51CD-9375-6BDE8AD97214}"/>
              </a:ext>
            </a:extLst>
          </p:cNvPr>
          <p:cNvCxnSpPr/>
          <p:nvPr/>
        </p:nvCxnSpPr>
        <p:spPr>
          <a:xfrm flipH="1">
            <a:off x="5959293" y="1842426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D0B9821-B40C-8954-663F-290B6550F338}"/>
              </a:ext>
            </a:extLst>
          </p:cNvPr>
          <p:cNvSpPr txBox="1"/>
          <p:nvPr/>
        </p:nvSpPr>
        <p:spPr>
          <a:xfrm>
            <a:off x="6222300" y="1934546"/>
            <a:ext cx="447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12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72334C-3A0F-D6E6-BDE8-BC834B6D51FC}"/>
              </a:ext>
            </a:extLst>
          </p:cNvPr>
          <p:cNvCxnSpPr/>
          <p:nvPr/>
        </p:nvCxnSpPr>
        <p:spPr>
          <a:xfrm flipH="1">
            <a:off x="1628031" y="2446971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5BD4FB-BF19-5B1E-58AA-0B754E3F3EED}"/>
              </a:ext>
            </a:extLst>
          </p:cNvPr>
          <p:cNvCxnSpPr/>
          <p:nvPr/>
        </p:nvCxnSpPr>
        <p:spPr>
          <a:xfrm flipH="1">
            <a:off x="1764149" y="1751374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A8C600-76A7-F5D3-C04C-244350A4EA84}"/>
              </a:ext>
            </a:extLst>
          </p:cNvPr>
          <p:cNvGrpSpPr/>
          <p:nvPr/>
        </p:nvGrpSpPr>
        <p:grpSpPr>
          <a:xfrm>
            <a:off x="1035028" y="685800"/>
            <a:ext cx="6429872" cy="3780694"/>
            <a:chOff x="1015107" y="727761"/>
            <a:chExt cx="6017100" cy="324168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0805D11-A71F-3AB3-D2A7-B59DC8BF6A2E}"/>
                </a:ext>
              </a:extLst>
            </p:cNvPr>
            <p:cNvCxnSpPr/>
            <p:nvPr/>
          </p:nvCxnSpPr>
          <p:spPr>
            <a:xfrm>
              <a:off x="7032207" y="727761"/>
              <a:ext cx="0" cy="3241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3C8FE09-2167-5A71-4552-04E3C4D3E1A6}"/>
                </a:ext>
              </a:extLst>
            </p:cNvPr>
            <p:cNvCxnSpPr/>
            <p:nvPr/>
          </p:nvCxnSpPr>
          <p:spPr>
            <a:xfrm flipH="1">
              <a:off x="1015107" y="3969448"/>
              <a:ext cx="6017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CE0F8A9-2DE0-38D2-1CDF-CFAF8F2B3DC8}"/>
              </a:ext>
            </a:extLst>
          </p:cNvPr>
          <p:cNvSpPr/>
          <p:nvPr/>
        </p:nvSpPr>
        <p:spPr>
          <a:xfrm>
            <a:off x="3879940" y="4610882"/>
            <a:ext cx="348414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D12E80-62C8-9BF4-2AF7-508BCD26B697}"/>
              </a:ext>
            </a:extLst>
          </p:cNvPr>
          <p:cNvSpPr/>
          <p:nvPr/>
        </p:nvSpPr>
        <p:spPr>
          <a:xfrm>
            <a:off x="3510379" y="1451243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B149494-BD76-F4D7-0394-ACD13F4B690F}"/>
              </a:ext>
            </a:extLst>
          </p:cNvPr>
          <p:cNvCxnSpPr/>
          <p:nvPr/>
        </p:nvCxnSpPr>
        <p:spPr>
          <a:xfrm flipH="1">
            <a:off x="3898730" y="3043877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AF23C7-35CF-BC32-39DE-63307CE57FEE}"/>
              </a:ext>
            </a:extLst>
          </p:cNvPr>
          <p:cNvSpPr txBox="1"/>
          <p:nvPr/>
        </p:nvSpPr>
        <p:spPr>
          <a:xfrm>
            <a:off x="4229748" y="3125643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FFB1B1-A920-A0DA-6775-4B758A4A5153}"/>
              </a:ext>
            </a:extLst>
          </p:cNvPr>
          <p:cNvCxnSpPr/>
          <p:nvPr/>
        </p:nvCxnSpPr>
        <p:spPr>
          <a:xfrm flipH="1">
            <a:off x="6232050" y="1934546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E7950B7-7C28-4DA1-AFAA-615751127604}"/>
              </a:ext>
            </a:extLst>
          </p:cNvPr>
          <p:cNvSpPr txBox="1"/>
          <p:nvPr/>
        </p:nvSpPr>
        <p:spPr>
          <a:xfrm>
            <a:off x="6398895" y="2175072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399C43A-72B6-4615-B190-27726C15CF74}"/>
              </a:ext>
            </a:extLst>
          </p:cNvPr>
          <p:cNvCxnSpPr/>
          <p:nvPr/>
        </p:nvCxnSpPr>
        <p:spPr>
          <a:xfrm flipH="1">
            <a:off x="3962579" y="2391502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A26855-C53A-022F-7956-36DB9CC549AD}"/>
              </a:ext>
            </a:extLst>
          </p:cNvPr>
          <p:cNvCxnSpPr/>
          <p:nvPr/>
        </p:nvCxnSpPr>
        <p:spPr>
          <a:xfrm flipH="1">
            <a:off x="4048852" y="1708912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1A88D6-1000-E7DE-8559-8724FCA128C1}"/>
              </a:ext>
            </a:extLst>
          </p:cNvPr>
          <p:cNvGrpSpPr/>
          <p:nvPr/>
        </p:nvGrpSpPr>
        <p:grpSpPr>
          <a:xfrm>
            <a:off x="1035027" y="685799"/>
            <a:ext cx="6918845" cy="4456603"/>
            <a:chOff x="1015107" y="727761"/>
            <a:chExt cx="6017100" cy="324168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7C7D2F-C17D-D5F9-DE3E-9286C5D5DB96}"/>
                </a:ext>
              </a:extLst>
            </p:cNvPr>
            <p:cNvCxnSpPr/>
            <p:nvPr/>
          </p:nvCxnSpPr>
          <p:spPr>
            <a:xfrm>
              <a:off x="7032207" y="727761"/>
              <a:ext cx="0" cy="3241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7DC30FD-61B7-A5B4-33B1-0525C166D6BC}"/>
                </a:ext>
              </a:extLst>
            </p:cNvPr>
            <p:cNvCxnSpPr/>
            <p:nvPr/>
          </p:nvCxnSpPr>
          <p:spPr>
            <a:xfrm flipH="1">
              <a:off x="1015107" y="3969448"/>
              <a:ext cx="6017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4434DFA-04D6-6F06-93FD-9245DC8A68FD}"/>
              </a:ext>
            </a:extLst>
          </p:cNvPr>
          <p:cNvSpPr/>
          <p:nvPr/>
        </p:nvSpPr>
        <p:spPr>
          <a:xfrm>
            <a:off x="8080659" y="2530957"/>
            <a:ext cx="348414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DC0622-63A8-BCA1-293B-BF6195C99762}"/>
              </a:ext>
            </a:extLst>
          </p:cNvPr>
          <p:cNvSpPr/>
          <p:nvPr/>
        </p:nvSpPr>
        <p:spPr>
          <a:xfrm>
            <a:off x="4629912" y="2208927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29D2C4-05E1-6830-5C8E-7BC918938FF2}"/>
              </a:ext>
            </a:extLst>
          </p:cNvPr>
          <p:cNvCxnSpPr/>
          <p:nvPr/>
        </p:nvCxnSpPr>
        <p:spPr>
          <a:xfrm flipH="1">
            <a:off x="5073300" y="3034741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45ED7DB-D4E6-6A59-606F-CA4920FC1B86}"/>
              </a:ext>
            </a:extLst>
          </p:cNvPr>
          <p:cNvSpPr txBox="1"/>
          <p:nvPr/>
        </p:nvSpPr>
        <p:spPr>
          <a:xfrm>
            <a:off x="5322988" y="3159489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D90D7A8-6F33-A3AC-2C67-D43ABBDD05B5}"/>
              </a:ext>
            </a:extLst>
          </p:cNvPr>
          <p:cNvCxnSpPr/>
          <p:nvPr/>
        </p:nvCxnSpPr>
        <p:spPr>
          <a:xfrm flipH="1">
            <a:off x="5089474" y="1681889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546FD2-AA2B-0919-FAD7-70D2BC3E249A}"/>
              </a:ext>
            </a:extLst>
          </p:cNvPr>
          <p:cNvCxnSpPr/>
          <p:nvPr/>
        </p:nvCxnSpPr>
        <p:spPr>
          <a:xfrm flipH="1">
            <a:off x="5202243" y="2421511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08E2-41AE-51BF-2CCC-22242A3D4DC4}"/>
              </a:ext>
            </a:extLst>
          </p:cNvPr>
          <p:cNvSpPr/>
          <p:nvPr/>
        </p:nvSpPr>
        <p:spPr>
          <a:xfrm>
            <a:off x="2362200" y="1460848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D82238-8D5D-65F8-1028-FCC129CB86DC}"/>
              </a:ext>
            </a:extLst>
          </p:cNvPr>
          <p:cNvCxnSpPr/>
          <p:nvPr/>
        </p:nvCxnSpPr>
        <p:spPr>
          <a:xfrm flipH="1">
            <a:off x="6384450" y="2145268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54764E-D57A-728C-D98D-B9C471072FF4}"/>
              </a:ext>
            </a:extLst>
          </p:cNvPr>
          <p:cNvSpPr txBox="1"/>
          <p:nvPr/>
        </p:nvSpPr>
        <p:spPr>
          <a:xfrm>
            <a:off x="6576991" y="2195856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B34105D-3C56-E496-071C-2267F7EC8352}"/>
              </a:ext>
            </a:extLst>
          </p:cNvPr>
          <p:cNvCxnSpPr/>
          <p:nvPr/>
        </p:nvCxnSpPr>
        <p:spPr>
          <a:xfrm flipH="1">
            <a:off x="2961754" y="3102213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8AF7FE7-BCB1-2B3A-77E8-F438FF672791}"/>
              </a:ext>
            </a:extLst>
          </p:cNvPr>
          <p:cNvSpPr txBox="1"/>
          <p:nvPr/>
        </p:nvSpPr>
        <p:spPr>
          <a:xfrm>
            <a:off x="3177362" y="3284352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F3AC02-B308-A967-17DF-74FF25302361}"/>
              </a:ext>
            </a:extLst>
          </p:cNvPr>
          <p:cNvCxnSpPr/>
          <p:nvPr/>
        </p:nvCxnSpPr>
        <p:spPr>
          <a:xfrm flipH="1">
            <a:off x="5953887" y="2552398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383953-F2AE-FD99-708A-C7C481D7C8DB}"/>
              </a:ext>
            </a:extLst>
          </p:cNvPr>
          <p:cNvSpPr txBox="1"/>
          <p:nvPr/>
        </p:nvSpPr>
        <p:spPr>
          <a:xfrm>
            <a:off x="6220497" y="275209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A6166B-3ECB-0C35-BB26-15A614FA31ED}"/>
              </a:ext>
            </a:extLst>
          </p:cNvPr>
          <p:cNvSpPr/>
          <p:nvPr/>
        </p:nvSpPr>
        <p:spPr>
          <a:xfrm>
            <a:off x="2366050" y="2204080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086DE5-60FB-92C7-C7EB-CFF75A7611D6}"/>
              </a:ext>
            </a:extLst>
          </p:cNvPr>
          <p:cNvCxnSpPr/>
          <p:nvPr/>
        </p:nvCxnSpPr>
        <p:spPr>
          <a:xfrm flipH="1">
            <a:off x="3124200" y="3288268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C90ECBA-2669-2CB9-AC0F-3730E16B4545}"/>
              </a:ext>
            </a:extLst>
          </p:cNvPr>
          <p:cNvSpPr txBox="1"/>
          <p:nvPr/>
        </p:nvSpPr>
        <p:spPr>
          <a:xfrm>
            <a:off x="3347232" y="3437975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3B30DA-6171-1EED-B8E2-BA02A306226A}"/>
              </a:ext>
            </a:extLst>
          </p:cNvPr>
          <p:cNvCxnSpPr/>
          <p:nvPr/>
        </p:nvCxnSpPr>
        <p:spPr>
          <a:xfrm flipH="1">
            <a:off x="6176020" y="2778550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C67AB96-A48F-33F6-6204-9DE6F4CC37AB}"/>
              </a:ext>
            </a:extLst>
          </p:cNvPr>
          <p:cNvSpPr txBox="1"/>
          <p:nvPr/>
        </p:nvSpPr>
        <p:spPr>
          <a:xfrm>
            <a:off x="6404149" y="2907213"/>
            <a:ext cx="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2388CA-9B5F-4258-792A-5444B22EE567}"/>
              </a:ext>
            </a:extLst>
          </p:cNvPr>
          <p:cNvSpPr txBox="1"/>
          <p:nvPr/>
        </p:nvSpPr>
        <p:spPr>
          <a:xfrm>
            <a:off x="704002" y="5943600"/>
            <a:ext cx="74229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Initial Transportation Cost = 14*7 + 15*8 + 1*10 + 11*9 + 4 *11 + 10*10 = 471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0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61" grpId="0"/>
      <p:bldP spid="63" grpId="0"/>
      <p:bldP spid="74" grpId="0" animBg="1"/>
      <p:bldP spid="75" grpId="0" animBg="1"/>
      <p:bldP spid="77" grpId="0"/>
      <p:bldP spid="79" grpId="0"/>
      <p:bldP spid="85" grpId="0" animBg="1"/>
      <p:bldP spid="86" grpId="0" animBg="1"/>
      <p:bldP spid="88" grpId="0"/>
      <p:bldP spid="90" grpId="0"/>
      <p:bldP spid="59" grpId="0" animBg="1"/>
      <p:bldP spid="68" grpId="0" animBg="1"/>
      <p:bldP spid="73" grpId="0"/>
      <p:bldP spid="98" grpId="0" animBg="1"/>
      <p:bldP spid="100" grpId="0"/>
      <p:bldP spid="102" grpId="0"/>
      <p:bldP spid="104" grpId="0"/>
      <p:bldP spid="105" grpId="0" animBg="1"/>
      <p:bldP spid="107" grpId="0"/>
      <p:bldP spid="109" grpId="0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067836-0495-31BE-CF9C-72E734B5D546}"/>
              </a:ext>
            </a:extLst>
          </p:cNvPr>
          <p:cNvSpPr/>
          <p:nvPr/>
        </p:nvSpPr>
        <p:spPr>
          <a:xfrm>
            <a:off x="2362200" y="727761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714346-FEC5-0F16-BA57-C2409BCF350E}"/>
              </a:ext>
            </a:extLst>
          </p:cNvPr>
          <p:cNvCxnSpPr/>
          <p:nvPr/>
        </p:nvCxnSpPr>
        <p:spPr>
          <a:xfrm flipH="1">
            <a:off x="5048459" y="921997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D91861-03E2-BBC7-53F6-F7E625A2811C}"/>
              </a:ext>
            </a:extLst>
          </p:cNvPr>
          <p:cNvCxnSpPr/>
          <p:nvPr/>
        </p:nvCxnSpPr>
        <p:spPr>
          <a:xfrm flipH="1">
            <a:off x="4005769" y="883772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F03A7A-6A30-205D-40E0-AC45F14B135C}"/>
              </a:ext>
            </a:extLst>
          </p:cNvPr>
          <p:cNvCxnSpPr/>
          <p:nvPr/>
        </p:nvCxnSpPr>
        <p:spPr>
          <a:xfrm flipH="1">
            <a:off x="1510673" y="900795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06EC8-D409-DC6F-F7A0-3A87F8079C9A}"/>
              </a:ext>
            </a:extLst>
          </p:cNvPr>
          <p:cNvCxnSpPr/>
          <p:nvPr/>
        </p:nvCxnSpPr>
        <p:spPr>
          <a:xfrm flipH="1">
            <a:off x="3011685" y="912427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B3FC46C-6D5E-B823-C5C0-07349DC31C89}"/>
              </a:ext>
            </a:extLst>
          </p:cNvPr>
          <p:cNvSpPr/>
          <p:nvPr/>
        </p:nvSpPr>
        <p:spPr>
          <a:xfrm>
            <a:off x="1224363" y="1473034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72334C-3A0F-D6E6-BDE8-BC834B6D51FC}"/>
              </a:ext>
            </a:extLst>
          </p:cNvPr>
          <p:cNvCxnSpPr/>
          <p:nvPr/>
        </p:nvCxnSpPr>
        <p:spPr>
          <a:xfrm flipH="1">
            <a:off x="1628031" y="2446971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5BD4FB-BF19-5B1E-58AA-0B754E3F3EED}"/>
              </a:ext>
            </a:extLst>
          </p:cNvPr>
          <p:cNvCxnSpPr/>
          <p:nvPr/>
        </p:nvCxnSpPr>
        <p:spPr>
          <a:xfrm flipH="1">
            <a:off x="1764149" y="1751374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FD12E80-62C8-9BF4-2AF7-508BCD26B697}"/>
              </a:ext>
            </a:extLst>
          </p:cNvPr>
          <p:cNvSpPr/>
          <p:nvPr/>
        </p:nvSpPr>
        <p:spPr>
          <a:xfrm>
            <a:off x="3510379" y="1451243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399C43A-72B6-4615-B190-27726C15CF74}"/>
              </a:ext>
            </a:extLst>
          </p:cNvPr>
          <p:cNvCxnSpPr/>
          <p:nvPr/>
        </p:nvCxnSpPr>
        <p:spPr>
          <a:xfrm flipH="1">
            <a:off x="3962579" y="2391502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A26855-C53A-022F-7956-36DB9CC549AD}"/>
              </a:ext>
            </a:extLst>
          </p:cNvPr>
          <p:cNvCxnSpPr/>
          <p:nvPr/>
        </p:nvCxnSpPr>
        <p:spPr>
          <a:xfrm flipH="1">
            <a:off x="4048852" y="1708912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9DC0622-63A8-BCA1-293B-BF6195C99762}"/>
              </a:ext>
            </a:extLst>
          </p:cNvPr>
          <p:cNvSpPr/>
          <p:nvPr/>
        </p:nvSpPr>
        <p:spPr>
          <a:xfrm>
            <a:off x="4629912" y="2208927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D90D7A8-6F33-A3AC-2C67-D43ABBDD05B5}"/>
              </a:ext>
            </a:extLst>
          </p:cNvPr>
          <p:cNvCxnSpPr/>
          <p:nvPr/>
        </p:nvCxnSpPr>
        <p:spPr>
          <a:xfrm flipH="1">
            <a:off x="5089474" y="1681889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546FD2-AA2B-0919-FAD7-70D2BC3E249A}"/>
              </a:ext>
            </a:extLst>
          </p:cNvPr>
          <p:cNvCxnSpPr/>
          <p:nvPr/>
        </p:nvCxnSpPr>
        <p:spPr>
          <a:xfrm flipH="1">
            <a:off x="5202243" y="2421511"/>
            <a:ext cx="365192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08E2-41AE-51BF-2CCC-22242A3D4DC4}"/>
              </a:ext>
            </a:extLst>
          </p:cNvPr>
          <p:cNvSpPr/>
          <p:nvPr/>
        </p:nvSpPr>
        <p:spPr>
          <a:xfrm>
            <a:off x="2362200" y="1460848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A6166B-3ECB-0C35-BB26-15A614FA31ED}"/>
              </a:ext>
            </a:extLst>
          </p:cNvPr>
          <p:cNvSpPr/>
          <p:nvPr/>
        </p:nvSpPr>
        <p:spPr>
          <a:xfrm>
            <a:off x="2366050" y="2204080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1087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067836-0495-31BE-CF9C-72E734B5D546}"/>
              </a:ext>
            </a:extLst>
          </p:cNvPr>
          <p:cNvSpPr/>
          <p:nvPr/>
        </p:nvSpPr>
        <p:spPr>
          <a:xfrm>
            <a:off x="2362200" y="727761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3FC46C-6D5E-B823-C5C0-07349DC31C89}"/>
              </a:ext>
            </a:extLst>
          </p:cNvPr>
          <p:cNvSpPr/>
          <p:nvPr/>
        </p:nvSpPr>
        <p:spPr>
          <a:xfrm>
            <a:off x="1224363" y="1473034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D12E80-62C8-9BF4-2AF7-508BCD26B697}"/>
              </a:ext>
            </a:extLst>
          </p:cNvPr>
          <p:cNvSpPr/>
          <p:nvPr/>
        </p:nvSpPr>
        <p:spPr>
          <a:xfrm>
            <a:off x="3510379" y="1451243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DC0622-63A8-BCA1-293B-BF6195C99762}"/>
              </a:ext>
            </a:extLst>
          </p:cNvPr>
          <p:cNvSpPr/>
          <p:nvPr/>
        </p:nvSpPr>
        <p:spPr>
          <a:xfrm>
            <a:off x="4629912" y="2208927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08E2-41AE-51BF-2CCC-22242A3D4DC4}"/>
              </a:ext>
            </a:extLst>
          </p:cNvPr>
          <p:cNvSpPr/>
          <p:nvPr/>
        </p:nvSpPr>
        <p:spPr>
          <a:xfrm>
            <a:off x="2362200" y="1460848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A6166B-3ECB-0C35-BB26-15A614FA31ED}"/>
              </a:ext>
            </a:extLst>
          </p:cNvPr>
          <p:cNvSpPr/>
          <p:nvPr/>
        </p:nvSpPr>
        <p:spPr>
          <a:xfrm>
            <a:off x="2366050" y="2204080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57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0A0D4-DE8D-A53D-C2ED-E1E89F6B4D2F}"/>
              </a:ext>
            </a:extLst>
          </p:cNvPr>
          <p:cNvSpPr txBox="1"/>
          <p:nvPr/>
        </p:nvSpPr>
        <p:spPr>
          <a:xfrm>
            <a:off x="6096000" y="10316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5B78F-7844-145A-0983-42EC7DD3937D}"/>
              </a:ext>
            </a:extLst>
          </p:cNvPr>
          <p:cNvSpPr txBox="1"/>
          <p:nvPr/>
        </p:nvSpPr>
        <p:spPr>
          <a:xfrm>
            <a:off x="6096000" y="1787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0FCE6-72E3-CF77-7605-2217D9038D99}"/>
              </a:ext>
            </a:extLst>
          </p:cNvPr>
          <p:cNvSpPr txBox="1"/>
          <p:nvPr/>
        </p:nvSpPr>
        <p:spPr>
          <a:xfrm>
            <a:off x="6096000" y="2559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9F1E1-5136-09FF-D6B6-D5D8992BBBFB}"/>
              </a:ext>
            </a:extLst>
          </p:cNvPr>
          <p:cNvSpPr txBox="1"/>
          <p:nvPr/>
        </p:nvSpPr>
        <p:spPr>
          <a:xfrm>
            <a:off x="1642964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C3B50-2C1E-56AB-C7DE-C9BDD32BD7BC}"/>
              </a:ext>
            </a:extLst>
          </p:cNvPr>
          <p:cNvSpPr txBox="1"/>
          <p:nvPr/>
        </p:nvSpPr>
        <p:spPr>
          <a:xfrm>
            <a:off x="2793716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D45EB-E74B-5C35-D940-66E1E69D04E0}"/>
              </a:ext>
            </a:extLst>
          </p:cNvPr>
          <p:cNvSpPr txBox="1"/>
          <p:nvPr/>
        </p:nvSpPr>
        <p:spPr>
          <a:xfrm>
            <a:off x="3908611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B68B8-5863-891F-E094-B41D2EC32C3E}"/>
              </a:ext>
            </a:extLst>
          </p:cNvPr>
          <p:cNvSpPr txBox="1"/>
          <p:nvPr/>
        </p:nvSpPr>
        <p:spPr>
          <a:xfrm>
            <a:off x="5023506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B4C84-00B4-39C0-1CC8-F653DA508566}"/>
              </a:ext>
            </a:extLst>
          </p:cNvPr>
          <p:cNvSpPr txBox="1"/>
          <p:nvPr/>
        </p:nvSpPr>
        <p:spPr>
          <a:xfrm>
            <a:off x="1226952" y="4267200"/>
            <a:ext cx="456424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Occupied Cells</a:t>
            </a:r>
          </a:p>
        </p:txBody>
      </p:sp>
    </p:spTree>
    <p:extLst>
      <p:ext uri="{BB962C8B-B14F-4D97-AF65-F5344CB8AC3E}">
        <p14:creationId xmlns:p14="http://schemas.microsoft.com/office/powerpoint/2010/main" val="33005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77451"/>
              </p:ext>
            </p:extLst>
          </p:nvPr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0A0D4-DE8D-A53D-C2ED-E1E89F6B4D2F}"/>
              </a:ext>
            </a:extLst>
          </p:cNvPr>
          <p:cNvSpPr txBox="1"/>
          <p:nvPr/>
        </p:nvSpPr>
        <p:spPr>
          <a:xfrm>
            <a:off x="6096000" y="10316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</a:t>
            </a:r>
            <a:r>
              <a:rPr lang="en-US" baseline="-25000" dirty="0"/>
              <a:t>1 </a:t>
            </a:r>
            <a:r>
              <a:rPr lang="en-US" dirty="0"/>
              <a:t>= 0</a:t>
            </a:r>
            <a:endParaRPr lang="en-US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5B78F-7844-145A-0983-42EC7DD3937D}"/>
              </a:ext>
            </a:extLst>
          </p:cNvPr>
          <p:cNvSpPr txBox="1"/>
          <p:nvPr/>
        </p:nvSpPr>
        <p:spPr>
          <a:xfrm>
            <a:off x="6096000" y="1787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0FCE6-72E3-CF77-7605-2217D9038D99}"/>
              </a:ext>
            </a:extLst>
          </p:cNvPr>
          <p:cNvSpPr txBox="1"/>
          <p:nvPr/>
        </p:nvSpPr>
        <p:spPr>
          <a:xfrm>
            <a:off x="6096000" y="2559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9F1E1-5136-09FF-D6B6-D5D8992BBBFB}"/>
              </a:ext>
            </a:extLst>
          </p:cNvPr>
          <p:cNvSpPr txBox="1"/>
          <p:nvPr/>
        </p:nvSpPr>
        <p:spPr>
          <a:xfrm>
            <a:off x="1642964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C3B50-2C1E-56AB-C7DE-C9BDD32BD7BC}"/>
              </a:ext>
            </a:extLst>
          </p:cNvPr>
          <p:cNvSpPr txBox="1"/>
          <p:nvPr/>
        </p:nvSpPr>
        <p:spPr>
          <a:xfrm>
            <a:off x="2793716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D45EB-E74B-5C35-D940-66E1E69D04E0}"/>
              </a:ext>
            </a:extLst>
          </p:cNvPr>
          <p:cNvSpPr txBox="1"/>
          <p:nvPr/>
        </p:nvSpPr>
        <p:spPr>
          <a:xfrm>
            <a:off x="3908611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B68B8-5863-891F-E094-B41D2EC32C3E}"/>
              </a:ext>
            </a:extLst>
          </p:cNvPr>
          <p:cNvSpPr txBox="1"/>
          <p:nvPr/>
        </p:nvSpPr>
        <p:spPr>
          <a:xfrm>
            <a:off x="5023506" y="3048000"/>
            <a:ext cx="49427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D1FE0-CB94-ACDF-D708-65C6EDA0D282}"/>
              </a:ext>
            </a:extLst>
          </p:cNvPr>
          <p:cNvSpPr txBox="1"/>
          <p:nvPr/>
        </p:nvSpPr>
        <p:spPr>
          <a:xfrm>
            <a:off x="1174376" y="4050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12</a:t>
            </a:r>
            <a:r>
              <a:rPr lang="en-US" dirty="0"/>
              <a:t> = U</a:t>
            </a:r>
            <a:r>
              <a:rPr lang="en-US" baseline="-25000" dirty="0"/>
              <a:t>1</a:t>
            </a:r>
            <a:r>
              <a:rPr lang="en-US" dirty="0"/>
              <a:t> + V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85ACC-290D-CB6F-465F-990BD40F3C9F}"/>
              </a:ext>
            </a:extLst>
          </p:cNvPr>
          <p:cNvSpPr txBox="1"/>
          <p:nvPr/>
        </p:nvSpPr>
        <p:spPr>
          <a:xfrm>
            <a:off x="1143000" y="44693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21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D704D-EA64-156A-1185-365969BB22ED}"/>
              </a:ext>
            </a:extLst>
          </p:cNvPr>
          <p:cNvSpPr txBox="1"/>
          <p:nvPr/>
        </p:nvSpPr>
        <p:spPr>
          <a:xfrm>
            <a:off x="1174376" y="4888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22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F5FCD-C02B-2B60-67AD-34E842A81DC6}"/>
              </a:ext>
            </a:extLst>
          </p:cNvPr>
          <p:cNvSpPr txBox="1"/>
          <p:nvPr/>
        </p:nvSpPr>
        <p:spPr>
          <a:xfrm>
            <a:off x="1174376" y="526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23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3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3707A-7E42-6666-266A-74019C2F161D}"/>
              </a:ext>
            </a:extLst>
          </p:cNvPr>
          <p:cNvSpPr txBox="1"/>
          <p:nvPr/>
        </p:nvSpPr>
        <p:spPr>
          <a:xfrm>
            <a:off x="1174376" y="5650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32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2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DE975-766A-4CB7-F411-7213983023F0}"/>
              </a:ext>
            </a:extLst>
          </p:cNvPr>
          <p:cNvSpPr txBox="1"/>
          <p:nvPr/>
        </p:nvSpPr>
        <p:spPr>
          <a:xfrm>
            <a:off x="2926976" y="403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= 0 + V</a:t>
            </a:r>
            <a:r>
              <a:rPr lang="en-US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CACE57-78E2-6FEC-6D6D-5A17CCE4F232}"/>
              </a:ext>
            </a:extLst>
          </p:cNvPr>
          <p:cNvSpPr txBox="1"/>
          <p:nvPr/>
        </p:nvSpPr>
        <p:spPr>
          <a:xfrm>
            <a:off x="4374776" y="403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7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5855B-B132-CD85-208F-B826B888106E}"/>
              </a:ext>
            </a:extLst>
          </p:cNvPr>
          <p:cNvSpPr txBox="1"/>
          <p:nvPr/>
        </p:nvSpPr>
        <p:spPr>
          <a:xfrm>
            <a:off x="2926976" y="5269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= 3 + V</a:t>
            </a:r>
            <a:r>
              <a:rPr lang="en-US" baseline="-25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60351-4A67-15E0-EF8F-36F4A69CEEA2}"/>
              </a:ext>
            </a:extLst>
          </p:cNvPr>
          <p:cNvSpPr txBox="1"/>
          <p:nvPr/>
        </p:nvSpPr>
        <p:spPr>
          <a:xfrm>
            <a:off x="4374776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6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3AC039-0889-32AA-FF8B-18D95CFF1E98}"/>
              </a:ext>
            </a:extLst>
          </p:cNvPr>
          <p:cNvSpPr txBox="1"/>
          <p:nvPr/>
        </p:nvSpPr>
        <p:spPr>
          <a:xfrm>
            <a:off x="2926976" y="5650468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= U</a:t>
            </a:r>
            <a:r>
              <a:rPr lang="en-US" baseline="-25000" dirty="0"/>
              <a:t>3 </a:t>
            </a:r>
            <a:r>
              <a:rPr lang="en-US" dirty="0"/>
              <a:t>+ 7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97D80-C6E4-1FCD-B048-E2DF85C2318A}"/>
              </a:ext>
            </a:extLst>
          </p:cNvPr>
          <p:cNvSpPr txBox="1"/>
          <p:nvPr/>
        </p:nvSpPr>
        <p:spPr>
          <a:xfrm>
            <a:off x="4374776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4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9AC3C-3537-495A-8CE9-877A99D1C452}"/>
              </a:ext>
            </a:extLst>
          </p:cNvPr>
          <p:cNvSpPr txBox="1"/>
          <p:nvPr/>
        </p:nvSpPr>
        <p:spPr>
          <a:xfrm>
            <a:off x="2900910" y="44608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= 3 + 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A7C41-0CC3-6DDB-C9E9-2F3F7A3FBCC8}"/>
              </a:ext>
            </a:extLst>
          </p:cNvPr>
          <p:cNvSpPr txBox="1"/>
          <p:nvPr/>
        </p:nvSpPr>
        <p:spPr>
          <a:xfrm>
            <a:off x="4348710" y="44608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= 5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746A48-2ADC-32CB-3884-A6FBDFFA731A}"/>
              </a:ext>
            </a:extLst>
          </p:cNvPr>
          <p:cNvSpPr txBox="1"/>
          <p:nvPr/>
        </p:nvSpPr>
        <p:spPr>
          <a:xfrm>
            <a:off x="2926976" y="4888468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= U</a:t>
            </a:r>
            <a:r>
              <a:rPr lang="en-US" baseline="-25000" dirty="0"/>
              <a:t>2</a:t>
            </a:r>
            <a:r>
              <a:rPr lang="en-US" dirty="0"/>
              <a:t> + 7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9800C1-619D-AB93-461A-0FC8F3C61068}"/>
              </a:ext>
            </a:extLst>
          </p:cNvPr>
          <p:cNvSpPr txBox="1"/>
          <p:nvPr/>
        </p:nvSpPr>
        <p:spPr>
          <a:xfrm>
            <a:off x="4374776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3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22DA74-20C4-98FA-6979-5031B477531E}"/>
              </a:ext>
            </a:extLst>
          </p:cNvPr>
          <p:cNvSpPr txBox="1"/>
          <p:nvPr/>
        </p:nvSpPr>
        <p:spPr>
          <a:xfrm>
            <a:off x="1182220" y="365605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= U</a:t>
            </a:r>
            <a:r>
              <a:rPr lang="en-US" b="1" baseline="-25000" dirty="0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+ V</a:t>
            </a:r>
            <a:r>
              <a:rPr lang="en-US" b="1" baseline="-25000" dirty="0">
                <a:highlight>
                  <a:srgbClr val="FFFF00"/>
                </a:highlight>
              </a:rPr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D34058-A09B-1196-B5FD-08EFE71F74C2}"/>
              </a:ext>
            </a:extLst>
          </p:cNvPr>
          <p:cNvSpPr txBox="1"/>
          <p:nvPr/>
        </p:nvSpPr>
        <p:spPr>
          <a:xfrm>
            <a:off x="1174376" y="601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34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4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CC8416-3A0A-1B0C-FB33-157B99BB56BE}"/>
              </a:ext>
            </a:extLst>
          </p:cNvPr>
          <p:cNvSpPr txBox="1"/>
          <p:nvPr/>
        </p:nvSpPr>
        <p:spPr>
          <a:xfrm>
            <a:off x="2926976" y="6019800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= 4 + V</a:t>
            </a:r>
            <a:r>
              <a:rPr lang="en-US" baseline="-25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A43DC-7FA3-FB27-A5F5-BCAC30795E3C}"/>
              </a:ext>
            </a:extLst>
          </p:cNvPr>
          <p:cNvSpPr txBox="1"/>
          <p:nvPr/>
        </p:nvSpPr>
        <p:spPr>
          <a:xfrm>
            <a:off x="4374776" y="60081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4</a:t>
            </a:r>
            <a:r>
              <a:rPr lang="en-US" b="1" dirty="0">
                <a:highlight>
                  <a:srgbClr val="FFFF00"/>
                </a:highlight>
              </a:rPr>
              <a:t> = 6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6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0A0D4-DE8D-A53D-C2ED-E1E89F6B4D2F}"/>
              </a:ext>
            </a:extLst>
          </p:cNvPr>
          <p:cNvSpPr txBox="1"/>
          <p:nvPr/>
        </p:nvSpPr>
        <p:spPr>
          <a:xfrm>
            <a:off x="6096000" y="10316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 </a:t>
            </a:r>
            <a:r>
              <a:rPr lang="en-US" dirty="0"/>
              <a:t>= 0</a:t>
            </a:r>
            <a:endParaRPr lang="en-US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5B78F-7844-145A-0983-42EC7DD3937D}"/>
              </a:ext>
            </a:extLst>
          </p:cNvPr>
          <p:cNvSpPr txBox="1"/>
          <p:nvPr/>
        </p:nvSpPr>
        <p:spPr>
          <a:xfrm>
            <a:off x="6096000" y="17871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 </a:t>
            </a:r>
            <a:r>
              <a:rPr lang="en-US" dirty="0"/>
              <a:t>= 3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0FCE6-72E3-CF77-7605-2217D9038D99}"/>
              </a:ext>
            </a:extLst>
          </p:cNvPr>
          <p:cNvSpPr txBox="1"/>
          <p:nvPr/>
        </p:nvSpPr>
        <p:spPr>
          <a:xfrm>
            <a:off x="6096000" y="255942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 </a:t>
            </a:r>
            <a:r>
              <a:rPr lang="en-US" dirty="0"/>
              <a:t>= 4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9F1E1-5136-09FF-D6B6-D5D8992BBBFB}"/>
              </a:ext>
            </a:extLst>
          </p:cNvPr>
          <p:cNvSpPr txBox="1"/>
          <p:nvPr/>
        </p:nvSpPr>
        <p:spPr>
          <a:xfrm>
            <a:off x="1447800" y="3048000"/>
            <a:ext cx="953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US" dirty="0"/>
              <a:t>= 5</a:t>
            </a:r>
            <a:endParaRPr 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C3B50-2C1E-56AB-C7DE-C9BDD32BD7BC}"/>
              </a:ext>
            </a:extLst>
          </p:cNvPr>
          <p:cNvSpPr txBox="1"/>
          <p:nvPr/>
        </p:nvSpPr>
        <p:spPr>
          <a:xfrm>
            <a:off x="2590800" y="3048000"/>
            <a:ext cx="9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= 7</a:t>
            </a:r>
            <a:endParaRPr 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D45EB-E74B-5C35-D940-66E1E69D04E0}"/>
              </a:ext>
            </a:extLst>
          </p:cNvPr>
          <p:cNvSpPr txBox="1"/>
          <p:nvPr/>
        </p:nvSpPr>
        <p:spPr>
          <a:xfrm>
            <a:off x="3733800" y="30480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 </a:t>
            </a:r>
            <a:r>
              <a:rPr lang="en-US" dirty="0"/>
              <a:t>= 6</a:t>
            </a:r>
            <a:endParaRPr 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B68B8-5863-891F-E094-B41D2EC32C3E}"/>
              </a:ext>
            </a:extLst>
          </p:cNvPr>
          <p:cNvSpPr txBox="1"/>
          <p:nvPr/>
        </p:nvSpPr>
        <p:spPr>
          <a:xfrm>
            <a:off x="4837580" y="3048000"/>
            <a:ext cx="953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 </a:t>
            </a:r>
            <a:r>
              <a:rPr lang="en-US" dirty="0"/>
              <a:t> = 6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7619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737331"/>
          <a:ext cx="4572000" cy="218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704002" y="1041355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690464" y="1818501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690464" y="2488470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642964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93717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931023" y="381000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078508" y="367999"/>
            <a:ext cx="4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067836-0495-31BE-CF9C-72E734B5D546}"/>
              </a:ext>
            </a:extLst>
          </p:cNvPr>
          <p:cNvSpPr/>
          <p:nvPr/>
        </p:nvSpPr>
        <p:spPr>
          <a:xfrm>
            <a:off x="2362200" y="727761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3FC46C-6D5E-B823-C5C0-07349DC31C89}"/>
              </a:ext>
            </a:extLst>
          </p:cNvPr>
          <p:cNvSpPr/>
          <p:nvPr/>
        </p:nvSpPr>
        <p:spPr>
          <a:xfrm>
            <a:off x="1224363" y="1473034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D12E80-62C8-9BF4-2AF7-508BCD26B697}"/>
              </a:ext>
            </a:extLst>
          </p:cNvPr>
          <p:cNvSpPr/>
          <p:nvPr/>
        </p:nvSpPr>
        <p:spPr>
          <a:xfrm>
            <a:off x="3510379" y="1451243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DC0622-63A8-BCA1-293B-BF6195C99762}"/>
              </a:ext>
            </a:extLst>
          </p:cNvPr>
          <p:cNvSpPr/>
          <p:nvPr/>
        </p:nvSpPr>
        <p:spPr>
          <a:xfrm>
            <a:off x="4629912" y="2208927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08E2-41AE-51BF-2CCC-22242A3D4DC4}"/>
              </a:ext>
            </a:extLst>
          </p:cNvPr>
          <p:cNvSpPr/>
          <p:nvPr/>
        </p:nvSpPr>
        <p:spPr>
          <a:xfrm>
            <a:off x="2362200" y="1460848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A6166B-3ECB-0C35-BB26-15A614FA31ED}"/>
              </a:ext>
            </a:extLst>
          </p:cNvPr>
          <p:cNvSpPr/>
          <p:nvPr/>
        </p:nvSpPr>
        <p:spPr>
          <a:xfrm>
            <a:off x="2366050" y="2204080"/>
            <a:ext cx="654423" cy="35369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5878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6|4.2|0.9|4.6|1|2.2|1.5|1.4|2.4|6.9|21.5|2.4|1|2.1|0.6|8.8|3.2|0.6|2.7|3.1|2.2|1.5|5.1|1.7|1.2|1.2|5.2|14.2|1.1|0.6|1.3|0.4|3.4|1.2|2.3|2.3|1.3|5.3|3.7|1.7|1.9|2.7|1.7|1.9|6.7|9.2|1.1|0.6|1|0.7|4.1|0.4|1|0.4|1.8|1.8|1.4|1.5|1.6|1.4|1.2|0.9|207.9|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5|1.6|1.2|0.8|1.1|0.7|13.8|23.5|17.4|1.6|6.7|0.4|4.1|0.7|4.9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8|10.2|2.7|1.1|6|0.7|0.3|0.2|0.2|0.3|8.4|0.6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691</Words>
  <Application>Microsoft Office PowerPoint</Application>
  <PresentationFormat>On-screen Show (4:3)</PresentationFormat>
  <Paragraphs>376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Google Sans</vt:lpstr>
      <vt:lpstr>Office Theme</vt:lpstr>
      <vt:lpstr>Example 3 Transportation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Vogul’s Approximation Method</dc:title>
  <dc:creator>Dell</dc:creator>
  <cp:lastModifiedBy>Debindra Bhandario</cp:lastModifiedBy>
  <cp:revision>137</cp:revision>
  <dcterms:created xsi:type="dcterms:W3CDTF">2020-05-10T12:09:12Z</dcterms:created>
  <dcterms:modified xsi:type="dcterms:W3CDTF">2024-08-25T13:04:59Z</dcterms:modified>
</cp:coreProperties>
</file>