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1E10-64BC-4A88-B8B0-E198EC99406F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48CE-0BE4-4BC8-AC91-1372B09FA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914589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047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4724400"/>
            <a:ext cx="7143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24384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9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4191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4191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3276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81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18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818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812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010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77200" y="2590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4953000"/>
            <a:ext cx="76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52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250+350+400+200 = 1200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8077200" y="1859281"/>
            <a:ext cx="533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77200" y="4114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24600" y="60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300+400+500=1200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73009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619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057400" y="2514600"/>
            <a:ext cx="228600" cy="228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62200" y="2438400"/>
            <a:ext cx="57150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866900" y="4762500"/>
            <a:ext cx="6096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200" y="52578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7886700" y="2324100"/>
            <a:ext cx="6096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34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2247900" y="26289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171700" y="33909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171700" y="41529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81400" y="5410200"/>
            <a:ext cx="609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8267700" y="4229100"/>
            <a:ext cx="45720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8343900" y="34671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000500" y="24765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619500" y="4838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8496300" y="2400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57600" y="22860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62400" y="32766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34000" y="32004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6400" y="41148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15200" y="41910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686800" y="2667000"/>
            <a:ext cx="15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38" name="Down Arrow 37"/>
          <p:cNvSpPr/>
          <p:nvPr/>
        </p:nvSpPr>
        <p:spPr>
          <a:xfrm>
            <a:off x="5334000" y="4343400"/>
            <a:ext cx="152400" cy="1066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733800" y="2514600"/>
            <a:ext cx="228600" cy="228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5257800" y="3429000"/>
            <a:ext cx="228600" cy="13716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810000" y="3429000"/>
            <a:ext cx="152400" cy="1905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562600" y="4038600"/>
            <a:ext cx="24384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410200" y="3429000"/>
            <a:ext cx="2971800" cy="228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886200" y="3352800"/>
            <a:ext cx="41148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810000" y="2514600"/>
            <a:ext cx="4800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81400" y="5334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300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5791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133600"/>
            <a:ext cx="628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Rectangle 51"/>
          <p:cNvSpPr/>
          <p:nvPr/>
        </p:nvSpPr>
        <p:spPr>
          <a:xfrm>
            <a:off x="8686800" y="2971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4991100" y="24765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5219700" y="54483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591300" y="24765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5524500" y="4076700"/>
            <a:ext cx="53340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886700" y="3314700"/>
            <a:ext cx="53340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009900"/>
            <a:ext cx="571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83058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</a:t>
            </a:r>
            <a:endParaRPr lang="en-US" b="1" dirty="0"/>
          </a:p>
        </p:txBody>
      </p:sp>
      <p:cxnSp>
        <p:nvCxnSpPr>
          <p:cNvPr id="63" name="Straight Connector 62"/>
          <p:cNvCxnSpPr/>
          <p:nvPr/>
        </p:nvCxnSpPr>
        <p:spPr>
          <a:xfrm rot="5400000" flipH="1" flipV="1">
            <a:off x="5143500" y="49149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5524500" y="3390900"/>
            <a:ext cx="5334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8039100" y="4000500"/>
            <a:ext cx="3810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4038600" y="3276600"/>
            <a:ext cx="5334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3886200" y="4191000"/>
            <a:ext cx="5334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733800" y="62484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5344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8675" y="3000375"/>
            <a:ext cx="542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TextBox 72"/>
          <p:cNvSpPr txBox="1"/>
          <p:nvPr/>
        </p:nvSpPr>
        <p:spPr>
          <a:xfrm>
            <a:off x="51816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300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8610600" y="3886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5400000" flipH="1" flipV="1">
            <a:off x="6896100" y="3390900"/>
            <a:ext cx="5334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626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229600" y="4202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</a:t>
            </a:r>
            <a:endParaRPr lang="en-US" b="1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8862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tangle 79"/>
          <p:cNvSpPr/>
          <p:nvPr/>
        </p:nvSpPr>
        <p:spPr>
          <a:xfrm>
            <a:off x="5562600" y="59436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>
            <a:off x="7086600" y="4267200"/>
            <a:ext cx="152400" cy="6096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7086600" y="4267200"/>
            <a:ext cx="1219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781800" y="4876800"/>
            <a:ext cx="60960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866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6106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91250" y="38862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ounded Rectangle 93"/>
          <p:cNvSpPr/>
          <p:nvPr/>
        </p:nvSpPr>
        <p:spPr>
          <a:xfrm>
            <a:off x="2971800" y="2133600"/>
            <a:ext cx="4800600" cy="2590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971800" y="3048000"/>
            <a:ext cx="4724400" cy="16764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4572000" y="3124200"/>
            <a:ext cx="3124200" cy="1447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648200" y="3810000"/>
            <a:ext cx="3124200" cy="9906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248400" y="3886200"/>
            <a:ext cx="1524000" cy="8382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438400" y="609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250*3</a:t>
            </a:r>
            <a:endParaRPr lang="en-US" b="1" dirty="0"/>
          </a:p>
        </p:txBody>
      </p:sp>
      <p:sp>
        <p:nvSpPr>
          <p:cNvPr id="100" name="Oval 99"/>
          <p:cNvSpPr/>
          <p:nvPr/>
        </p:nvSpPr>
        <p:spPr>
          <a:xfrm>
            <a:off x="1066800" y="1524000"/>
            <a:ext cx="18288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71800" y="1752600"/>
            <a:ext cx="1524000" cy="1447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048000" y="60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+ 50*1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2971800" y="2895600"/>
            <a:ext cx="1600200" cy="1143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33800" y="60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+300*6</a:t>
            </a:r>
            <a:endParaRPr lang="en-US" b="1" dirty="0"/>
          </a:p>
        </p:txBody>
      </p:sp>
      <p:sp>
        <p:nvSpPr>
          <p:cNvPr id="105" name="Oval 104"/>
          <p:cNvSpPr/>
          <p:nvPr/>
        </p:nvSpPr>
        <p:spPr>
          <a:xfrm>
            <a:off x="4495800" y="2895600"/>
            <a:ext cx="1524000" cy="990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572000" y="621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+ 100*5</a:t>
            </a:r>
            <a:endParaRPr lang="en-US" b="1" dirty="0"/>
          </a:p>
        </p:txBody>
      </p:sp>
      <p:sp>
        <p:nvSpPr>
          <p:cNvPr id="107" name="Oval 106"/>
          <p:cNvSpPr/>
          <p:nvPr/>
        </p:nvSpPr>
        <p:spPr>
          <a:xfrm>
            <a:off x="4572000" y="3810000"/>
            <a:ext cx="15240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410200" y="609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+ 300*3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6172200" y="3733800"/>
            <a:ext cx="1600200" cy="990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172200" y="60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+ 200*2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010400" y="60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4400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/>
      <p:bldP spid="15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7" grpId="0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8" grpId="0"/>
      <p:bldP spid="52" grpId="0" animBg="1"/>
      <p:bldP spid="52" grpId="1" animBg="1"/>
      <p:bldP spid="62" grpId="0"/>
      <p:bldP spid="70" grpId="0" animBg="1"/>
      <p:bldP spid="70" grpId="1" animBg="1"/>
      <p:bldP spid="71" grpId="0"/>
      <p:bldP spid="73" grpId="0"/>
      <p:bldP spid="74" grpId="0" animBg="1"/>
      <p:bldP spid="74" grpId="1" animBg="1"/>
      <p:bldP spid="77" grpId="0"/>
      <p:bldP spid="78" grpId="0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7" grpId="0"/>
      <p:bldP spid="91" grpId="0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/>
      <p:bldP spid="100" grpId="0" animBg="1"/>
      <p:bldP spid="100" grpId="1" animBg="1"/>
      <p:bldP spid="101" grpId="0" animBg="1"/>
      <p:bldP spid="101" grpId="1" animBg="1"/>
      <p:bldP spid="102" grpId="0"/>
      <p:bldP spid="103" grpId="0" animBg="1"/>
      <p:bldP spid="103" grpId="1" animBg="1"/>
      <p:bldP spid="104" grpId="0"/>
      <p:bldP spid="105" grpId="0" animBg="1"/>
      <p:bldP spid="105" grpId="1" animBg="1"/>
      <p:bldP spid="106" grpId="0"/>
      <p:bldP spid="107" grpId="0" animBg="1"/>
      <p:bldP spid="107" grpId="1" animBg="1"/>
      <p:bldP spid="108" grpId="0"/>
      <p:bldP spid="109" grpId="0" animBg="1"/>
      <p:bldP spid="109" grpId="1" animBg="1"/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23</cp:revision>
  <dcterms:created xsi:type="dcterms:W3CDTF">2020-05-10T06:50:44Z</dcterms:created>
  <dcterms:modified xsi:type="dcterms:W3CDTF">2020-05-10T11:09:05Z</dcterms:modified>
</cp:coreProperties>
</file>