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6" r:id="rId4"/>
    <p:sldId id="285" r:id="rId5"/>
    <p:sldId id="284" r:id="rId6"/>
    <p:sldId id="286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80" r:id="rId25"/>
    <p:sldId id="281" r:id="rId26"/>
    <p:sldId id="283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79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7C714-4E4A-4507-BEA0-85EAEB26DB3F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445D5-A56C-4440-8658-60C062BB6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1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445D5-A56C-4440-8658-60C062BB68A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75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52FF3-CD31-486B-BD06-280FAA211B9F}" type="datetimeFigureOut">
              <a:rPr lang="en-US" smtClean="0"/>
              <a:pPr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09A53-B053-4A7F-839B-CD6829639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Transportation Problem </a:t>
            </a:r>
            <a:br>
              <a:rPr lang="en-US" dirty="0"/>
            </a:br>
            <a:r>
              <a:rPr lang="en-US" sz="1800" dirty="0"/>
              <a:t>using Vogul’s Approximation Method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066800" y="2133600"/>
            <a:ext cx="44196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143000" y="2743200"/>
            <a:ext cx="44196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143000" y="3429000"/>
            <a:ext cx="44196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14600" y="19812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29200" y="19812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5146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100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5146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0292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/>
      <p:bldP spid="41" grpId="0" animBg="1"/>
      <p:bldP spid="41" grpId="1" animBg="1"/>
      <p:bldP spid="42" grpId="0"/>
      <p:bldP spid="43" grpId="0" animBg="1"/>
      <p:bldP spid="43" grpId="1" animBg="1"/>
      <p:bldP spid="45" grpId="0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5029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792481" y="1676400"/>
            <a:ext cx="45719" cy="1905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362200" y="1600200"/>
            <a:ext cx="45719" cy="1905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14600" y="19812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146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2590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657600" y="1676400"/>
            <a:ext cx="45719" cy="1905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8100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100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38862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953000" y="1676400"/>
            <a:ext cx="45719" cy="1905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054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105400" y="19812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Oval 19"/>
          <p:cNvSpPr/>
          <p:nvPr/>
        </p:nvSpPr>
        <p:spPr>
          <a:xfrm>
            <a:off x="2667000" y="16002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5029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90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0" name="Group 30"/>
          <p:cNvGrpSpPr/>
          <p:nvPr/>
        </p:nvGrpSpPr>
        <p:grpSpPr>
          <a:xfrm>
            <a:off x="1066006" y="1676400"/>
            <a:ext cx="6706394" cy="3581400"/>
            <a:chOff x="1066800" y="1677194"/>
            <a:chExt cx="6172994" cy="304879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7239000" y="16764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57400" y="2133600"/>
            <a:ext cx="57150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/>
          <p:cNvSpPr/>
          <p:nvPr/>
        </p:nvSpPr>
        <p:spPr>
          <a:xfrm>
            <a:off x="2667000" y="1905000"/>
            <a:ext cx="152400" cy="17526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2895600" y="1752600"/>
            <a:ext cx="32004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4384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0" y="3810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867400" y="1676400"/>
            <a:ext cx="6096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2200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5784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Connector 70"/>
          <p:cNvCxnSpPr/>
          <p:nvPr/>
        </p:nvCxnSpPr>
        <p:spPr>
          <a:xfrm rot="5400000" flipH="1" flipV="1">
            <a:off x="2781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924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17526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46" grpId="0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1" grpId="0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5029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90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0" name="Group 30"/>
          <p:cNvGrpSpPr/>
          <p:nvPr/>
        </p:nvGrpSpPr>
        <p:grpSpPr>
          <a:xfrm>
            <a:off x="914400" y="1600200"/>
            <a:ext cx="6706394" cy="3581400"/>
            <a:chOff x="1066800" y="1677194"/>
            <a:chExt cx="6172994" cy="304879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7239000" y="16764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4384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0" y="3810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867400" y="1676400"/>
            <a:ext cx="6096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2200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5784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Connector 70"/>
          <p:cNvCxnSpPr/>
          <p:nvPr/>
        </p:nvCxnSpPr>
        <p:spPr>
          <a:xfrm rot="5400000" flipH="1" flipV="1">
            <a:off x="2781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924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17526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724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362200" y="2743200"/>
            <a:ext cx="56388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38100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146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7724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38400" y="3429000"/>
            <a:ext cx="54864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146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292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72400" y="2907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5029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90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0" name="Group 30"/>
          <p:cNvGrpSpPr/>
          <p:nvPr/>
        </p:nvGrpSpPr>
        <p:grpSpPr>
          <a:xfrm>
            <a:off x="914400" y="1600200"/>
            <a:ext cx="6706394" cy="3581400"/>
            <a:chOff x="1066800" y="1677194"/>
            <a:chExt cx="6172994" cy="304879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7239000" y="16764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4384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0" y="3810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867400" y="1676400"/>
            <a:ext cx="6096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2200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5784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Connector 70"/>
          <p:cNvCxnSpPr/>
          <p:nvPr/>
        </p:nvCxnSpPr>
        <p:spPr>
          <a:xfrm rot="5400000" flipH="1" flipV="1">
            <a:off x="2781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924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17526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724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8100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146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77724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5146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292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72400" y="2907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295400" y="55626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2133600" y="2438400"/>
            <a:ext cx="76200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2590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75" name="Rectangle 74"/>
          <p:cNvSpPr/>
          <p:nvPr/>
        </p:nvSpPr>
        <p:spPr>
          <a:xfrm>
            <a:off x="3581400" y="2514600"/>
            <a:ext cx="76200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38100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6200" y="5421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724400" y="2438400"/>
            <a:ext cx="76200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0292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5257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grpSp>
        <p:nvGrpSpPr>
          <p:cNvPr id="81" name="Group 30"/>
          <p:cNvGrpSpPr/>
          <p:nvPr/>
        </p:nvGrpSpPr>
        <p:grpSpPr>
          <a:xfrm>
            <a:off x="1066800" y="1600200"/>
            <a:ext cx="7086600" cy="4343400"/>
            <a:chOff x="1066800" y="1677194"/>
            <a:chExt cx="6172994" cy="3048794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  <p:bldP spid="61" grpId="0" animBg="1"/>
      <p:bldP spid="61" grpId="1" animBg="1"/>
      <p:bldP spid="62" grpId="0" animBg="1"/>
      <p:bldP spid="62" grpId="1" animBg="1"/>
      <p:bldP spid="66" grpId="0" animBg="1"/>
      <p:bldP spid="66" grpId="1" animBg="1"/>
      <p:bldP spid="74" grpId="0"/>
      <p:bldP spid="75" grpId="0" animBg="1"/>
      <p:bldP spid="75" grpId="1" animBg="1"/>
      <p:bldP spid="76" grpId="0" animBg="1"/>
      <p:bldP spid="76" grpId="1" animBg="1"/>
      <p:bldP spid="77" grpId="0"/>
      <p:bldP spid="78" grpId="0" animBg="1"/>
      <p:bldP spid="78" grpId="1" animBg="1"/>
      <p:bldP spid="79" grpId="0" animBg="1"/>
      <p:bldP spid="79" grpId="2" animBg="1"/>
      <p:bldP spid="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Oval 19"/>
          <p:cNvSpPr/>
          <p:nvPr/>
        </p:nvSpPr>
        <p:spPr>
          <a:xfrm>
            <a:off x="5562600" y="32766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5029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90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0" name="Group 30"/>
          <p:cNvGrpSpPr/>
          <p:nvPr/>
        </p:nvGrpSpPr>
        <p:grpSpPr>
          <a:xfrm>
            <a:off x="914400" y="1600200"/>
            <a:ext cx="6706394" cy="3581400"/>
            <a:chOff x="1066800" y="1677194"/>
            <a:chExt cx="6172994" cy="304879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7239000" y="16764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4384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0" y="3810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867400" y="1676400"/>
            <a:ext cx="6096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2200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5784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Connector 70"/>
          <p:cNvCxnSpPr/>
          <p:nvPr/>
        </p:nvCxnSpPr>
        <p:spPr>
          <a:xfrm rot="5400000" flipH="1" flipV="1">
            <a:off x="2781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924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17526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724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724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72400" y="2907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295400" y="55626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90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6200" y="5421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57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grpSp>
        <p:nvGrpSpPr>
          <p:cNvPr id="11" name="Group 30"/>
          <p:cNvGrpSpPr/>
          <p:nvPr/>
        </p:nvGrpSpPr>
        <p:grpSpPr>
          <a:xfrm>
            <a:off x="1066800" y="1600200"/>
            <a:ext cx="7086600" cy="4343400"/>
            <a:chOff x="1066800" y="1677194"/>
            <a:chExt cx="6172994" cy="3048794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>
            <a:off x="5181600" y="54102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4907281" y="2438400"/>
            <a:ext cx="45719" cy="9906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/>
          <p:cNvSpPr/>
          <p:nvPr/>
        </p:nvSpPr>
        <p:spPr>
          <a:xfrm>
            <a:off x="5257800" y="3352800"/>
            <a:ext cx="152400" cy="3810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5410200" y="3048000"/>
            <a:ext cx="6096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953000" y="36576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102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981700" y="29337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9800" y="3124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8675" y="2981325"/>
            <a:ext cx="466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9" name="Straight Connector 78"/>
          <p:cNvCxnSpPr/>
          <p:nvPr/>
        </p:nvCxnSpPr>
        <p:spPr>
          <a:xfrm rot="5400000" flipH="1" flipV="1">
            <a:off x="5257800" y="24384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5257800" y="3124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2057400" y="2286000"/>
            <a:ext cx="2514600" cy="1143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81" grpId="0" animBg="1"/>
      <p:bldP spid="84" grpId="0" animBg="1"/>
      <p:bldP spid="84" grpId="1" animBg="1"/>
      <p:bldP spid="56" grpId="0" animBg="1"/>
      <p:bldP spid="56" grpId="1" animBg="1"/>
      <p:bldP spid="57" grpId="0" animBg="1"/>
      <p:bldP spid="57" grpId="1" animBg="1"/>
      <p:bldP spid="62" grpId="0"/>
      <p:bldP spid="78" grpId="0"/>
      <p:bldP spid="86" grpId="0" animBg="1"/>
      <p:bldP spid="8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5029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90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0" name="Group 30"/>
          <p:cNvGrpSpPr/>
          <p:nvPr/>
        </p:nvGrpSpPr>
        <p:grpSpPr>
          <a:xfrm>
            <a:off x="914400" y="1600200"/>
            <a:ext cx="6706394" cy="3581400"/>
            <a:chOff x="1066800" y="1677194"/>
            <a:chExt cx="6172994" cy="304879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7239000" y="16764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4384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0" y="3810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867400" y="1676400"/>
            <a:ext cx="6096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2200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5784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Connector 70"/>
          <p:cNvCxnSpPr/>
          <p:nvPr/>
        </p:nvCxnSpPr>
        <p:spPr>
          <a:xfrm rot="5400000" flipH="1" flipV="1">
            <a:off x="2781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924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17526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724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724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72400" y="2907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295400" y="55626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90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6200" y="5421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57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grpSp>
        <p:nvGrpSpPr>
          <p:cNvPr id="11" name="Group 30"/>
          <p:cNvGrpSpPr/>
          <p:nvPr/>
        </p:nvGrpSpPr>
        <p:grpSpPr>
          <a:xfrm>
            <a:off x="1066800" y="1600200"/>
            <a:ext cx="7086600" cy="4343400"/>
            <a:chOff x="1066800" y="1677194"/>
            <a:chExt cx="6172994" cy="3048794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>
            <a:off x="5181600" y="54102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953000" y="36576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102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981700" y="29337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9800" y="3124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971800"/>
            <a:ext cx="466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9" name="Straight Connector 78"/>
          <p:cNvCxnSpPr/>
          <p:nvPr/>
        </p:nvCxnSpPr>
        <p:spPr>
          <a:xfrm rot="5400000" flipH="1" flipV="1">
            <a:off x="5257800" y="24384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5257800" y="3124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820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286000" y="2743200"/>
            <a:ext cx="59436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514600" y="2667000"/>
            <a:ext cx="3048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810000" y="2667000"/>
            <a:ext cx="3048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305800" y="2297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514600" y="3383281"/>
            <a:ext cx="3048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810000" y="3383281"/>
            <a:ext cx="3048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BE35A-57A0-1A44-482B-121318E4F27E}"/>
              </a:ext>
            </a:extLst>
          </p:cNvPr>
          <p:cNvSpPr txBox="1"/>
          <p:nvPr/>
        </p:nvSpPr>
        <p:spPr>
          <a:xfrm>
            <a:off x="8382000" y="2895600"/>
            <a:ext cx="38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87" grpId="0" animBg="1"/>
      <p:bldP spid="87" grpId="1" animBg="1"/>
      <p:bldP spid="88" grpId="0" animBg="1"/>
      <p:bldP spid="88" grpId="1" animBg="1"/>
      <p:bldP spid="89" grpId="0"/>
      <p:bldP spid="91" grpId="0" animBg="1"/>
      <p:bldP spid="91" grpId="1" animBg="1"/>
      <p:bldP spid="92" grpId="0" animBg="1"/>
      <p:bldP spid="92" grpId="1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0259" y="2926081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5029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90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0" name="Group 30"/>
          <p:cNvGrpSpPr/>
          <p:nvPr/>
        </p:nvGrpSpPr>
        <p:grpSpPr>
          <a:xfrm>
            <a:off x="914400" y="1600200"/>
            <a:ext cx="6706394" cy="3581400"/>
            <a:chOff x="1066800" y="1677194"/>
            <a:chExt cx="6172994" cy="304879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7239000" y="16764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4384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0" y="3810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867400" y="1676400"/>
            <a:ext cx="6096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2200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5784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Connector 70"/>
          <p:cNvCxnSpPr/>
          <p:nvPr/>
        </p:nvCxnSpPr>
        <p:spPr>
          <a:xfrm rot="5400000" flipH="1" flipV="1">
            <a:off x="2781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924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17526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724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724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72400" y="2907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295400" y="55626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90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6200" y="5421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57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grpSp>
        <p:nvGrpSpPr>
          <p:cNvPr id="11" name="Group 30"/>
          <p:cNvGrpSpPr/>
          <p:nvPr/>
        </p:nvGrpSpPr>
        <p:grpSpPr>
          <a:xfrm>
            <a:off x="1066800" y="1600200"/>
            <a:ext cx="7086600" cy="4343400"/>
            <a:chOff x="1066800" y="1677194"/>
            <a:chExt cx="6172994" cy="3048794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>
            <a:off x="5181600" y="54102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953000" y="36576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102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981700" y="29337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9800" y="3124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971800"/>
            <a:ext cx="466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9" name="Straight Connector 78"/>
          <p:cNvCxnSpPr/>
          <p:nvPr/>
        </p:nvCxnSpPr>
        <p:spPr>
          <a:xfrm rot="5400000" flipH="1" flipV="1">
            <a:off x="5257800" y="24384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5257800" y="3124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820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2514600" y="2667000"/>
            <a:ext cx="3048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8305800" y="2297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2514600" y="3383281"/>
            <a:ext cx="3048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286000" y="2438400"/>
            <a:ext cx="45719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1295400" y="6172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90800" y="595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86200" y="5955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5257800" y="6170612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7" name="Group 30"/>
          <p:cNvGrpSpPr/>
          <p:nvPr/>
        </p:nvGrpSpPr>
        <p:grpSpPr>
          <a:xfrm>
            <a:off x="1219200" y="1752600"/>
            <a:ext cx="7543800" cy="4724400"/>
            <a:chOff x="1066800" y="1677194"/>
            <a:chExt cx="6172994" cy="3048794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2514600" y="59436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810000" y="2743200"/>
            <a:ext cx="3048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810000" y="3429000"/>
            <a:ext cx="3048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59481" y="2438400"/>
            <a:ext cx="45719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AC5F9F-3562-3193-5D80-E91A897FA198}"/>
              </a:ext>
            </a:extLst>
          </p:cNvPr>
          <p:cNvSpPr txBox="1"/>
          <p:nvPr/>
        </p:nvSpPr>
        <p:spPr>
          <a:xfrm>
            <a:off x="8382000" y="2895600"/>
            <a:ext cx="38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91" grpId="0" animBg="1"/>
      <p:bldP spid="91" grpId="1" animBg="1"/>
      <p:bldP spid="84" grpId="0" animBg="1"/>
      <p:bldP spid="84" grpId="1" animBg="1"/>
      <p:bldP spid="94" grpId="0"/>
      <p:bldP spid="95" grpId="0"/>
      <p:bldP spid="100" grpId="0" animBg="1"/>
      <p:bldP spid="101" grpId="2" animBg="1"/>
      <p:bldP spid="101" grpId="3" animBg="1"/>
      <p:bldP spid="102" grpId="0" animBg="1"/>
      <p:bldP spid="102" grpId="1" animBg="1"/>
      <p:bldP spid="103" grpId="0" animBg="1"/>
      <p:bldP spid="103" grpId="1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5029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90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0" name="Group 30"/>
          <p:cNvGrpSpPr/>
          <p:nvPr/>
        </p:nvGrpSpPr>
        <p:grpSpPr>
          <a:xfrm>
            <a:off x="914400" y="1600200"/>
            <a:ext cx="6706394" cy="3581400"/>
            <a:chOff x="1066800" y="1677194"/>
            <a:chExt cx="6172994" cy="304879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7239000" y="16764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4384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0" y="3810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867400" y="1676400"/>
            <a:ext cx="6096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2200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5784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Connector 70"/>
          <p:cNvCxnSpPr/>
          <p:nvPr/>
        </p:nvCxnSpPr>
        <p:spPr>
          <a:xfrm rot="5400000" flipH="1" flipV="1">
            <a:off x="2781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924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17526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724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724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72400" y="2907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295400" y="55626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90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6200" y="5421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57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grpSp>
        <p:nvGrpSpPr>
          <p:cNvPr id="11" name="Group 30"/>
          <p:cNvGrpSpPr/>
          <p:nvPr/>
        </p:nvGrpSpPr>
        <p:grpSpPr>
          <a:xfrm>
            <a:off x="1066800" y="1600200"/>
            <a:ext cx="7086600" cy="4343400"/>
            <a:chOff x="1066800" y="1677194"/>
            <a:chExt cx="6172994" cy="3048794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>
            <a:off x="5181600" y="54102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953000" y="36576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102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981700" y="29337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9800" y="3124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971800"/>
            <a:ext cx="466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9" name="Straight Connector 78"/>
          <p:cNvCxnSpPr/>
          <p:nvPr/>
        </p:nvCxnSpPr>
        <p:spPr>
          <a:xfrm rot="5400000" flipH="1" flipV="1">
            <a:off x="5257800" y="24384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5257800" y="3124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820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05800" y="2297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8382000" y="3046412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2286000" y="2438400"/>
            <a:ext cx="45719" cy="1143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1295400" y="6172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90800" y="595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86200" y="5955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5257800" y="6170612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>
            <a:off x="1219200" y="1752600"/>
            <a:ext cx="7543800" cy="4724400"/>
            <a:chOff x="1066800" y="1677194"/>
            <a:chExt cx="6172994" cy="3048794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2514600" y="59436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/>
          <p:cNvSpPr/>
          <p:nvPr/>
        </p:nvSpPr>
        <p:spPr>
          <a:xfrm>
            <a:off x="2971800" y="30480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/>
          <p:cNvSpPr/>
          <p:nvPr/>
        </p:nvSpPr>
        <p:spPr>
          <a:xfrm>
            <a:off x="2819400" y="3276600"/>
            <a:ext cx="152400" cy="6096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971800" y="3200400"/>
            <a:ext cx="31242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2590800" y="3886200"/>
            <a:ext cx="609600" cy="1524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9718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07" name="Straight Connector 106"/>
          <p:cNvCxnSpPr/>
          <p:nvPr/>
        </p:nvCxnSpPr>
        <p:spPr>
          <a:xfrm rot="5400000" flipH="1" flipV="1">
            <a:off x="6134100" y="30861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324600" y="32120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250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2971800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8200" y="228600"/>
            <a:ext cx="4283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90" grpId="0" animBg="1"/>
      <p:bldP spid="90" grpId="1" animBg="1"/>
      <p:bldP spid="97" grpId="0" animBg="1"/>
      <p:bldP spid="97" grpId="1" animBg="1"/>
      <p:bldP spid="101" grpId="0" animBg="1"/>
      <p:bldP spid="101" grpId="1" animBg="1"/>
      <p:bldP spid="106" grpId="0"/>
      <p:bldP spid="1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5029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90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0" name="Group 30"/>
          <p:cNvGrpSpPr/>
          <p:nvPr/>
        </p:nvGrpSpPr>
        <p:grpSpPr>
          <a:xfrm>
            <a:off x="914400" y="1600200"/>
            <a:ext cx="6706394" cy="3581400"/>
            <a:chOff x="1066800" y="1677194"/>
            <a:chExt cx="6172994" cy="304879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7239000" y="16764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4384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0" y="3810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867400" y="1676400"/>
            <a:ext cx="6096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2200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5784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Connector 70"/>
          <p:cNvCxnSpPr/>
          <p:nvPr/>
        </p:nvCxnSpPr>
        <p:spPr>
          <a:xfrm rot="5400000" flipH="1" flipV="1">
            <a:off x="2781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924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17526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724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724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72400" y="2907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295400" y="55626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90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6200" y="5421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57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grpSp>
        <p:nvGrpSpPr>
          <p:cNvPr id="11" name="Group 30"/>
          <p:cNvGrpSpPr/>
          <p:nvPr/>
        </p:nvGrpSpPr>
        <p:grpSpPr>
          <a:xfrm>
            <a:off x="1066800" y="1600200"/>
            <a:ext cx="7086600" cy="4343400"/>
            <a:chOff x="1066800" y="1677194"/>
            <a:chExt cx="6172994" cy="3048794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>
            <a:off x="5181600" y="54102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953000" y="36576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102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981700" y="29337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9800" y="3124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971800"/>
            <a:ext cx="466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9" name="Straight Connector 78"/>
          <p:cNvCxnSpPr/>
          <p:nvPr/>
        </p:nvCxnSpPr>
        <p:spPr>
          <a:xfrm rot="5400000" flipH="1" flipV="1">
            <a:off x="5257800" y="24384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5257800" y="3124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820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05800" y="2297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8382000" y="3046412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295400" y="6172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90800" y="595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86200" y="5955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5257800" y="6170612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>
            <a:off x="1219200" y="1752600"/>
            <a:ext cx="7543800" cy="4724400"/>
            <a:chOff x="1066800" y="1677194"/>
            <a:chExt cx="6172994" cy="3048794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2514600" y="59436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2590800" y="3886200"/>
            <a:ext cx="609600" cy="1524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9718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07" name="Straight Connector 106"/>
          <p:cNvCxnSpPr/>
          <p:nvPr/>
        </p:nvCxnSpPr>
        <p:spPr>
          <a:xfrm rot="5400000" flipH="1" flipV="1">
            <a:off x="6134100" y="30861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324600" y="32120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250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2971800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2971800"/>
            <a:ext cx="4283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7" name="Straight Connector 86"/>
          <p:cNvCxnSpPr/>
          <p:nvPr/>
        </p:nvCxnSpPr>
        <p:spPr>
          <a:xfrm rot="5400000" flipH="1" flipV="1">
            <a:off x="2781300" y="2400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2705100" y="3086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05200" y="2438400"/>
            <a:ext cx="45719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267200" y="31242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3886200" y="3352800"/>
            <a:ext cx="152400" cy="3810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Arrow 103"/>
          <p:cNvSpPr/>
          <p:nvPr/>
        </p:nvSpPr>
        <p:spPr>
          <a:xfrm>
            <a:off x="4114800" y="3352800"/>
            <a:ext cx="2286000" cy="152400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3657600" y="36576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10000" y="388322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110" name="Straight Connector 109"/>
          <p:cNvCxnSpPr/>
          <p:nvPr/>
        </p:nvCxnSpPr>
        <p:spPr>
          <a:xfrm rot="5400000" flipH="1" flipV="1">
            <a:off x="6286500" y="32385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7056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1" grpId="1" animBg="1"/>
      <p:bldP spid="92" grpId="0" animBg="1"/>
      <p:bldP spid="92" grpId="1" animBg="1"/>
      <p:bldP spid="103" grpId="0" animBg="1"/>
      <p:bldP spid="103" grpId="1" animBg="1"/>
      <p:bldP spid="104" grpId="0" animBg="1"/>
      <p:bldP spid="104" grpId="1" animBg="1"/>
      <p:bldP spid="109" grpId="0"/>
      <p:bldP spid="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19" y="1219200"/>
            <a:ext cx="896298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5029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90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0" name="Group 30"/>
          <p:cNvGrpSpPr/>
          <p:nvPr/>
        </p:nvGrpSpPr>
        <p:grpSpPr>
          <a:xfrm>
            <a:off x="914400" y="1600200"/>
            <a:ext cx="6706394" cy="3581400"/>
            <a:chOff x="1066800" y="1677194"/>
            <a:chExt cx="6172994" cy="304879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7239000" y="16764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4384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0" y="3810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867400" y="1676400"/>
            <a:ext cx="6096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2200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5784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Connector 70"/>
          <p:cNvCxnSpPr/>
          <p:nvPr/>
        </p:nvCxnSpPr>
        <p:spPr>
          <a:xfrm rot="5400000" flipH="1" flipV="1">
            <a:off x="2781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924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17526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724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724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72400" y="2907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295400" y="55626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90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6200" y="5421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57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grpSp>
        <p:nvGrpSpPr>
          <p:cNvPr id="11" name="Group 30"/>
          <p:cNvGrpSpPr/>
          <p:nvPr/>
        </p:nvGrpSpPr>
        <p:grpSpPr>
          <a:xfrm>
            <a:off x="1066800" y="1600200"/>
            <a:ext cx="7086600" cy="4343400"/>
            <a:chOff x="1066800" y="1677194"/>
            <a:chExt cx="6172994" cy="3048794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>
            <a:off x="5181600" y="54102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953000" y="36576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102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981700" y="29337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9800" y="3124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971800"/>
            <a:ext cx="466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9" name="Straight Connector 78"/>
          <p:cNvCxnSpPr/>
          <p:nvPr/>
        </p:nvCxnSpPr>
        <p:spPr>
          <a:xfrm rot="5400000" flipH="1" flipV="1">
            <a:off x="5257800" y="24384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5257800" y="3124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820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05800" y="2297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8382000" y="3046412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295400" y="6172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90800" y="595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86200" y="5955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5257800" y="6170612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>
            <a:off x="1219200" y="1752600"/>
            <a:ext cx="7543800" cy="4724400"/>
            <a:chOff x="1066800" y="1677194"/>
            <a:chExt cx="6172994" cy="3048794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2514600" y="59436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2590800" y="3886200"/>
            <a:ext cx="609600" cy="1524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9718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07" name="Straight Connector 106"/>
          <p:cNvCxnSpPr/>
          <p:nvPr/>
        </p:nvCxnSpPr>
        <p:spPr>
          <a:xfrm rot="5400000" flipH="1" flipV="1">
            <a:off x="6134100" y="30861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324600" y="32120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250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2971800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2971800"/>
            <a:ext cx="4283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7" name="Straight Connector 86"/>
          <p:cNvCxnSpPr/>
          <p:nvPr/>
        </p:nvCxnSpPr>
        <p:spPr>
          <a:xfrm rot="5400000" flipH="1" flipV="1">
            <a:off x="2781300" y="2400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2705100" y="3086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4191000" y="25146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3657600" y="36576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10000" y="388322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110" name="Straight Connector 109"/>
          <p:cNvCxnSpPr/>
          <p:nvPr/>
        </p:nvCxnSpPr>
        <p:spPr>
          <a:xfrm rot="5400000" flipH="1" flipV="1">
            <a:off x="6286500" y="32385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7056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90" name="Straight Connector 89"/>
          <p:cNvCxnSpPr/>
          <p:nvPr/>
        </p:nvCxnSpPr>
        <p:spPr>
          <a:xfrm rot="5400000" flipH="1" flipV="1">
            <a:off x="3962400" y="3124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7" name="Down Arrow 96"/>
          <p:cNvSpPr/>
          <p:nvPr/>
        </p:nvSpPr>
        <p:spPr>
          <a:xfrm>
            <a:off x="4038600" y="2743200"/>
            <a:ext cx="152400" cy="1219200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 rot="21271458">
            <a:off x="4336469" y="2369688"/>
            <a:ext cx="1675717" cy="65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 flipV="1">
            <a:off x="3657600" y="38862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91000" y="3962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5943600" y="2133600"/>
            <a:ext cx="457200" cy="2454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324600" y="1992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52800" y="2286000"/>
            <a:ext cx="381000" cy="27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8" name="Straight Connector 117"/>
          <p:cNvCxnSpPr/>
          <p:nvPr/>
        </p:nvCxnSpPr>
        <p:spPr>
          <a:xfrm rot="5400000" flipH="1" flipV="1">
            <a:off x="4076700" y="2400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2" grpId="1" animBg="1"/>
      <p:bldP spid="97" grpId="0" animBg="1"/>
      <p:bldP spid="97" grpId="1" animBg="1"/>
      <p:bldP spid="101" grpId="0" animBg="1"/>
      <p:bldP spid="101" grpId="1" animBg="1"/>
      <p:bldP spid="113" grpId="0"/>
      <p:bldP spid="1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8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333500" y="3086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12573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3335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315200" y="1676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15200" y="228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315200" y="2907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1295400" y="5029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590800" y="48768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8862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181600" y="4876800"/>
            <a:ext cx="30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0" name="Group 30"/>
          <p:cNvGrpSpPr/>
          <p:nvPr/>
        </p:nvGrpSpPr>
        <p:grpSpPr>
          <a:xfrm>
            <a:off x="914400" y="1600200"/>
            <a:ext cx="6706394" cy="3581400"/>
            <a:chOff x="1066800" y="1677194"/>
            <a:chExt cx="6172994" cy="3048794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Oval 45"/>
          <p:cNvSpPr/>
          <p:nvPr/>
        </p:nvSpPr>
        <p:spPr>
          <a:xfrm>
            <a:off x="7239000" y="16764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4384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667000" y="3810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50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5867400" y="1676400"/>
            <a:ext cx="6096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6172200" y="1447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15784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1" name="Straight Connector 70"/>
          <p:cNvCxnSpPr/>
          <p:nvPr/>
        </p:nvCxnSpPr>
        <p:spPr>
          <a:xfrm rot="5400000" flipH="1" flipV="1">
            <a:off x="2781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5400000" flipH="1" flipV="1">
            <a:off x="3924300" y="1714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17526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7724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772400" y="2286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772400" y="29072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65" name="Straight Connector 64"/>
          <p:cNvCxnSpPr/>
          <p:nvPr/>
        </p:nvCxnSpPr>
        <p:spPr>
          <a:xfrm>
            <a:off x="1295400" y="55626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590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886200" y="5421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57800" y="5410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</a:t>
            </a:r>
          </a:p>
        </p:txBody>
      </p:sp>
      <p:grpSp>
        <p:nvGrpSpPr>
          <p:cNvPr id="11" name="Group 30"/>
          <p:cNvGrpSpPr/>
          <p:nvPr/>
        </p:nvGrpSpPr>
        <p:grpSpPr>
          <a:xfrm>
            <a:off x="1066800" y="1600200"/>
            <a:ext cx="7086600" cy="4343400"/>
            <a:chOff x="1066800" y="1677194"/>
            <a:chExt cx="6172994" cy="3048794"/>
          </a:xfrm>
        </p:grpSpPr>
        <p:cxnSp>
          <p:nvCxnSpPr>
            <p:cNvPr id="82" name="Straight Connector 81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Oval 80"/>
          <p:cNvSpPr/>
          <p:nvPr/>
        </p:nvSpPr>
        <p:spPr>
          <a:xfrm>
            <a:off x="5181600" y="5410200"/>
            <a:ext cx="381000" cy="3810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4953000" y="36576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410200" y="3810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981700" y="29337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019800" y="31242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300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971800"/>
            <a:ext cx="466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9" name="Straight Connector 78"/>
          <p:cNvCxnSpPr/>
          <p:nvPr/>
        </p:nvCxnSpPr>
        <p:spPr>
          <a:xfrm rot="5400000" flipH="1" flipV="1">
            <a:off x="5257800" y="24384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 flipH="1" flipV="1">
            <a:off x="5257800" y="3124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382000" y="18288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8305800" y="22976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cxnSp>
        <p:nvCxnSpPr>
          <p:cNvPr id="93" name="Straight Connector 92"/>
          <p:cNvCxnSpPr/>
          <p:nvPr/>
        </p:nvCxnSpPr>
        <p:spPr>
          <a:xfrm>
            <a:off x="8382000" y="3046412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295400" y="6172200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2590800" y="5955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886200" y="5955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5257800" y="6170612"/>
            <a:ext cx="228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30"/>
          <p:cNvGrpSpPr/>
          <p:nvPr/>
        </p:nvGrpSpPr>
        <p:grpSpPr>
          <a:xfrm>
            <a:off x="1219200" y="1752600"/>
            <a:ext cx="7543800" cy="4724400"/>
            <a:chOff x="1066800" y="1677194"/>
            <a:chExt cx="6172994" cy="3048794"/>
          </a:xfrm>
        </p:grpSpPr>
        <p:cxnSp>
          <p:nvCxnSpPr>
            <p:cNvPr id="98" name="Straight Connector 9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Oval 99"/>
          <p:cNvSpPr/>
          <p:nvPr/>
        </p:nvSpPr>
        <p:spPr>
          <a:xfrm>
            <a:off x="2514600" y="59436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flipV="1">
            <a:off x="2590800" y="3886200"/>
            <a:ext cx="609600" cy="1524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9718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07" name="Straight Connector 106"/>
          <p:cNvCxnSpPr/>
          <p:nvPr/>
        </p:nvCxnSpPr>
        <p:spPr>
          <a:xfrm rot="5400000" flipH="1" flipV="1">
            <a:off x="6134100" y="30861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6324600" y="3212068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250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2971800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2971800"/>
            <a:ext cx="4283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7" name="Straight Connector 86"/>
          <p:cNvCxnSpPr/>
          <p:nvPr/>
        </p:nvCxnSpPr>
        <p:spPr>
          <a:xfrm rot="5400000" flipH="1" flipV="1">
            <a:off x="2781300" y="2400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5400000" flipH="1" flipV="1">
            <a:off x="2705100" y="3086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3657600" y="36576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3810000" y="3883223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110" name="Straight Connector 109"/>
          <p:cNvCxnSpPr/>
          <p:nvPr/>
        </p:nvCxnSpPr>
        <p:spPr>
          <a:xfrm rot="5400000" flipH="1" flipV="1">
            <a:off x="6286500" y="3238500"/>
            <a:ext cx="3810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6705600" y="3276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90" name="Straight Connector 89"/>
          <p:cNvCxnSpPr/>
          <p:nvPr/>
        </p:nvCxnSpPr>
        <p:spPr>
          <a:xfrm rot="5400000" flipH="1" flipV="1">
            <a:off x="3962400" y="3124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3657600" y="3886200"/>
            <a:ext cx="685800" cy="3048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4191000" y="3962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5943600" y="2133600"/>
            <a:ext cx="457200" cy="2454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6324600" y="1992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52800" y="2286000"/>
            <a:ext cx="381000" cy="27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8" name="Straight Connector 117"/>
          <p:cNvCxnSpPr/>
          <p:nvPr/>
        </p:nvCxnSpPr>
        <p:spPr>
          <a:xfrm rot="5400000" flipH="1" flipV="1">
            <a:off x="40005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1752600" y="228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300*1</a:t>
            </a:r>
          </a:p>
        </p:txBody>
      </p:sp>
      <p:sp>
        <p:nvSpPr>
          <p:cNvPr id="104" name="Oval 103"/>
          <p:cNvSpPr/>
          <p:nvPr/>
        </p:nvSpPr>
        <p:spPr>
          <a:xfrm>
            <a:off x="1981200" y="1295400"/>
            <a:ext cx="990600" cy="9906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762000" y="2057400"/>
            <a:ext cx="990600" cy="9906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/>
          <p:cNvSpPr txBox="1"/>
          <p:nvPr/>
        </p:nvSpPr>
        <p:spPr>
          <a:xfrm>
            <a:off x="2438400" y="240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+ 250*2</a:t>
            </a:r>
          </a:p>
        </p:txBody>
      </p:sp>
      <p:sp>
        <p:nvSpPr>
          <p:cNvPr id="120" name="Oval 119"/>
          <p:cNvSpPr/>
          <p:nvPr/>
        </p:nvSpPr>
        <p:spPr>
          <a:xfrm>
            <a:off x="3276600" y="1981200"/>
            <a:ext cx="990600" cy="9906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/>
          <p:cNvSpPr txBox="1"/>
          <p:nvPr/>
        </p:nvSpPr>
        <p:spPr>
          <a:xfrm>
            <a:off x="3200400" y="22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+150*5</a:t>
            </a:r>
          </a:p>
        </p:txBody>
      </p:sp>
      <p:sp>
        <p:nvSpPr>
          <p:cNvPr id="122" name="Oval 121"/>
          <p:cNvSpPr/>
          <p:nvPr/>
        </p:nvSpPr>
        <p:spPr>
          <a:xfrm>
            <a:off x="2057400" y="2743200"/>
            <a:ext cx="990600" cy="9906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/>
          <p:cNvSpPr txBox="1"/>
          <p:nvPr/>
        </p:nvSpPr>
        <p:spPr>
          <a:xfrm>
            <a:off x="3886200" y="22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+50*3</a:t>
            </a:r>
          </a:p>
        </p:txBody>
      </p:sp>
      <p:sp>
        <p:nvSpPr>
          <p:cNvPr id="124" name="Oval 123"/>
          <p:cNvSpPr/>
          <p:nvPr/>
        </p:nvSpPr>
        <p:spPr>
          <a:xfrm>
            <a:off x="3352800" y="2819400"/>
            <a:ext cx="990600" cy="9906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4495800" y="22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+250*3</a:t>
            </a:r>
          </a:p>
        </p:txBody>
      </p:sp>
      <p:sp>
        <p:nvSpPr>
          <p:cNvPr id="126" name="Oval 125"/>
          <p:cNvSpPr/>
          <p:nvPr/>
        </p:nvSpPr>
        <p:spPr>
          <a:xfrm>
            <a:off x="4572000" y="2819400"/>
            <a:ext cx="990600" cy="990600"/>
          </a:xfrm>
          <a:prstGeom prst="ellipse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/>
          <p:cNvSpPr txBox="1"/>
          <p:nvPr/>
        </p:nvSpPr>
        <p:spPr>
          <a:xfrm>
            <a:off x="5181600" y="240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+200*2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019800" y="22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=2850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  <p:bldP spid="104" grpId="1" animBg="1"/>
      <p:bldP spid="115" grpId="0" animBg="1"/>
      <p:bldP spid="115" grpId="1" animBg="1"/>
      <p:bldP spid="116" grpId="0"/>
      <p:bldP spid="120" grpId="0" animBg="1"/>
      <p:bldP spid="120" grpId="1" animBg="1"/>
      <p:bldP spid="121" grpId="0"/>
      <p:bldP spid="122" grpId="0" animBg="1"/>
      <p:bldP spid="122" grpId="1" animBg="1"/>
      <p:bldP spid="123" grpId="0"/>
      <p:bldP spid="124" grpId="0" animBg="1"/>
      <p:bldP spid="124" grpId="1" animBg="1"/>
      <p:bldP spid="125" grpId="0"/>
      <p:bldP spid="126" grpId="0" animBg="1"/>
      <p:bldP spid="126" grpId="1" animBg="1"/>
      <p:bldP spid="127" grpId="0"/>
      <p:bldP spid="1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661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Straight Connector 33"/>
          <p:cNvCxnSpPr/>
          <p:nvPr/>
        </p:nvCxnSpPr>
        <p:spPr>
          <a:xfrm rot="5400000" flipH="1" flipV="1">
            <a:off x="1257300" y="22479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333500" y="876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6640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Straight Connector 71"/>
          <p:cNvCxnSpPr/>
          <p:nvPr/>
        </p:nvCxnSpPr>
        <p:spPr>
          <a:xfrm rot="5400000" flipH="1" flipV="1">
            <a:off x="3771900" y="876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838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057400"/>
            <a:ext cx="466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9" name="Straight Connector 78"/>
          <p:cNvCxnSpPr/>
          <p:nvPr/>
        </p:nvCxnSpPr>
        <p:spPr>
          <a:xfrm rot="5400000" flipH="1" flipV="1">
            <a:off x="5181600" y="15240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2057400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2057400"/>
            <a:ext cx="4283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7" name="Straight Connector 86"/>
          <p:cNvCxnSpPr/>
          <p:nvPr/>
        </p:nvCxnSpPr>
        <p:spPr>
          <a:xfrm rot="5400000" flipH="1" flipV="1">
            <a:off x="2552700" y="1562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52800" y="1371600"/>
            <a:ext cx="381000" cy="27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3442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7ACE1-7DDA-5FB7-24CB-FCF42D87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6067425" cy="2838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44BEC-189E-A1BE-C5DA-4BEC0F5ED037}"/>
              </a:ext>
            </a:extLst>
          </p:cNvPr>
          <p:cNvSpPr txBox="1"/>
          <p:nvPr/>
        </p:nvSpPr>
        <p:spPr>
          <a:xfrm>
            <a:off x="6594942" y="104943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E2B0C-D323-C216-7E5A-89EA8E5F8187}"/>
              </a:ext>
            </a:extLst>
          </p:cNvPr>
          <p:cNvSpPr txBox="1"/>
          <p:nvPr/>
        </p:nvSpPr>
        <p:spPr>
          <a:xfrm>
            <a:off x="6594942" y="17772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5A063-46F4-314D-E48F-F9713F505A61}"/>
              </a:ext>
            </a:extLst>
          </p:cNvPr>
          <p:cNvSpPr txBox="1"/>
          <p:nvPr/>
        </p:nvSpPr>
        <p:spPr>
          <a:xfrm>
            <a:off x="6594942" y="253645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3AC3-1674-1519-CB06-A87E210EF8C4}"/>
              </a:ext>
            </a:extLst>
          </p:cNvPr>
          <p:cNvSpPr txBox="1"/>
          <p:nvPr/>
        </p:nvSpPr>
        <p:spPr>
          <a:xfrm>
            <a:off x="1676400" y="32956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E1EAB-210D-9609-DD11-9848FC11B60F}"/>
              </a:ext>
            </a:extLst>
          </p:cNvPr>
          <p:cNvSpPr txBox="1"/>
          <p:nvPr/>
        </p:nvSpPr>
        <p:spPr>
          <a:xfrm>
            <a:off x="3048000" y="3276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DD6C4-7D23-542B-C9B0-3CB4FCFBBD22}"/>
              </a:ext>
            </a:extLst>
          </p:cNvPr>
          <p:cNvSpPr txBox="1"/>
          <p:nvPr/>
        </p:nvSpPr>
        <p:spPr>
          <a:xfrm>
            <a:off x="4419600" y="32956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12D53-C5B6-7F89-1EB9-71148F70ADA4}"/>
              </a:ext>
            </a:extLst>
          </p:cNvPr>
          <p:cNvSpPr txBox="1"/>
          <p:nvPr/>
        </p:nvSpPr>
        <p:spPr>
          <a:xfrm>
            <a:off x="5562600" y="3276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BB8246-EC1D-D119-F98A-A13B239269F4}"/>
              </a:ext>
            </a:extLst>
          </p:cNvPr>
          <p:cNvCxnSpPr/>
          <p:nvPr/>
        </p:nvCxnSpPr>
        <p:spPr>
          <a:xfrm rot="5400000" flipH="1" flipV="1">
            <a:off x="1714500" y="2552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668C40-A823-2BDF-09AA-88242353D50D}"/>
              </a:ext>
            </a:extLst>
          </p:cNvPr>
          <p:cNvCxnSpPr/>
          <p:nvPr/>
        </p:nvCxnSpPr>
        <p:spPr>
          <a:xfrm rot="5400000" flipH="1" flipV="1">
            <a:off x="1714500" y="1257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E5DEC5-C46D-0084-D3C0-C83ED558485A}"/>
              </a:ext>
            </a:extLst>
          </p:cNvPr>
          <p:cNvCxnSpPr/>
          <p:nvPr/>
        </p:nvCxnSpPr>
        <p:spPr>
          <a:xfrm rot="5400000" flipH="1" flipV="1">
            <a:off x="4305300" y="1181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DBA0B0-2883-B75C-9C39-C09AE4012512}"/>
              </a:ext>
            </a:extLst>
          </p:cNvPr>
          <p:cNvCxnSpPr/>
          <p:nvPr/>
        </p:nvCxnSpPr>
        <p:spPr>
          <a:xfrm rot="5400000" flipH="1" flipV="1">
            <a:off x="5562600" y="1219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2999F-9BCD-29A4-18D6-5A1B69D84979}"/>
              </a:ext>
            </a:extLst>
          </p:cNvPr>
          <p:cNvCxnSpPr/>
          <p:nvPr/>
        </p:nvCxnSpPr>
        <p:spPr>
          <a:xfrm rot="5400000" flipH="1" flipV="1">
            <a:off x="5562600" y="19050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2999AD-92C5-57D8-EB1E-DBB092A72ABB}"/>
              </a:ext>
            </a:extLst>
          </p:cNvPr>
          <p:cNvCxnSpPr/>
          <p:nvPr/>
        </p:nvCxnSpPr>
        <p:spPr>
          <a:xfrm rot="5400000" flipH="1" flipV="1">
            <a:off x="2933700" y="1943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80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7ACE1-7DDA-5FB7-24CB-FCF42D87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6067425" cy="2838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44BEC-189E-A1BE-C5DA-4BEC0F5ED037}"/>
              </a:ext>
            </a:extLst>
          </p:cNvPr>
          <p:cNvSpPr txBox="1"/>
          <p:nvPr/>
        </p:nvSpPr>
        <p:spPr>
          <a:xfrm>
            <a:off x="6594941" y="1049430"/>
            <a:ext cx="13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 U</a:t>
            </a:r>
            <a:r>
              <a:rPr lang="en-US" b="1" baseline="-25000" dirty="0"/>
              <a:t>1 </a:t>
            </a:r>
            <a:r>
              <a:rPr lang="en-US" b="1" dirty="0"/>
              <a:t>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E2B0C-D323-C216-7E5A-89EA8E5F8187}"/>
              </a:ext>
            </a:extLst>
          </p:cNvPr>
          <p:cNvSpPr txBox="1"/>
          <p:nvPr/>
        </p:nvSpPr>
        <p:spPr>
          <a:xfrm>
            <a:off x="6594942" y="177725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5A063-46F4-314D-E48F-F9713F505A61}"/>
              </a:ext>
            </a:extLst>
          </p:cNvPr>
          <p:cNvSpPr txBox="1"/>
          <p:nvPr/>
        </p:nvSpPr>
        <p:spPr>
          <a:xfrm>
            <a:off x="6594942" y="253645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3AC3-1674-1519-CB06-A87E210EF8C4}"/>
              </a:ext>
            </a:extLst>
          </p:cNvPr>
          <p:cNvSpPr txBox="1"/>
          <p:nvPr/>
        </p:nvSpPr>
        <p:spPr>
          <a:xfrm>
            <a:off x="1676400" y="32956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E1EAB-210D-9609-DD11-9848FC11B60F}"/>
              </a:ext>
            </a:extLst>
          </p:cNvPr>
          <p:cNvSpPr txBox="1"/>
          <p:nvPr/>
        </p:nvSpPr>
        <p:spPr>
          <a:xfrm>
            <a:off x="3048000" y="3276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DD6C4-7D23-542B-C9B0-3CB4FCFBBD22}"/>
              </a:ext>
            </a:extLst>
          </p:cNvPr>
          <p:cNvSpPr txBox="1"/>
          <p:nvPr/>
        </p:nvSpPr>
        <p:spPr>
          <a:xfrm>
            <a:off x="4419600" y="32956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12D53-C5B6-7F89-1EB9-71148F70ADA4}"/>
              </a:ext>
            </a:extLst>
          </p:cNvPr>
          <p:cNvSpPr txBox="1"/>
          <p:nvPr/>
        </p:nvSpPr>
        <p:spPr>
          <a:xfrm>
            <a:off x="5562600" y="3276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BB8246-EC1D-D119-F98A-A13B239269F4}"/>
              </a:ext>
            </a:extLst>
          </p:cNvPr>
          <p:cNvCxnSpPr/>
          <p:nvPr/>
        </p:nvCxnSpPr>
        <p:spPr>
          <a:xfrm rot="5400000" flipH="1" flipV="1">
            <a:off x="1714500" y="2552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668C40-A823-2BDF-09AA-88242353D50D}"/>
              </a:ext>
            </a:extLst>
          </p:cNvPr>
          <p:cNvCxnSpPr/>
          <p:nvPr/>
        </p:nvCxnSpPr>
        <p:spPr>
          <a:xfrm rot="5400000" flipH="1" flipV="1">
            <a:off x="1714500" y="1257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E5DEC5-C46D-0084-D3C0-C83ED558485A}"/>
              </a:ext>
            </a:extLst>
          </p:cNvPr>
          <p:cNvCxnSpPr/>
          <p:nvPr/>
        </p:nvCxnSpPr>
        <p:spPr>
          <a:xfrm rot="5400000" flipH="1" flipV="1">
            <a:off x="4305300" y="1181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DBA0B0-2883-B75C-9C39-C09AE4012512}"/>
              </a:ext>
            </a:extLst>
          </p:cNvPr>
          <p:cNvCxnSpPr/>
          <p:nvPr/>
        </p:nvCxnSpPr>
        <p:spPr>
          <a:xfrm rot="5400000" flipH="1" flipV="1">
            <a:off x="5562600" y="1219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2999F-9BCD-29A4-18D6-5A1B69D84979}"/>
              </a:ext>
            </a:extLst>
          </p:cNvPr>
          <p:cNvCxnSpPr/>
          <p:nvPr/>
        </p:nvCxnSpPr>
        <p:spPr>
          <a:xfrm rot="5400000" flipH="1" flipV="1">
            <a:off x="5562600" y="19050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2999AD-92C5-57D8-EB1E-DBB092A72ABB}"/>
              </a:ext>
            </a:extLst>
          </p:cNvPr>
          <p:cNvCxnSpPr/>
          <p:nvPr/>
        </p:nvCxnSpPr>
        <p:spPr>
          <a:xfrm rot="5400000" flipH="1" flipV="1">
            <a:off x="2933700" y="1943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E383A2-E951-13E5-B90D-5AADA8AE7F6C}"/>
              </a:ext>
            </a:extLst>
          </p:cNvPr>
          <p:cNvSpPr txBox="1"/>
          <p:nvPr/>
        </p:nvSpPr>
        <p:spPr>
          <a:xfrm>
            <a:off x="228600" y="388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</a:t>
            </a:r>
            <a:r>
              <a:rPr lang="en-US" b="1" baseline="-25000" dirty="0">
                <a:highlight>
                  <a:srgbClr val="FFFF00"/>
                </a:highlight>
              </a:rPr>
              <a:t>ij</a:t>
            </a:r>
            <a:r>
              <a:rPr lang="en-US" b="1" dirty="0">
                <a:highlight>
                  <a:srgbClr val="FFFF00"/>
                </a:highlight>
              </a:rPr>
              <a:t> = U</a:t>
            </a:r>
            <a:r>
              <a:rPr lang="en-US" b="1" baseline="-25000" dirty="0">
                <a:highlight>
                  <a:srgbClr val="FFFF00"/>
                </a:highlight>
              </a:rPr>
              <a:t>i</a:t>
            </a:r>
            <a:r>
              <a:rPr lang="en-US" b="1" dirty="0">
                <a:highlight>
                  <a:srgbClr val="FFFF00"/>
                </a:highlight>
              </a:rPr>
              <a:t> + V</a:t>
            </a:r>
            <a:r>
              <a:rPr lang="en-US" b="1" baseline="-25000" dirty="0">
                <a:highlight>
                  <a:srgbClr val="FFFF00"/>
                </a:highlight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AA7516-80DB-A71E-93DC-FA44E81C4325}"/>
              </a:ext>
            </a:extLst>
          </p:cNvPr>
          <p:cNvSpPr txBox="1"/>
          <p:nvPr/>
        </p:nvSpPr>
        <p:spPr>
          <a:xfrm>
            <a:off x="228600" y="4355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12</a:t>
            </a:r>
            <a:r>
              <a:rPr lang="en-US" dirty="0"/>
              <a:t> = U</a:t>
            </a:r>
            <a:r>
              <a:rPr lang="en-US" baseline="-25000" dirty="0"/>
              <a:t>1</a:t>
            </a:r>
            <a:r>
              <a:rPr lang="en-US" dirty="0"/>
              <a:t> + V</a:t>
            </a:r>
            <a:r>
              <a:rPr lang="en-US" baseline="-25000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ECF14D-B319-05AC-3F83-50A2F8C49CB1}"/>
              </a:ext>
            </a:extLst>
          </p:cNvPr>
          <p:cNvSpPr txBox="1"/>
          <p:nvPr/>
        </p:nvSpPr>
        <p:spPr>
          <a:xfrm>
            <a:off x="197224" y="47741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21</a:t>
            </a:r>
            <a:r>
              <a:rPr lang="en-US" dirty="0"/>
              <a:t> = U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293DE6-A8AC-5F4D-A8AD-56EC476873C7}"/>
              </a:ext>
            </a:extLst>
          </p:cNvPr>
          <p:cNvSpPr txBox="1"/>
          <p:nvPr/>
        </p:nvSpPr>
        <p:spPr>
          <a:xfrm>
            <a:off x="228600" y="5193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23</a:t>
            </a:r>
            <a:r>
              <a:rPr lang="en-US" dirty="0"/>
              <a:t> = U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8DA332-F0D4-514E-A51F-A35BB20FF39B}"/>
              </a:ext>
            </a:extLst>
          </p:cNvPr>
          <p:cNvSpPr txBox="1"/>
          <p:nvPr/>
        </p:nvSpPr>
        <p:spPr>
          <a:xfrm>
            <a:off x="228600" y="5574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32</a:t>
            </a:r>
            <a:r>
              <a:rPr lang="en-US" dirty="0"/>
              <a:t> = U</a:t>
            </a:r>
            <a:r>
              <a:rPr lang="en-US" baseline="-25000" dirty="0"/>
              <a:t>3</a:t>
            </a:r>
            <a:r>
              <a:rPr lang="en-US" dirty="0"/>
              <a:t> + V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901A52-BE42-8EBC-50FE-509D1EAB7F06}"/>
              </a:ext>
            </a:extLst>
          </p:cNvPr>
          <p:cNvSpPr txBox="1"/>
          <p:nvPr/>
        </p:nvSpPr>
        <p:spPr>
          <a:xfrm>
            <a:off x="228600" y="5955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33</a:t>
            </a:r>
            <a:r>
              <a:rPr lang="en-US" dirty="0"/>
              <a:t> = U</a:t>
            </a:r>
            <a:r>
              <a:rPr lang="en-US" baseline="-25000" dirty="0"/>
              <a:t>3</a:t>
            </a:r>
            <a:r>
              <a:rPr lang="en-US" dirty="0"/>
              <a:t> + V</a:t>
            </a:r>
            <a:r>
              <a:rPr lang="en-US" baseline="-25000" dirty="0"/>
              <a:t>3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109413-F97B-1838-634F-FD279E7A7AF0}"/>
              </a:ext>
            </a:extLst>
          </p:cNvPr>
          <p:cNvSpPr txBox="1"/>
          <p:nvPr/>
        </p:nvSpPr>
        <p:spPr>
          <a:xfrm>
            <a:off x="228600" y="6336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34</a:t>
            </a:r>
            <a:r>
              <a:rPr lang="en-US" dirty="0"/>
              <a:t> = U</a:t>
            </a:r>
            <a:r>
              <a:rPr lang="en-US" baseline="-25000" dirty="0"/>
              <a:t>3</a:t>
            </a:r>
            <a:r>
              <a:rPr lang="en-US" dirty="0"/>
              <a:t> + V</a:t>
            </a:r>
            <a:r>
              <a:rPr lang="en-US" baseline="-25000" dirty="0"/>
              <a:t>4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6F410D-49DF-315C-8CCD-108CC5BB4CDD}"/>
              </a:ext>
            </a:extLst>
          </p:cNvPr>
          <p:cNvSpPr txBox="1"/>
          <p:nvPr/>
        </p:nvSpPr>
        <p:spPr>
          <a:xfrm>
            <a:off x="19812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= 0 + V</a:t>
            </a:r>
            <a:r>
              <a:rPr lang="en-US" baseline="-25000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0C780FA-5007-7358-1253-059673488C56}"/>
              </a:ext>
            </a:extLst>
          </p:cNvPr>
          <p:cNvSpPr txBox="1"/>
          <p:nvPr/>
        </p:nvSpPr>
        <p:spPr>
          <a:xfrm>
            <a:off x="34290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= 1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C63AAD-7D32-8338-9FF2-CCD5F1494F13}"/>
              </a:ext>
            </a:extLst>
          </p:cNvPr>
          <p:cNvSpPr txBox="1"/>
          <p:nvPr/>
        </p:nvSpPr>
        <p:spPr>
          <a:xfrm>
            <a:off x="1981200" y="557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= U</a:t>
            </a:r>
            <a:r>
              <a:rPr lang="en-US" baseline="-25000" dirty="0"/>
              <a:t>3</a:t>
            </a:r>
            <a:r>
              <a:rPr lang="en-US" dirty="0"/>
              <a:t> + 1</a:t>
            </a:r>
            <a:endParaRPr lang="en-US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DDA19E-470F-E64E-4467-5EBF03AB68AA}"/>
              </a:ext>
            </a:extLst>
          </p:cNvPr>
          <p:cNvSpPr txBox="1"/>
          <p:nvPr/>
        </p:nvSpPr>
        <p:spPr>
          <a:xfrm>
            <a:off x="3429000" y="5562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</a:t>
            </a:r>
            <a:r>
              <a:rPr lang="en-US" b="1" baseline="-25000" dirty="0">
                <a:highlight>
                  <a:srgbClr val="FFFF00"/>
                </a:highlight>
              </a:rPr>
              <a:t>3</a:t>
            </a:r>
            <a:r>
              <a:rPr lang="en-US" b="1" dirty="0">
                <a:highlight>
                  <a:srgbClr val="FFFF00"/>
                </a:highlight>
              </a:rPr>
              <a:t> = 2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481171-6420-C006-F93F-F1FBA684BA39}"/>
              </a:ext>
            </a:extLst>
          </p:cNvPr>
          <p:cNvSpPr txBox="1"/>
          <p:nvPr/>
        </p:nvSpPr>
        <p:spPr>
          <a:xfrm>
            <a:off x="1981200" y="5955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= 2 + V</a:t>
            </a:r>
            <a:r>
              <a:rPr lang="en-US" baseline="-250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BD2044B-3A04-FB79-C51F-66320307D0D9}"/>
              </a:ext>
            </a:extLst>
          </p:cNvPr>
          <p:cNvSpPr txBox="1"/>
          <p:nvPr/>
        </p:nvSpPr>
        <p:spPr>
          <a:xfrm>
            <a:off x="3429000" y="5943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3</a:t>
            </a:r>
            <a:r>
              <a:rPr lang="en-US" b="1" dirty="0">
                <a:highlight>
                  <a:srgbClr val="FFFF00"/>
                </a:highlight>
              </a:rPr>
              <a:t> = 1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DEA145-742F-A347-8460-25CE628BF743}"/>
              </a:ext>
            </a:extLst>
          </p:cNvPr>
          <p:cNvSpPr txBox="1"/>
          <p:nvPr/>
        </p:nvSpPr>
        <p:spPr>
          <a:xfrm>
            <a:off x="19812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= 2 + V</a:t>
            </a:r>
            <a:r>
              <a:rPr lang="en-US" baseline="-25000" dirty="0"/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679381-1F3D-2163-57BD-6389971C4806}"/>
              </a:ext>
            </a:extLst>
          </p:cNvPr>
          <p:cNvSpPr txBox="1"/>
          <p:nvPr/>
        </p:nvSpPr>
        <p:spPr>
          <a:xfrm>
            <a:off x="3429000" y="632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4</a:t>
            </a:r>
            <a:r>
              <a:rPr lang="en-US" b="1" dirty="0">
                <a:highlight>
                  <a:srgbClr val="FFFF00"/>
                </a:highlight>
              </a:rPr>
              <a:t> = 0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9E3DA4F-20A1-2DC2-F9B3-D116158E14E1}"/>
              </a:ext>
            </a:extLst>
          </p:cNvPr>
          <p:cNvSpPr txBox="1"/>
          <p:nvPr/>
        </p:nvSpPr>
        <p:spPr>
          <a:xfrm>
            <a:off x="1955134" y="47656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= 4 + 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13CE5DB-95B1-4CA9-0AA8-7DD654E9E333}"/>
              </a:ext>
            </a:extLst>
          </p:cNvPr>
          <p:cNvSpPr txBox="1"/>
          <p:nvPr/>
        </p:nvSpPr>
        <p:spPr>
          <a:xfrm>
            <a:off x="3402934" y="47656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1</a:t>
            </a:r>
            <a:r>
              <a:rPr lang="en-US" b="1" dirty="0">
                <a:highlight>
                  <a:srgbClr val="FFFF00"/>
                </a:highlight>
              </a:rPr>
              <a:t> = -2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1A3F83-96EE-27E4-72F0-CC89C3131C5A}"/>
              </a:ext>
            </a:extLst>
          </p:cNvPr>
          <p:cNvSpPr txBox="1"/>
          <p:nvPr/>
        </p:nvSpPr>
        <p:spPr>
          <a:xfrm>
            <a:off x="1981200" y="5193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= U</a:t>
            </a:r>
            <a:r>
              <a:rPr lang="en-US" baseline="-25000" dirty="0"/>
              <a:t>2</a:t>
            </a:r>
            <a:r>
              <a:rPr lang="en-US" dirty="0"/>
              <a:t> + 1 </a:t>
            </a:r>
            <a:endParaRPr lang="en-US" baseline="-25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F30564-149E-C26B-4816-03097C9E5A3C}"/>
              </a:ext>
            </a:extLst>
          </p:cNvPr>
          <p:cNvSpPr txBox="1"/>
          <p:nvPr/>
        </p:nvSpPr>
        <p:spPr>
          <a:xfrm>
            <a:off x="3429000" y="5193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= 4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7258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7ACE1-7DDA-5FB7-24CB-FCF42D876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6067425" cy="2838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44BEC-189E-A1BE-C5DA-4BEC0F5ED037}"/>
              </a:ext>
            </a:extLst>
          </p:cNvPr>
          <p:cNvSpPr txBox="1"/>
          <p:nvPr/>
        </p:nvSpPr>
        <p:spPr>
          <a:xfrm>
            <a:off x="6594941" y="1049430"/>
            <a:ext cx="13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1 </a:t>
            </a:r>
            <a:r>
              <a:rPr lang="en-US" b="1" dirty="0"/>
              <a:t>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E2B0C-D323-C216-7E5A-89EA8E5F8187}"/>
              </a:ext>
            </a:extLst>
          </p:cNvPr>
          <p:cNvSpPr txBox="1"/>
          <p:nvPr/>
        </p:nvSpPr>
        <p:spPr>
          <a:xfrm>
            <a:off x="6594942" y="1777253"/>
            <a:ext cx="102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 </a:t>
            </a:r>
            <a:r>
              <a:rPr lang="en-US" dirty="0"/>
              <a:t>= 4</a:t>
            </a:r>
            <a:endParaRPr lang="en-US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5A063-46F4-314D-E48F-F9713F505A61}"/>
              </a:ext>
            </a:extLst>
          </p:cNvPr>
          <p:cNvSpPr txBox="1"/>
          <p:nvPr/>
        </p:nvSpPr>
        <p:spPr>
          <a:xfrm>
            <a:off x="6594942" y="2536451"/>
            <a:ext cx="117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3 </a:t>
            </a:r>
            <a:r>
              <a:rPr lang="en-US" dirty="0"/>
              <a:t>= 2</a:t>
            </a:r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3AC3-1674-1519-CB06-A87E210EF8C4}"/>
              </a:ext>
            </a:extLst>
          </p:cNvPr>
          <p:cNvSpPr txBox="1"/>
          <p:nvPr/>
        </p:nvSpPr>
        <p:spPr>
          <a:xfrm>
            <a:off x="1447800" y="32956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 </a:t>
            </a:r>
            <a:r>
              <a:rPr lang="en-US" dirty="0"/>
              <a:t>= -2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E1EAB-210D-9609-DD11-9848FC11B60F}"/>
              </a:ext>
            </a:extLst>
          </p:cNvPr>
          <p:cNvSpPr txBox="1"/>
          <p:nvPr/>
        </p:nvSpPr>
        <p:spPr>
          <a:xfrm>
            <a:off x="28194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dirty="0"/>
              <a:t>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DD6C4-7D23-542B-C9B0-3CB4FCFBBD22}"/>
              </a:ext>
            </a:extLst>
          </p:cNvPr>
          <p:cNvSpPr txBox="1"/>
          <p:nvPr/>
        </p:nvSpPr>
        <p:spPr>
          <a:xfrm>
            <a:off x="4038600" y="32956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 </a:t>
            </a:r>
            <a:r>
              <a:rPr lang="en-US" dirty="0"/>
              <a:t>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12D53-C5B6-7F89-1EB9-71148F70ADA4}"/>
              </a:ext>
            </a:extLst>
          </p:cNvPr>
          <p:cNvSpPr txBox="1"/>
          <p:nvPr/>
        </p:nvSpPr>
        <p:spPr>
          <a:xfrm>
            <a:off x="5181600" y="3276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 </a:t>
            </a:r>
            <a:r>
              <a:rPr lang="en-US" dirty="0"/>
              <a:t>= 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BB8246-EC1D-D119-F98A-A13B239269F4}"/>
              </a:ext>
            </a:extLst>
          </p:cNvPr>
          <p:cNvCxnSpPr/>
          <p:nvPr/>
        </p:nvCxnSpPr>
        <p:spPr>
          <a:xfrm rot="5400000" flipH="1" flipV="1">
            <a:off x="1714500" y="2552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668C40-A823-2BDF-09AA-88242353D50D}"/>
              </a:ext>
            </a:extLst>
          </p:cNvPr>
          <p:cNvCxnSpPr/>
          <p:nvPr/>
        </p:nvCxnSpPr>
        <p:spPr>
          <a:xfrm rot="5400000" flipH="1" flipV="1">
            <a:off x="1714500" y="1257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E5DEC5-C46D-0084-D3C0-C83ED558485A}"/>
              </a:ext>
            </a:extLst>
          </p:cNvPr>
          <p:cNvCxnSpPr/>
          <p:nvPr/>
        </p:nvCxnSpPr>
        <p:spPr>
          <a:xfrm rot="5400000" flipH="1" flipV="1">
            <a:off x="4305300" y="1181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DBA0B0-2883-B75C-9C39-C09AE4012512}"/>
              </a:ext>
            </a:extLst>
          </p:cNvPr>
          <p:cNvCxnSpPr/>
          <p:nvPr/>
        </p:nvCxnSpPr>
        <p:spPr>
          <a:xfrm rot="5400000" flipH="1" flipV="1">
            <a:off x="5562600" y="1219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E2999F-9BCD-29A4-18D6-5A1B69D84979}"/>
              </a:ext>
            </a:extLst>
          </p:cNvPr>
          <p:cNvCxnSpPr/>
          <p:nvPr/>
        </p:nvCxnSpPr>
        <p:spPr>
          <a:xfrm rot="5400000" flipH="1" flipV="1">
            <a:off x="5562600" y="19050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2999AD-92C5-57D8-EB1E-DBB092A72ABB}"/>
              </a:ext>
            </a:extLst>
          </p:cNvPr>
          <p:cNvCxnSpPr/>
          <p:nvPr/>
        </p:nvCxnSpPr>
        <p:spPr>
          <a:xfrm rot="5400000" flipH="1" flipV="1">
            <a:off x="2933700" y="1943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2AF4C4A-9A86-F964-7EE3-3D6656EF7085}"/>
              </a:ext>
            </a:extLst>
          </p:cNvPr>
          <p:cNvSpPr txBox="1"/>
          <p:nvPr/>
        </p:nvSpPr>
        <p:spPr>
          <a:xfrm>
            <a:off x="228600" y="388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P</a:t>
            </a:r>
            <a:r>
              <a:rPr lang="en-US" b="1" baseline="-25000" dirty="0">
                <a:highlight>
                  <a:srgbClr val="FFFF00"/>
                </a:highlight>
              </a:rPr>
              <a:t>ij</a:t>
            </a:r>
            <a:r>
              <a:rPr lang="en-US" b="1" dirty="0">
                <a:highlight>
                  <a:srgbClr val="FFFF00"/>
                </a:highlight>
              </a:rPr>
              <a:t> = U</a:t>
            </a:r>
            <a:r>
              <a:rPr lang="en-US" b="1" baseline="-25000" dirty="0">
                <a:highlight>
                  <a:srgbClr val="FFFF00"/>
                </a:highlight>
              </a:rPr>
              <a:t>i</a:t>
            </a:r>
            <a:r>
              <a:rPr lang="en-US" b="1" dirty="0">
                <a:highlight>
                  <a:srgbClr val="FFFF00"/>
                </a:highlight>
              </a:rPr>
              <a:t> + V</a:t>
            </a:r>
            <a:r>
              <a:rPr lang="en-US" b="1" baseline="-25000" dirty="0">
                <a:highlight>
                  <a:srgbClr val="FFFF00"/>
                </a:highlight>
              </a:rPr>
              <a:t>j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37EF28-FE60-C992-C1E7-75551781A3B3}"/>
              </a:ext>
            </a:extLst>
          </p:cNvPr>
          <p:cNvSpPr txBox="1"/>
          <p:nvPr/>
        </p:nvSpPr>
        <p:spPr>
          <a:xfrm>
            <a:off x="228600" y="43550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12</a:t>
            </a:r>
            <a:r>
              <a:rPr lang="en-US" dirty="0"/>
              <a:t> = U</a:t>
            </a:r>
            <a:r>
              <a:rPr lang="en-US" baseline="-25000" dirty="0"/>
              <a:t>1</a:t>
            </a:r>
            <a:r>
              <a:rPr lang="en-US" dirty="0"/>
              <a:t> + V</a:t>
            </a:r>
            <a:r>
              <a:rPr lang="en-US" baseline="-25000" dirty="0"/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F66ED7-4F41-DE57-21BE-37647BBAD831}"/>
              </a:ext>
            </a:extLst>
          </p:cNvPr>
          <p:cNvSpPr txBox="1"/>
          <p:nvPr/>
        </p:nvSpPr>
        <p:spPr>
          <a:xfrm>
            <a:off x="197224" y="47741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21</a:t>
            </a:r>
            <a:r>
              <a:rPr lang="en-US" dirty="0"/>
              <a:t> = U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31B1590-5073-6353-A964-32FC8D011A0F}"/>
              </a:ext>
            </a:extLst>
          </p:cNvPr>
          <p:cNvSpPr txBox="1"/>
          <p:nvPr/>
        </p:nvSpPr>
        <p:spPr>
          <a:xfrm>
            <a:off x="228600" y="5193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23</a:t>
            </a:r>
            <a:r>
              <a:rPr lang="en-US" dirty="0"/>
              <a:t> = U</a:t>
            </a:r>
            <a:r>
              <a:rPr lang="en-US" baseline="-25000" dirty="0"/>
              <a:t>2</a:t>
            </a:r>
            <a:r>
              <a:rPr lang="en-US" dirty="0"/>
              <a:t> + V</a:t>
            </a:r>
            <a:r>
              <a:rPr lang="en-US" baseline="-25000" dirty="0"/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66753B9-3022-08E4-A4FA-C054B7BDDE35}"/>
              </a:ext>
            </a:extLst>
          </p:cNvPr>
          <p:cNvSpPr txBox="1"/>
          <p:nvPr/>
        </p:nvSpPr>
        <p:spPr>
          <a:xfrm>
            <a:off x="228600" y="5574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32</a:t>
            </a:r>
            <a:r>
              <a:rPr lang="en-US" dirty="0"/>
              <a:t> = U</a:t>
            </a:r>
            <a:r>
              <a:rPr lang="en-US" baseline="-25000" dirty="0"/>
              <a:t>3</a:t>
            </a:r>
            <a:r>
              <a:rPr lang="en-US" dirty="0"/>
              <a:t> + V</a:t>
            </a:r>
            <a:r>
              <a:rPr lang="en-US" baseline="-25000" dirty="0"/>
              <a:t>2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636978-60A3-2D01-C952-2955049030B4}"/>
              </a:ext>
            </a:extLst>
          </p:cNvPr>
          <p:cNvSpPr txBox="1"/>
          <p:nvPr/>
        </p:nvSpPr>
        <p:spPr>
          <a:xfrm>
            <a:off x="228600" y="5955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33</a:t>
            </a:r>
            <a:r>
              <a:rPr lang="en-US" dirty="0"/>
              <a:t> = U</a:t>
            </a:r>
            <a:r>
              <a:rPr lang="en-US" baseline="-25000" dirty="0"/>
              <a:t>3</a:t>
            </a:r>
            <a:r>
              <a:rPr lang="en-US" dirty="0"/>
              <a:t> + V</a:t>
            </a:r>
            <a:r>
              <a:rPr lang="en-US" baseline="-25000" dirty="0"/>
              <a:t>3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5A6F06-C02F-FBF1-45E6-6D44D8B51F9E}"/>
              </a:ext>
            </a:extLst>
          </p:cNvPr>
          <p:cNvSpPr txBox="1"/>
          <p:nvPr/>
        </p:nvSpPr>
        <p:spPr>
          <a:xfrm>
            <a:off x="228600" y="6336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34</a:t>
            </a:r>
            <a:r>
              <a:rPr lang="en-US" dirty="0"/>
              <a:t> = U</a:t>
            </a:r>
            <a:r>
              <a:rPr lang="en-US" baseline="-25000" dirty="0"/>
              <a:t>3</a:t>
            </a:r>
            <a:r>
              <a:rPr lang="en-US" dirty="0"/>
              <a:t> + V</a:t>
            </a:r>
            <a:r>
              <a:rPr lang="en-US" baseline="-25000" dirty="0"/>
              <a:t>4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62474EB-50A3-36BD-796C-1A3B06C94F8A}"/>
              </a:ext>
            </a:extLst>
          </p:cNvPr>
          <p:cNvSpPr txBox="1"/>
          <p:nvPr/>
        </p:nvSpPr>
        <p:spPr>
          <a:xfrm>
            <a:off x="19812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= 0 + V</a:t>
            </a:r>
            <a:r>
              <a:rPr lang="en-US" baseline="-25000" dirty="0"/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7EE8DE-4D49-89D2-68A4-E852A6BD74D3}"/>
              </a:ext>
            </a:extLst>
          </p:cNvPr>
          <p:cNvSpPr txBox="1"/>
          <p:nvPr/>
        </p:nvSpPr>
        <p:spPr>
          <a:xfrm>
            <a:off x="3429000" y="434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= 1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B86142-E4A3-5F7B-9470-FAF9BDBEAABC}"/>
              </a:ext>
            </a:extLst>
          </p:cNvPr>
          <p:cNvSpPr txBox="1"/>
          <p:nvPr/>
        </p:nvSpPr>
        <p:spPr>
          <a:xfrm>
            <a:off x="1981200" y="5574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= U</a:t>
            </a:r>
            <a:r>
              <a:rPr lang="en-US" baseline="-25000" dirty="0"/>
              <a:t>3</a:t>
            </a:r>
            <a:r>
              <a:rPr lang="en-US" dirty="0"/>
              <a:t> + 1</a:t>
            </a:r>
            <a:endParaRPr lang="en-US" baseline="-25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5909B1-F1A8-0A3B-3413-89E45F61D1CE}"/>
              </a:ext>
            </a:extLst>
          </p:cNvPr>
          <p:cNvSpPr txBox="1"/>
          <p:nvPr/>
        </p:nvSpPr>
        <p:spPr>
          <a:xfrm>
            <a:off x="3429000" y="5562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</a:t>
            </a:r>
            <a:r>
              <a:rPr lang="en-US" b="1" baseline="-25000" dirty="0">
                <a:highlight>
                  <a:srgbClr val="FFFF00"/>
                </a:highlight>
              </a:rPr>
              <a:t>3</a:t>
            </a:r>
            <a:r>
              <a:rPr lang="en-US" b="1" dirty="0">
                <a:highlight>
                  <a:srgbClr val="FFFF00"/>
                </a:highlight>
              </a:rPr>
              <a:t> = 2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68F93A-59B1-7365-2474-B457B080964F}"/>
              </a:ext>
            </a:extLst>
          </p:cNvPr>
          <p:cNvSpPr txBox="1"/>
          <p:nvPr/>
        </p:nvSpPr>
        <p:spPr>
          <a:xfrm>
            <a:off x="1981200" y="5955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= 2 + V</a:t>
            </a:r>
            <a:r>
              <a:rPr lang="en-US" baseline="-25000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32CB45C-D988-3BFD-0F22-65519C06619E}"/>
              </a:ext>
            </a:extLst>
          </p:cNvPr>
          <p:cNvSpPr txBox="1"/>
          <p:nvPr/>
        </p:nvSpPr>
        <p:spPr>
          <a:xfrm>
            <a:off x="3429000" y="5943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3</a:t>
            </a:r>
            <a:r>
              <a:rPr lang="en-US" b="1" dirty="0">
                <a:highlight>
                  <a:srgbClr val="FFFF00"/>
                </a:highlight>
              </a:rPr>
              <a:t> = 1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B29A7C7-CF3C-6E5D-D03E-32F0C53120AD}"/>
              </a:ext>
            </a:extLst>
          </p:cNvPr>
          <p:cNvSpPr txBox="1"/>
          <p:nvPr/>
        </p:nvSpPr>
        <p:spPr>
          <a:xfrm>
            <a:off x="1981200" y="6336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= 2 + V</a:t>
            </a:r>
            <a:r>
              <a:rPr lang="en-US" baseline="-25000" dirty="0"/>
              <a:t>4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4A7906-A560-B12E-6488-51FE347104C7}"/>
              </a:ext>
            </a:extLst>
          </p:cNvPr>
          <p:cNvSpPr txBox="1"/>
          <p:nvPr/>
        </p:nvSpPr>
        <p:spPr>
          <a:xfrm>
            <a:off x="3429000" y="63246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4</a:t>
            </a:r>
            <a:r>
              <a:rPr lang="en-US" b="1" dirty="0">
                <a:highlight>
                  <a:srgbClr val="FFFF00"/>
                </a:highlight>
              </a:rPr>
              <a:t> = 0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2D0920F-5EAF-A5C5-0570-B4D9A58763DD}"/>
              </a:ext>
            </a:extLst>
          </p:cNvPr>
          <p:cNvSpPr txBox="1"/>
          <p:nvPr/>
        </p:nvSpPr>
        <p:spPr>
          <a:xfrm>
            <a:off x="1955134" y="47656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= 4 + V</a:t>
            </a:r>
            <a:r>
              <a:rPr lang="en-US" baseline="-25000" dirty="0"/>
              <a:t>1</a:t>
            </a:r>
            <a:r>
              <a:rPr lang="en-US" dirty="0"/>
              <a:t> </a:t>
            </a:r>
            <a:endParaRPr lang="en-US" baseline="-25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4C5D645-AEC9-8FEA-FC4C-6C8BD67C2480}"/>
              </a:ext>
            </a:extLst>
          </p:cNvPr>
          <p:cNvSpPr txBox="1"/>
          <p:nvPr/>
        </p:nvSpPr>
        <p:spPr>
          <a:xfrm>
            <a:off x="3402934" y="47656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V</a:t>
            </a:r>
            <a:r>
              <a:rPr lang="en-US" b="1" baseline="-25000" dirty="0">
                <a:highlight>
                  <a:srgbClr val="FFFF00"/>
                </a:highlight>
              </a:rPr>
              <a:t>1</a:t>
            </a:r>
            <a:r>
              <a:rPr lang="en-US" b="1" dirty="0">
                <a:highlight>
                  <a:srgbClr val="FFFF00"/>
                </a:highlight>
              </a:rPr>
              <a:t> = -2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4AF945-8012-0491-6526-FCC233DFD98D}"/>
              </a:ext>
            </a:extLst>
          </p:cNvPr>
          <p:cNvSpPr txBox="1"/>
          <p:nvPr/>
        </p:nvSpPr>
        <p:spPr>
          <a:xfrm>
            <a:off x="1981200" y="5193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= U</a:t>
            </a:r>
            <a:r>
              <a:rPr lang="en-US" baseline="-25000" dirty="0"/>
              <a:t>2</a:t>
            </a:r>
            <a:r>
              <a:rPr lang="en-US" dirty="0"/>
              <a:t> + 1 </a:t>
            </a:r>
            <a:endParaRPr lang="en-US" baseline="-250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B470ACC-D5ED-7718-4E63-C206CCDA5DDD}"/>
              </a:ext>
            </a:extLst>
          </p:cNvPr>
          <p:cNvSpPr txBox="1"/>
          <p:nvPr/>
        </p:nvSpPr>
        <p:spPr>
          <a:xfrm>
            <a:off x="3429000" y="51932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U</a:t>
            </a:r>
            <a:r>
              <a:rPr lang="en-US" b="1" baseline="-25000" dirty="0">
                <a:highlight>
                  <a:srgbClr val="FFFF00"/>
                </a:highlight>
              </a:rPr>
              <a:t>2</a:t>
            </a:r>
            <a:r>
              <a:rPr lang="en-US" b="1" dirty="0">
                <a:highlight>
                  <a:srgbClr val="FFFF00"/>
                </a:highlight>
              </a:rPr>
              <a:t> = 4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24541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13661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4" name="Straight Connector 33"/>
          <p:cNvCxnSpPr/>
          <p:nvPr/>
        </p:nvCxnSpPr>
        <p:spPr>
          <a:xfrm rot="5400000" flipH="1" flipV="1">
            <a:off x="1257300" y="22479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333500" y="876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664029"/>
            <a:ext cx="457200" cy="326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2" name="Straight Connector 71"/>
          <p:cNvCxnSpPr/>
          <p:nvPr/>
        </p:nvCxnSpPr>
        <p:spPr>
          <a:xfrm rot="5400000" flipH="1" flipV="1">
            <a:off x="3771900" y="876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257800" y="8382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2057400"/>
            <a:ext cx="4667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9" name="Straight Connector 78"/>
          <p:cNvCxnSpPr/>
          <p:nvPr/>
        </p:nvCxnSpPr>
        <p:spPr>
          <a:xfrm rot="5400000" flipH="1" flipV="1">
            <a:off x="5181600" y="1524000"/>
            <a:ext cx="3810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2057400"/>
            <a:ext cx="4572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352800" y="2057400"/>
            <a:ext cx="42836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7" name="Straight Connector 86"/>
          <p:cNvCxnSpPr/>
          <p:nvPr/>
        </p:nvCxnSpPr>
        <p:spPr>
          <a:xfrm rot="5400000" flipH="1" flipV="1">
            <a:off x="2552700" y="15621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52800" y="1371600"/>
            <a:ext cx="381000" cy="27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8001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7ACE1-7DDA-5FB7-24CB-FCF42D876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7200"/>
            <a:ext cx="6067425" cy="2838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44BEC-189E-A1BE-C5DA-4BEC0F5ED037}"/>
              </a:ext>
            </a:extLst>
          </p:cNvPr>
          <p:cNvSpPr txBox="1"/>
          <p:nvPr/>
        </p:nvSpPr>
        <p:spPr>
          <a:xfrm>
            <a:off x="6594941" y="1049430"/>
            <a:ext cx="130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r>
              <a:rPr lang="en-US" b="1" baseline="-25000" dirty="0"/>
              <a:t>1 </a:t>
            </a:r>
            <a:r>
              <a:rPr lang="en-US" b="1" dirty="0"/>
              <a:t>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E2B0C-D323-C216-7E5A-89EA8E5F8187}"/>
              </a:ext>
            </a:extLst>
          </p:cNvPr>
          <p:cNvSpPr txBox="1"/>
          <p:nvPr/>
        </p:nvSpPr>
        <p:spPr>
          <a:xfrm>
            <a:off x="6594942" y="1777253"/>
            <a:ext cx="102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2 </a:t>
            </a:r>
            <a:r>
              <a:rPr lang="en-US" dirty="0"/>
              <a:t>= 4</a:t>
            </a:r>
            <a:endParaRPr lang="en-US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35A063-46F4-314D-E48F-F9713F505A61}"/>
              </a:ext>
            </a:extLst>
          </p:cNvPr>
          <p:cNvSpPr txBox="1"/>
          <p:nvPr/>
        </p:nvSpPr>
        <p:spPr>
          <a:xfrm>
            <a:off x="6594942" y="2536451"/>
            <a:ext cx="117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</a:t>
            </a:r>
            <a:r>
              <a:rPr lang="en-US" baseline="-25000" dirty="0"/>
              <a:t>3 </a:t>
            </a:r>
            <a:r>
              <a:rPr lang="en-US" dirty="0"/>
              <a:t>= 2</a:t>
            </a:r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B3AC3-1674-1519-CB06-A87E210EF8C4}"/>
              </a:ext>
            </a:extLst>
          </p:cNvPr>
          <p:cNvSpPr txBox="1"/>
          <p:nvPr/>
        </p:nvSpPr>
        <p:spPr>
          <a:xfrm>
            <a:off x="1447800" y="329565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 </a:t>
            </a:r>
            <a:r>
              <a:rPr lang="en-US" dirty="0"/>
              <a:t>= -2</a:t>
            </a:r>
            <a:endParaRPr lang="en-US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E1EAB-210D-9609-DD11-9848FC11B60F}"/>
              </a:ext>
            </a:extLst>
          </p:cNvPr>
          <p:cNvSpPr txBox="1"/>
          <p:nvPr/>
        </p:nvSpPr>
        <p:spPr>
          <a:xfrm>
            <a:off x="2819400" y="3276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 </a:t>
            </a:r>
            <a:r>
              <a:rPr lang="en-US" dirty="0"/>
              <a:t>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DD6C4-7D23-542B-C9B0-3CB4FCFBBD22}"/>
              </a:ext>
            </a:extLst>
          </p:cNvPr>
          <p:cNvSpPr txBox="1"/>
          <p:nvPr/>
        </p:nvSpPr>
        <p:spPr>
          <a:xfrm>
            <a:off x="4038600" y="329565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 </a:t>
            </a:r>
            <a:r>
              <a:rPr lang="en-US" dirty="0"/>
              <a:t>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12D53-C5B6-7F89-1EB9-71148F70ADA4}"/>
              </a:ext>
            </a:extLst>
          </p:cNvPr>
          <p:cNvSpPr txBox="1"/>
          <p:nvPr/>
        </p:nvSpPr>
        <p:spPr>
          <a:xfrm>
            <a:off x="5181600" y="3276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 </a:t>
            </a:r>
            <a:r>
              <a:rPr lang="en-US" dirty="0"/>
              <a:t>= 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BB8246-EC1D-D119-F98A-A13B239269F4}"/>
              </a:ext>
            </a:extLst>
          </p:cNvPr>
          <p:cNvCxnSpPr/>
          <p:nvPr/>
        </p:nvCxnSpPr>
        <p:spPr>
          <a:xfrm rot="5400000" flipH="1" flipV="1">
            <a:off x="2902324" y="2629279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668C40-A823-2BDF-09AA-88242353D50D}"/>
              </a:ext>
            </a:extLst>
          </p:cNvPr>
          <p:cNvCxnSpPr/>
          <p:nvPr/>
        </p:nvCxnSpPr>
        <p:spPr>
          <a:xfrm rot="5400000" flipH="1" flipV="1">
            <a:off x="1724025" y="1874282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E5DEC5-C46D-0084-D3C0-C83ED558485A}"/>
              </a:ext>
            </a:extLst>
          </p:cNvPr>
          <p:cNvCxnSpPr/>
          <p:nvPr/>
        </p:nvCxnSpPr>
        <p:spPr>
          <a:xfrm rot="5400000" flipH="1" flipV="1">
            <a:off x="4229100" y="190500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DBA0B0-2883-B75C-9C39-C09AE4012512}"/>
              </a:ext>
            </a:extLst>
          </p:cNvPr>
          <p:cNvCxnSpPr/>
          <p:nvPr/>
        </p:nvCxnSpPr>
        <p:spPr>
          <a:xfrm rot="5400000" flipH="1" flipV="1">
            <a:off x="4241134" y="2632458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2999AD-92C5-57D8-EB1E-DBB092A72ABB}"/>
              </a:ext>
            </a:extLst>
          </p:cNvPr>
          <p:cNvCxnSpPr/>
          <p:nvPr/>
        </p:nvCxnSpPr>
        <p:spPr>
          <a:xfrm rot="5400000" flipH="1" flipV="1">
            <a:off x="2961423" y="1278220"/>
            <a:ext cx="4572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730D10-DF0D-7D0A-21D9-81C5148B28D2}"/>
              </a:ext>
            </a:extLst>
          </p:cNvPr>
          <p:cNvSpPr txBox="1"/>
          <p:nvPr/>
        </p:nvSpPr>
        <p:spPr>
          <a:xfrm>
            <a:off x="228600" y="38862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1" baseline="-25000" dirty="0" err="1">
                <a:highlight>
                  <a:srgbClr val="FFFF00"/>
                </a:highlight>
              </a:rPr>
              <a:t>ij</a:t>
            </a:r>
            <a:r>
              <a:rPr lang="en-US" b="1" dirty="0">
                <a:highlight>
                  <a:srgbClr val="FFFF00"/>
                </a:highlight>
              </a:rPr>
              <a:t> = P</a:t>
            </a:r>
            <a:r>
              <a:rPr lang="en-US" b="1" baseline="-25000" dirty="0">
                <a:highlight>
                  <a:srgbClr val="FFFF00"/>
                </a:highlight>
              </a:rPr>
              <a:t>ij</a:t>
            </a:r>
            <a:r>
              <a:rPr lang="en-US" b="1" dirty="0">
                <a:highlight>
                  <a:srgbClr val="FFFF00"/>
                </a:highlight>
              </a:rPr>
              <a:t> – U</a:t>
            </a:r>
            <a:r>
              <a:rPr lang="en-US" b="1" baseline="-25000" dirty="0">
                <a:highlight>
                  <a:srgbClr val="FFFF00"/>
                </a:highlight>
              </a:rPr>
              <a:t>i</a:t>
            </a:r>
            <a:r>
              <a:rPr lang="en-US" b="1" dirty="0">
                <a:highlight>
                  <a:srgbClr val="FFFF00"/>
                </a:highlight>
              </a:rPr>
              <a:t> - V</a:t>
            </a:r>
            <a:r>
              <a:rPr lang="en-US" b="1" baseline="-25000" dirty="0">
                <a:highlight>
                  <a:srgbClr val="FFFF00"/>
                </a:highlight>
              </a:rPr>
              <a:t>j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endParaRPr lang="en-US" b="1" baseline="-25000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F4F18-112C-9124-C50C-DDAD3C9C5049}"/>
              </a:ext>
            </a:extLst>
          </p:cNvPr>
          <p:cNvSpPr txBox="1"/>
          <p:nvPr/>
        </p:nvSpPr>
        <p:spPr>
          <a:xfrm>
            <a:off x="228600" y="43550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P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 </a:t>
            </a:r>
            <a:endParaRPr lang="en-U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978CB-D274-2F7B-64E3-B5FF086957AB}"/>
              </a:ext>
            </a:extLst>
          </p:cNvPr>
          <p:cNvSpPr txBox="1"/>
          <p:nvPr/>
        </p:nvSpPr>
        <p:spPr>
          <a:xfrm>
            <a:off x="197223" y="4774168"/>
            <a:ext cx="284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P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D3ABDF-5199-5B2B-4679-BC60E4B23399}"/>
              </a:ext>
            </a:extLst>
          </p:cNvPr>
          <p:cNvSpPr txBox="1"/>
          <p:nvPr/>
        </p:nvSpPr>
        <p:spPr>
          <a:xfrm>
            <a:off x="228599" y="5193268"/>
            <a:ext cx="28471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P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4</a:t>
            </a:r>
            <a:endParaRPr lang="en-US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D6C06-1C53-0E21-7A59-A2A8939C9E90}"/>
              </a:ext>
            </a:extLst>
          </p:cNvPr>
          <p:cNvSpPr txBox="1"/>
          <p:nvPr/>
        </p:nvSpPr>
        <p:spPr>
          <a:xfrm>
            <a:off x="228599" y="5574268"/>
            <a:ext cx="28471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P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</a:t>
            </a:r>
            <a:endParaRPr lang="en-US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5D8688-1FBA-8749-B11F-21A25B55EF9C}"/>
              </a:ext>
            </a:extLst>
          </p:cNvPr>
          <p:cNvSpPr txBox="1"/>
          <p:nvPr/>
        </p:nvSpPr>
        <p:spPr>
          <a:xfrm>
            <a:off x="228599" y="5955268"/>
            <a:ext cx="28471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P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4</a:t>
            </a:r>
            <a:endParaRPr lang="en-US" baseline="-25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5A13D-93E9-9D29-8735-1E48972B02F4}"/>
              </a:ext>
            </a:extLst>
          </p:cNvPr>
          <p:cNvSpPr txBox="1"/>
          <p:nvPr/>
        </p:nvSpPr>
        <p:spPr>
          <a:xfrm>
            <a:off x="228600" y="6336268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P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U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– V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</a:t>
            </a:r>
            <a:endParaRPr lang="en-US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99AB7C-4B77-CCAD-ADE7-94E5D618B4F9}"/>
              </a:ext>
            </a:extLst>
          </p:cNvPr>
          <p:cNvSpPr txBox="1"/>
          <p:nvPr/>
        </p:nvSpPr>
        <p:spPr>
          <a:xfrm>
            <a:off x="2769265" y="4343400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3 – 0 – (-2) = 5</a:t>
            </a:r>
            <a:endParaRPr lang="en-US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D0C514-003F-807F-1C0D-BEEEB62DD67D}"/>
              </a:ext>
            </a:extLst>
          </p:cNvPr>
          <p:cNvSpPr txBox="1"/>
          <p:nvPr/>
        </p:nvSpPr>
        <p:spPr>
          <a:xfrm>
            <a:off x="2769265" y="557426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6 – 4 – 1 = 1</a:t>
            </a:r>
            <a:endParaRPr lang="en-US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94D8A2-54B8-B085-A014-58928D0CCD0B}"/>
              </a:ext>
            </a:extLst>
          </p:cNvPr>
          <p:cNvSpPr txBox="1"/>
          <p:nvPr/>
        </p:nvSpPr>
        <p:spPr>
          <a:xfrm>
            <a:off x="2769265" y="595526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9 – 4 – 0 = 5</a:t>
            </a:r>
            <a:endParaRPr lang="en-US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6AA475-4B5A-2272-386B-ABACA3C0221F}"/>
              </a:ext>
            </a:extLst>
          </p:cNvPr>
          <p:cNvSpPr txBox="1"/>
          <p:nvPr/>
        </p:nvSpPr>
        <p:spPr>
          <a:xfrm>
            <a:off x="2769265" y="633626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8 – 2 – (-2) = 8</a:t>
            </a:r>
            <a:endParaRPr lang="en-US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91C941-173A-E77B-35B4-374D95907F9B}"/>
              </a:ext>
            </a:extLst>
          </p:cNvPr>
          <p:cNvSpPr txBox="1"/>
          <p:nvPr/>
        </p:nvSpPr>
        <p:spPr>
          <a:xfrm>
            <a:off x="2743199" y="4765603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7 – 0 – 1 = 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1124DC-4074-AB91-B5DD-7DE5D29C6382}"/>
              </a:ext>
            </a:extLst>
          </p:cNvPr>
          <p:cNvSpPr txBox="1"/>
          <p:nvPr/>
        </p:nvSpPr>
        <p:spPr>
          <a:xfrm>
            <a:off x="2769265" y="519326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4 – 0 – 0 = 4</a:t>
            </a:r>
            <a:endParaRPr lang="en-US" baseline="-250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5AE534-80D8-0D6E-A7C3-FA427D347CA1}"/>
              </a:ext>
            </a:extLst>
          </p:cNvPr>
          <p:cNvCxnSpPr/>
          <p:nvPr/>
        </p:nvCxnSpPr>
        <p:spPr>
          <a:xfrm rot="5400000" flipH="1" flipV="1">
            <a:off x="5588081" y="2526926"/>
            <a:ext cx="381000" cy="228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4BB673F-746A-EA2E-50C4-988C2A66959A}"/>
              </a:ext>
            </a:extLst>
          </p:cNvPr>
          <p:cNvSpPr txBox="1"/>
          <p:nvPr/>
        </p:nvSpPr>
        <p:spPr>
          <a:xfrm>
            <a:off x="5360065" y="4343400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5</a:t>
            </a:r>
            <a:endParaRPr lang="en-US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DCEBC-5ED1-DAC6-11AD-5525805B4DCF}"/>
              </a:ext>
            </a:extLst>
          </p:cNvPr>
          <p:cNvSpPr txBox="1"/>
          <p:nvPr/>
        </p:nvSpPr>
        <p:spPr>
          <a:xfrm>
            <a:off x="5360065" y="557426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22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1</a:t>
            </a:r>
            <a:endParaRPr lang="en-US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F0C6C2-1074-12BD-E354-E7B77C9F483C}"/>
              </a:ext>
            </a:extLst>
          </p:cNvPr>
          <p:cNvSpPr txBox="1"/>
          <p:nvPr/>
        </p:nvSpPr>
        <p:spPr>
          <a:xfrm>
            <a:off x="5360065" y="595526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24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5</a:t>
            </a:r>
            <a:endParaRPr lang="en-US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22C863-C154-8CBD-D162-4CFCFCDDB473}"/>
              </a:ext>
            </a:extLst>
          </p:cNvPr>
          <p:cNvSpPr txBox="1"/>
          <p:nvPr/>
        </p:nvSpPr>
        <p:spPr>
          <a:xfrm>
            <a:off x="5360065" y="633626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31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8</a:t>
            </a:r>
            <a:endParaRPr lang="en-US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9CC4E8-8D2A-1CDA-1054-987E5AFA9DC4}"/>
              </a:ext>
            </a:extLst>
          </p:cNvPr>
          <p:cNvSpPr txBox="1"/>
          <p:nvPr/>
        </p:nvSpPr>
        <p:spPr>
          <a:xfrm>
            <a:off x="5333999" y="4765603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13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EFCBC0-8720-3B75-3374-AE3BA0A75CC7}"/>
              </a:ext>
            </a:extLst>
          </p:cNvPr>
          <p:cNvSpPr txBox="1"/>
          <p:nvPr/>
        </p:nvSpPr>
        <p:spPr>
          <a:xfrm>
            <a:off x="5360065" y="5193268"/>
            <a:ext cx="225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Δ</a:t>
            </a:r>
            <a:r>
              <a:rPr lang="en-US" b="0" i="0" baseline="-2500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14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00"/>
                </a:highlight>
                <a:latin typeface="Google Sans"/>
              </a:rPr>
              <a:t> = 4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7858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0476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4724400"/>
            <a:ext cx="7143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85800" y="24384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0" y="2514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2514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81600" y="2514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1400" y="3429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905000" y="3352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181600" y="3352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781800" y="42672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181600" y="4191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81400" y="42672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905000" y="42672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" y="4191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0" y="3276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814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81800" y="2514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81800" y="3352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16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576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812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01000" y="3352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77200" y="2590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4953000"/>
            <a:ext cx="76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8077200" y="1859281"/>
            <a:ext cx="533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077200" y="4114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xit" presetSubtype="1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>
                      <p:stCondLst>
                        <p:cond delay="indefinite"/>
                      </p:stCondLst>
                      <p:childTnLst>
                        <p:par>
                          <p:cTn id="364" fill="hold">
                            <p:stCondLst>
                              <p:cond delay="0"/>
                            </p:stCondLst>
                            <p:childTnLst>
                              <p:par>
                                <p:cTn id="3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8" fill="hold">
                      <p:stCondLst>
                        <p:cond delay="indefinite"/>
                      </p:stCondLst>
                      <p:childTnLst>
                        <p:par>
                          <p:cTn id="389" fill="hold">
                            <p:stCondLst>
                              <p:cond delay="0"/>
                            </p:stCondLst>
                            <p:childTnLst>
                              <p:par>
                                <p:cTn id="39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>
                      <p:stCondLst>
                        <p:cond delay="indefinite"/>
                      </p:stCondLst>
                      <p:childTnLst>
                        <p:par>
                          <p:cTn id="404" fill="hold">
                            <p:stCondLst>
                              <p:cond delay="0"/>
                            </p:stCondLst>
                            <p:childTnLst>
                              <p:par>
                                <p:cTn id="40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8" grpId="6" animBg="1"/>
      <p:bldP spid="18" grpId="7" animBg="1"/>
      <p:bldP spid="19" grpId="0" animBg="1"/>
      <p:bldP spid="19" grpId="1" animBg="1"/>
      <p:bldP spid="19" grpId="2" animBg="1"/>
      <p:bldP spid="19" grpId="3" animBg="1"/>
      <p:bldP spid="19" grpId="4" animBg="1"/>
      <p:bldP spid="19" grpId="5" animBg="1"/>
      <p:bldP spid="19" grpId="6" animBg="1"/>
      <p:bldP spid="19" grpId="7" animBg="1"/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9F4F6-D52D-D30D-2539-5D80A7FCB011}"/>
              </a:ext>
            </a:extLst>
          </p:cNvPr>
          <p:cNvSpPr txBox="1"/>
          <p:nvPr/>
        </p:nvSpPr>
        <p:spPr>
          <a:xfrm>
            <a:off x="685800" y="2362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Check if the given transportation problem is balanced or not, </a:t>
            </a:r>
          </a:p>
          <a:p>
            <a:r>
              <a:rPr lang="en-US" sz="2400" dirty="0"/>
              <a:t>by calculating total demand and total supply capacity, </a:t>
            </a:r>
          </a:p>
          <a:p>
            <a:r>
              <a:rPr lang="en-US" sz="2400" dirty="0"/>
              <a:t>and compare with each other. </a:t>
            </a:r>
          </a:p>
        </p:txBody>
      </p:sp>
    </p:spTree>
    <p:extLst>
      <p:ext uri="{BB962C8B-B14F-4D97-AF65-F5344CB8AC3E}">
        <p14:creationId xmlns:p14="http://schemas.microsoft.com/office/powerpoint/2010/main" val="296177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0476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4724400"/>
            <a:ext cx="7143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85800" y="24384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85800" y="4191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62000" y="3276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6294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1816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81400" y="17526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580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816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6576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81200" y="49530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001000" y="3352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077200" y="2590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200" y="4953000"/>
            <a:ext cx="762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05200" y="56388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250+350+400+200 = 1200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077200" y="1859281"/>
            <a:ext cx="5334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077200" y="4114800"/>
            <a:ext cx="381000" cy="76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324600" y="609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300+400+500=1200</a:t>
            </a:r>
          </a:p>
        </p:txBody>
      </p:sp>
    </p:spTree>
    <p:extLst>
      <p:ext uri="{BB962C8B-B14F-4D97-AF65-F5344CB8AC3E}">
        <p14:creationId xmlns:p14="http://schemas.microsoft.com/office/powerpoint/2010/main" val="82867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  <p:bldP spid="4" grpId="3" animBg="1"/>
      <p:bldP spid="5" grpId="6" animBg="1"/>
      <p:bldP spid="5" grpId="7" animBg="1"/>
      <p:bldP spid="16" grpId="2" animBg="1"/>
      <p:bldP spid="16" grpId="3" animBg="1"/>
      <p:bldP spid="17" grpId="2" animBg="1"/>
      <p:bldP spid="17" grpId="3" animBg="1"/>
      <p:bldP spid="18" grpId="6" animBg="1"/>
      <p:bldP spid="18" grpId="7" animBg="1"/>
      <p:bldP spid="19" grpId="6" animBg="1"/>
      <p:bldP spid="19" grpId="7" animBg="1"/>
      <p:bldP spid="20" grpId="6" animBg="1"/>
      <p:bldP spid="20" grpId="7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/>
      <p:bldP spid="31" grpId="1"/>
      <p:bldP spid="32" grpId="0" animBg="1"/>
      <p:bldP spid="32" grpId="1" animBg="1"/>
      <p:bldP spid="33" grpId="0" animBg="1"/>
      <p:bldP spid="33" grpId="1" animBg="1"/>
      <p:bldP spid="34" grpId="0"/>
      <p:bldP spid="3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915D2D-23BC-49F7-1759-98FD234C2FC1}"/>
              </a:ext>
            </a:extLst>
          </p:cNvPr>
          <p:cNvSpPr txBox="1"/>
          <p:nvPr/>
        </p:nvSpPr>
        <p:spPr>
          <a:xfrm>
            <a:off x="685800" y="22098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total demand = total supply = 1200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5EA7F-0D8E-9520-9355-0C5ED9E92E56}"/>
              </a:ext>
            </a:extLst>
          </p:cNvPr>
          <p:cNvSpPr txBox="1"/>
          <p:nvPr/>
        </p:nvSpPr>
        <p:spPr>
          <a:xfrm>
            <a:off x="609600" y="27548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Demand and Supply are equal, this is a </a:t>
            </a:r>
            <a:r>
              <a:rPr lang="en-US" b="1" dirty="0"/>
              <a:t>balanced transportation problem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2657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057400"/>
            <a:ext cx="44196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200" y="19812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19812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1143000" y="2743200"/>
            <a:ext cx="44196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0" y="3429000"/>
            <a:ext cx="44196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0292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7338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66800" y="1676400"/>
            <a:ext cx="76200" cy="1828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19200" y="19812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1676400"/>
            <a:ext cx="76200" cy="1828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14600" y="19812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5146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81400" y="1676400"/>
            <a:ext cx="76200" cy="1828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8100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100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800600" y="1676400"/>
            <a:ext cx="76200" cy="1828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105400" y="19812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029200" y="33528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2" grpId="0" animBg="1"/>
      <p:bldP spid="22" grpId="1" animBg="1"/>
      <p:bldP spid="24" grpId="0" animBg="1"/>
      <p:bldP spid="24" grpId="1" animBg="1"/>
      <p:bldP spid="25" grpId="0" animBg="1"/>
      <p:bldP spid="25" grpId="1" animBg="1"/>
      <p:bldP spid="26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95350"/>
            <a:ext cx="9084844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05600" y="11430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Row Difference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688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05600" y="2362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2895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789801" y="4936866"/>
            <a:ext cx="225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Column Difference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10000" y="42788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16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grpSp>
        <p:nvGrpSpPr>
          <p:cNvPr id="10" name="Group 30"/>
          <p:cNvGrpSpPr/>
          <p:nvPr/>
        </p:nvGrpSpPr>
        <p:grpSpPr>
          <a:xfrm>
            <a:off x="913606" y="1676400"/>
            <a:ext cx="6172994" cy="3048794"/>
            <a:chOff x="1066800" y="1677194"/>
            <a:chExt cx="6172994" cy="3048794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066800" y="4724400"/>
              <a:ext cx="6172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5715000" y="3200400"/>
              <a:ext cx="3048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31"/>
          <p:cNvSpPr/>
          <p:nvPr/>
        </p:nvSpPr>
        <p:spPr>
          <a:xfrm>
            <a:off x="6629400" y="2286000"/>
            <a:ext cx="457200" cy="4572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85800" y="2819400"/>
            <a:ext cx="5943600" cy="4571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19200" y="2667000"/>
            <a:ext cx="304800" cy="762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280557"/>
            <a:ext cx="457200" cy="310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Oval 19"/>
          <p:cNvSpPr/>
          <p:nvPr/>
        </p:nvSpPr>
        <p:spPr>
          <a:xfrm>
            <a:off x="1600200" y="2286000"/>
            <a:ext cx="152400" cy="1524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1371600" y="2743200"/>
            <a:ext cx="152400" cy="914400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1524000" y="2514600"/>
            <a:ext cx="4495800" cy="1524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066800" y="36576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867400" y="2438400"/>
            <a:ext cx="609600" cy="2286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95400" y="38862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943600" y="21336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150</a:t>
            </a:r>
          </a:p>
        </p:txBody>
      </p:sp>
      <p:cxnSp>
        <p:nvCxnSpPr>
          <p:cNvPr id="34" name="Straight Connector 33"/>
          <p:cNvCxnSpPr/>
          <p:nvPr/>
        </p:nvCxnSpPr>
        <p:spPr>
          <a:xfrm rot="5400000" flipH="1" flipV="1">
            <a:off x="1181100" y="31623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143000" y="1066800"/>
            <a:ext cx="533400" cy="3200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rot="5400000" flipH="1" flipV="1">
            <a:off x="1181100" y="24765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1181100" y="1790700"/>
            <a:ext cx="4572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981200" y="1524000"/>
            <a:ext cx="3886200" cy="20574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31" grpId="0"/>
      <p:bldP spid="33" grpId="0"/>
      <p:bldP spid="35" grpId="0" animBg="1"/>
      <p:bldP spid="35" grpId="1" animBg="1"/>
      <p:bldP spid="38" grpId="0" animBg="1"/>
      <p:bldP spid="3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815</Words>
  <Application>Microsoft Office PowerPoint</Application>
  <PresentationFormat>On-screen Show (4:3)</PresentationFormat>
  <Paragraphs>439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Calibri</vt:lpstr>
      <vt:lpstr>Google Sans</vt:lpstr>
      <vt:lpstr>Office Theme</vt:lpstr>
      <vt:lpstr>Transportation Problem  using Vogul’s Approximation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Vogul’s Approximation Method</dc:title>
  <dc:creator>Dell</dc:creator>
  <cp:lastModifiedBy>Debindra Bhandario</cp:lastModifiedBy>
  <cp:revision>43</cp:revision>
  <dcterms:created xsi:type="dcterms:W3CDTF">2020-05-10T12:09:12Z</dcterms:created>
  <dcterms:modified xsi:type="dcterms:W3CDTF">2024-08-17T13:32:22Z</dcterms:modified>
</cp:coreProperties>
</file>