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3" r:id="rId2"/>
    <p:sldId id="298" r:id="rId3"/>
    <p:sldId id="308" r:id="rId4"/>
    <p:sldId id="458" r:id="rId5"/>
    <p:sldId id="393" r:id="rId6"/>
    <p:sldId id="459" r:id="rId7"/>
    <p:sldId id="337" r:id="rId8"/>
    <p:sldId id="461" r:id="rId9"/>
    <p:sldId id="407" r:id="rId10"/>
    <p:sldId id="460" r:id="rId11"/>
    <p:sldId id="457" r:id="rId12"/>
    <p:sldId id="462" r:id="rId13"/>
    <p:sldId id="284" r:id="rId14"/>
  </p:sldIdLst>
  <p:sldSz cx="9144000" cy="6858000" type="screen4x3"/>
  <p:notesSz cx="7099300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>
        <p:scale>
          <a:sx n="59" d="100"/>
          <a:sy n="59" d="100"/>
        </p:scale>
        <p:origin x="-1480" y="-1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3" d="100"/>
          <a:sy n="73" d="100"/>
        </p:scale>
        <p:origin x="-2140" y="-4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99300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10 ระบบเช็คและเงินฝากธนาคาร 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5151" y="523309"/>
            <a:ext cx="1386300" cy="24178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B_ASA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30" y="4768142"/>
            <a:ext cx="904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48883"/>
            <a:ext cx="1728192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ระบบเช็คและเงินฝากธนาคาร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48272" y="5079609"/>
            <a:ext cx="4320480" cy="656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</a:t>
            </a:r>
            <a:r>
              <a:rPr lang="th-TH" sz="2800" dirty="0" err="1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เทน</a:t>
            </a:r>
            <a:r>
              <a:rPr lang="th-TH" sz="28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เลานำ</a:t>
            </a:r>
            <a:r>
              <a:rPr lang="th-TH" sz="3200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ค่าใช้จ่ายตัด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บัญชีธนาคาร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564"/>
            <a:ext cx="8280920" cy="499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9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การผ่านเช็ค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109" y="1916832"/>
            <a:ext cx="9380217" cy="438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6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การผ่านเช็ค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98811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4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" y="5301208"/>
            <a:ext cx="902010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en-US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2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2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2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ฝากเงินสดเข้าธนาคาร</a:t>
            </a:r>
            <a:endParaRPr lang="en-US" sz="26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.2 ระบบเช็คเงินฝากธนาคาร </a:t>
            </a:r>
            <a:r>
              <a:rPr lang="en-US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โอนเงินระหว่างบัญชี</a:t>
            </a:r>
            <a:endParaRPr lang="en-US" sz="26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.3 ระบบ</a:t>
            </a:r>
            <a:r>
              <a:rPr lang="th-TH" sz="2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ถอนเงินสดจากธนาคาร</a:t>
            </a:r>
            <a:endParaRPr lang="en-US" sz="26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10.4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2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ค่าใช้จ่ายตัดบัญชีธนาคาร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10.5 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2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2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6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การผ่านเช็ค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ฝากเงินสด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เข้าธนาคาร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3" y="1777678"/>
            <a:ext cx="8841052" cy="352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ฝากเงินสด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เข้าธนาคาร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7678"/>
            <a:ext cx="8496944" cy="503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4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โอนเงิน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ระหว่างบัญชี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5" y="1764420"/>
            <a:ext cx="9001291" cy="47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124744"/>
            <a:ext cx="8964488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โอนเงิน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ระหว่างบัญชี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thaiDist">
              <a:lnSpc>
                <a:spcPct val="110000"/>
              </a:lnSpc>
            </a:pP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8" y="1638349"/>
            <a:ext cx="8230616" cy="527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7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ถอนเงิน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สดจาก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ธนาคาร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6" y="2060848"/>
            <a:ext cx="8907068" cy="345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ถอนเงิน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สดจาก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ธนาคาร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820951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10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เช็คเงินฝากธนาคาร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ค่าใช้จ่ายตัด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บัญชีธนาคาร</a:t>
            </a:r>
            <a:endParaRPr lang="th-TH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3" y="1916832"/>
            <a:ext cx="895982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1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210</Words>
  <Application>Microsoft Office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126</cp:revision>
  <cp:lastPrinted>2017-01-15T10:54:06Z</cp:lastPrinted>
  <dcterms:created xsi:type="dcterms:W3CDTF">2015-01-12T07:31:18Z</dcterms:created>
  <dcterms:modified xsi:type="dcterms:W3CDTF">2018-12-23T10:15:43Z</dcterms:modified>
</cp:coreProperties>
</file>