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3" r:id="rId2"/>
    <p:sldId id="298" r:id="rId3"/>
    <p:sldId id="394" r:id="rId4"/>
    <p:sldId id="308" r:id="rId5"/>
    <p:sldId id="400" r:id="rId6"/>
    <p:sldId id="395" r:id="rId7"/>
    <p:sldId id="401" r:id="rId8"/>
    <p:sldId id="393" r:id="rId9"/>
    <p:sldId id="396" r:id="rId10"/>
    <p:sldId id="402" r:id="rId11"/>
    <p:sldId id="337" r:id="rId12"/>
    <p:sldId id="398" r:id="rId13"/>
    <p:sldId id="403" r:id="rId14"/>
    <p:sldId id="405" r:id="rId15"/>
    <p:sldId id="404" r:id="rId16"/>
    <p:sldId id="399" r:id="rId17"/>
    <p:sldId id="406" r:id="rId18"/>
    <p:sldId id="408" r:id="rId19"/>
    <p:sldId id="284" r:id="rId2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6" d="100"/>
          <a:sy n="86" d="100"/>
        </p:scale>
        <p:origin x="-1856" y="-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11 ระบบสินทรัพย์ถาวร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564904" y="467544"/>
            <a:ext cx="1339181" cy="2160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753198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48883"/>
            <a:ext cx="1728192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ระบบสินทรัพย์ถาวร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48272" y="5079609"/>
            <a:ext cx="4320480" cy="656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</a:t>
            </a:r>
            <a:r>
              <a:rPr lang="th-TH" sz="2800" dirty="0" err="1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เทน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เลานำ</a:t>
            </a:r>
            <a:r>
              <a:rPr lang="th-TH" sz="32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ค่าเสื่อมราคา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2" y="1696527"/>
            <a:ext cx="859506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7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จำหน่ายสินทรัพย์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7678"/>
            <a:ext cx="7848872" cy="509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จำหน่ายสินทรัพย์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988840"/>
            <a:ext cx="910118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7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จำหน่ายสินทรัพย์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</a:t>
            </a:r>
          </a:p>
        </p:txBody>
      </p:sp>
    </p:spTree>
    <p:extLst>
      <p:ext uri="{BB962C8B-B14F-4D97-AF65-F5344CB8AC3E}">
        <p14:creationId xmlns:p14="http://schemas.microsoft.com/office/powerpoint/2010/main" val="28056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จำหน่ายสินทรัพย์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1628800"/>
            <a:ext cx="866851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6" y="4941168"/>
            <a:ext cx="78390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5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23219"/>
            <a:ext cx="4752528" cy="537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จำหน่ายสินทรัพย์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</a:t>
            </a:r>
          </a:p>
        </p:txBody>
      </p:sp>
    </p:spTree>
    <p:extLst>
      <p:ext uri="{BB962C8B-B14F-4D97-AF65-F5344CB8AC3E}">
        <p14:creationId xmlns:p14="http://schemas.microsoft.com/office/powerpoint/2010/main" val="28056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8799"/>
            <a:ext cx="7620000" cy="524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จำหน่ายสินทรัพย์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</a:t>
            </a:r>
          </a:p>
        </p:txBody>
      </p:sp>
    </p:spTree>
    <p:extLst>
      <p:ext uri="{BB962C8B-B14F-4D97-AF65-F5344CB8AC3E}">
        <p14:creationId xmlns:p14="http://schemas.microsoft.com/office/powerpoint/2010/main" val="36937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628800"/>
            <a:ext cx="771525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จำหน่ายสินทรัพย์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</a:t>
            </a:r>
          </a:p>
        </p:txBody>
      </p:sp>
    </p:spTree>
    <p:extLst>
      <p:ext uri="{BB962C8B-B14F-4D97-AF65-F5344CB8AC3E}">
        <p14:creationId xmlns:p14="http://schemas.microsoft.com/office/powerpoint/2010/main" val="25799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จำหน่ายสินทรัพย์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49" y="1628800"/>
            <a:ext cx="787717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8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4" y="5229200"/>
            <a:ext cx="89159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ระบบสินทรัพย์ถาวร </a:t>
            </a:r>
            <a:r>
              <a:rPr lang="en-US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การจัดหาสินทรัพย์ถาวร   </a:t>
            </a:r>
            <a:endParaRPr lang="en-US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.2 ระบบ</a:t>
            </a:r>
            <a:r>
              <a:rPr lang="th-TH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 </a:t>
            </a: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ค่าเสื่อมราคา</a:t>
            </a:r>
            <a:endParaRPr lang="en-US" sz="30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.3 ระบบ</a:t>
            </a:r>
            <a:r>
              <a:rPr lang="th-TH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การจำหน่ายสินทรัพย์ถาวร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916832"/>
            <a:ext cx="8143875" cy="466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707885"/>
            <a:ext cx="1080120" cy="10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8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จัดหาสินทรัพย์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   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7678"/>
            <a:ext cx="8870120" cy="157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38544"/>
            <a:ext cx="4439047" cy="29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จัดหาสินทรัพย์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   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496944" cy="515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4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จัดหาสินทรัพย์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   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15" y="1700808"/>
            <a:ext cx="6943725" cy="515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4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จัดหาสินทรัพย์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ถาวร   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4869"/>
            <a:ext cx="79914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4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ค่าเสื่อมราคา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9" y="1767001"/>
            <a:ext cx="78581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สินทรัพย์ถาวร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ค่าเสื่อมราคา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051"/>
            <a:ext cx="6601594" cy="52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2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209</Words>
  <Application>Microsoft Office PowerPoint</Application>
  <PresentationFormat>On-screen Show (4:3)</PresentationFormat>
  <Paragraphs>26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131</cp:revision>
  <dcterms:created xsi:type="dcterms:W3CDTF">2015-01-12T07:31:18Z</dcterms:created>
  <dcterms:modified xsi:type="dcterms:W3CDTF">2018-12-23T09:34:35Z</dcterms:modified>
</cp:coreProperties>
</file>