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8" r:id="rId3"/>
    <p:sldId id="308" r:id="rId4"/>
    <p:sldId id="496" r:id="rId5"/>
    <p:sldId id="393" r:id="rId6"/>
    <p:sldId id="498" r:id="rId7"/>
    <p:sldId id="497" r:id="rId8"/>
    <p:sldId id="474" r:id="rId9"/>
    <p:sldId id="499" r:id="rId10"/>
    <p:sldId id="500" r:id="rId11"/>
    <p:sldId id="501" r:id="rId12"/>
    <p:sldId id="485" r:id="rId13"/>
    <p:sldId id="502" r:id="rId14"/>
    <p:sldId id="503" r:id="rId15"/>
    <p:sldId id="504" r:id="rId16"/>
    <p:sldId id="494" r:id="rId17"/>
    <p:sldId id="495" r:id="rId18"/>
    <p:sldId id="505" r:id="rId19"/>
    <p:sldId id="506" r:id="rId20"/>
    <p:sldId id="284" r:id="rId21"/>
    <p:sldId id="507" r:id="rId22"/>
    <p:sldId id="508" r:id="rId23"/>
    <p:sldId id="509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47" d="100"/>
          <a:sy n="47" d="100"/>
        </p:scale>
        <p:origin x="-1812" y="-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3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12 ระบบปิดบัญชีและงบการเงิน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49" y="4707007"/>
            <a:ext cx="9223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376875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ระบบการปิดบัญชีและงบการเงิน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4737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โอนปิดบัญชีภาษีมูลค่าเพิ่ม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โอนปิดบัญชีภาษีมูลค่าเพิ่ม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44824"/>
            <a:ext cx="84391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สินค้าคงเหลือปลายงวด</a:t>
            </a:r>
          </a:p>
          <a:p>
            <a:pPr algn="thaiDist">
              <a:lnSpc>
                <a:spcPct val="110000"/>
              </a:lnSpc>
            </a:pP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5" y="1700808"/>
            <a:ext cx="8334375" cy="515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สินค้าคงเหลือปลายงวด</a:t>
            </a:r>
          </a:p>
          <a:p>
            <a:pPr algn="thaiDist">
              <a:lnSpc>
                <a:spcPct val="110000"/>
              </a:lnSpc>
            </a:pP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8675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สินค้าคงเหลือปลายงวด</a:t>
            </a:r>
          </a:p>
          <a:p>
            <a:pPr algn="thaiDist">
              <a:lnSpc>
                <a:spcPct val="110000"/>
              </a:lnSpc>
            </a:pP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5925"/>
            <a:ext cx="82010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5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สินค้าคงเหลือปลายงวด</a:t>
            </a:r>
          </a:p>
          <a:p>
            <a:pPr algn="thaiDist">
              <a:lnSpc>
                <a:spcPct val="110000"/>
              </a:lnSpc>
            </a:pP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4997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3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รายการปิดบัญชีประจำงวด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52203"/>
            <a:ext cx="8248650" cy="51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60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งบการเงิน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64308"/>
            <a:ext cx="5616624" cy="588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16" y="1361490"/>
            <a:ext cx="6408712" cy="548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งบการเงิน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งบการเงิน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16404"/>
            <a:ext cx="5224239" cy="584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2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ค่าใช้จ่ายค้างจ่าย</a:t>
            </a:r>
            <a:endParaRPr lang="en-US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รายการปรับปรุง </a:t>
            </a: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เช็คจ่ายล่วงหน้า</a:t>
            </a:r>
            <a:endParaRPr lang="en-US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รายการปรับปรุง </a:t>
            </a: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โอนปิดบัญชีภาษีมูลค่าเพิ่ม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สินค้าคงเหลือปลายงวด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รายการปิดบัญชีประจำงวด</a:t>
            </a:r>
            <a:endParaRPr lang="en-US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งบการเงิน</a:t>
            </a:r>
          </a:p>
          <a:p>
            <a:pPr marL="0" indent="0" algn="thaiDist">
              <a:lnSpc>
                <a:spcPct val="110000"/>
              </a:lnSpc>
              <a:buNone/>
            </a:pPr>
            <a:endParaRPr lang="en-US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2"/>
            <a:ext cx="8784976" cy="127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0332"/>
            <a:ext cx="913349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60" y="2662500"/>
            <a:ext cx="7010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" y="4019153"/>
            <a:ext cx="8743354" cy="70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5" y="4869160"/>
            <a:ext cx="6981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1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" y="1340768"/>
            <a:ext cx="90010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48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5749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9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ค้างจ่าย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2" y="1968902"/>
            <a:ext cx="881513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ค้างจ่าย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9693"/>
            <a:ext cx="7618856" cy="489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3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เช็คจ่ายล่วงหน้า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44824"/>
            <a:ext cx="93364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2" y="3573016"/>
            <a:ext cx="831076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15617" y="3637870"/>
            <a:ext cx="4896543" cy="817273"/>
            <a:chOff x="5796136" y="2636912"/>
            <a:chExt cx="5984662" cy="8172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636912"/>
              <a:ext cx="1080120" cy="81727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76256" y="2804340"/>
              <a:ext cx="4904542" cy="4086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โปรแกรมจะทำการผ่านรายการเช็คทีละฉบับ</a:t>
              </a:r>
              <a:endParaRPr lang="th-TH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5904656" cy="48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เช็คจ่ายล่วงหน้า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รายการปรับปรุง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เช็คจ่ายล่วงหน้า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14" y="1950394"/>
            <a:ext cx="9110710" cy="33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โอนปิดบัญชีภาษีมูลค่าเพิ่ม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770915"/>
            <a:ext cx="9466015" cy="223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รายการ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ปรับปรุง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โอนปิดบัญชีภาษีมูลค่าเพิ่ม</a:t>
            </a: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44824"/>
            <a:ext cx="942852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3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225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143</cp:revision>
  <dcterms:created xsi:type="dcterms:W3CDTF">2015-01-12T07:31:18Z</dcterms:created>
  <dcterms:modified xsi:type="dcterms:W3CDTF">2018-12-23T09:35:01Z</dcterms:modified>
</cp:coreProperties>
</file>