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3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284" r:id="rId1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40" d="100"/>
          <a:sy n="40" d="100"/>
        </p:scale>
        <p:origin x="-2020" y="-6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3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1 การประยุกต์โปรแกรมสำเร็จรูปทางการบัญชี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Date Placeholder 2"/>
          <p:cNvSpPr>
            <a:spLocks noGrp="1"/>
          </p:cNvSpPr>
          <p:nvPr>
            <p:ph type="dt" sz="quarter" idx="1"/>
          </p:nvPr>
        </p:nvSpPr>
        <p:spPr>
          <a:xfrm>
            <a:off x="2564904" y="467544"/>
            <a:ext cx="1339181" cy="2160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272" y="5079609"/>
            <a:ext cx="4320480" cy="656691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</a:t>
            </a:r>
            <a:r>
              <a:rPr lang="th-TH" sz="2800" dirty="0" err="1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เทน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เลานำ</a:t>
            </a:r>
            <a:r>
              <a:rPr lang="th-TH" sz="32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Picture 2" descr="B_ASA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541" y="4768144"/>
            <a:ext cx="904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48883"/>
            <a:ext cx="1728192" cy="157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en-US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การประยุกต์โปรแกรมสำเร็จรูปทางการบัญชี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652934"/>
          </a:xfrm>
        </p:spPr>
        <p:txBody>
          <a:bodyPr>
            <a:noAutofit/>
          </a:bodyPr>
          <a:lstStyle/>
          <a:p>
            <a:pPr algn="thaiDist"/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1.8 ปัญหาของการใช้โปรแกรมสำเร็จรูปทางการบัญชี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3220430" cy="37444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999381"/>
            <a:ext cx="590465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h-TH" sz="2600" dirty="0" smtClean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th-TH" sz="2600" dirty="0" smtClean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1) ปัญหาด้านความยุ่งยากซับซ้อนในการใช้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2) ปัญหาด้านรายงาน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3) ปัญหาด้านการเชื่อมต่อกันของระบบย่อย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4) ราคาโปรแกรมและค่าใช้จ่ายหลังการซื้อ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5) ปัญหาด้านที่ปรึกษา</a:t>
            </a:r>
          </a:p>
          <a:p>
            <a:pPr marL="0" indent="0">
              <a:buNone/>
            </a:pPr>
            <a:endParaRPr lang="th-TH" sz="26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1.1 แนวคิดเกี่ยวกับการใช้คอมพิวเตอร์ในงานบัญชี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1.2 ความหมายของโปรแกรมสำเร็จรูปทางการบัญชี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1.3 บุคคลที่เกี่ยวข้องกับการใช้โปรแกรมสำเร็จรูปทางการบัญชี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1.4 การวางแผนการประยุกต์ใช้โปรแกรมสำเร็จรูปทางการ</a:t>
            </a:r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บัญชี1.5 </a:t>
            </a: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ปัจจัยในการเลือกซื้อโปรแกรมสำเร็จรูปทางการบัญชี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1.6 ปัจจัยที่ส่งผลต่อความสำเร็จของการใช้โปรแกรม</a:t>
            </a:r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สำเร็จรูป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ทางการ</a:t>
            </a: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บัญชี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1.7 ประโยชน์ของการใช้โปรแกรมสำเร็จรูปทางการบัญชี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1.8 ปัญหาของการใช้โปรแกรมสำเร็จรูปทางการบัญชี</a:t>
            </a:r>
          </a:p>
          <a:p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4544" y="2132856"/>
            <a:ext cx="9649072" cy="39604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652934"/>
          </a:xfrm>
        </p:spPr>
        <p:txBody>
          <a:bodyPr>
            <a:noAutofit/>
          </a:bodyPr>
          <a:lstStyle/>
          <a:p>
            <a:pPr algn="l"/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1.1 แนวคิดเกี่ยวกับการใช้คอมพิวเตอร์ในงานบัญชี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517851"/>
          </a:xfrm>
        </p:spPr>
        <p:txBody>
          <a:bodyPr>
            <a:noAutofit/>
          </a:bodyPr>
          <a:lstStyle/>
          <a:p>
            <a:pPr algn="thaiDist"/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คอมพิวเตอร์มีบทบาทที่สำคัญต่อการจัดระบบสารสนเทศภายในองค์กร </a:t>
            </a:r>
          </a:p>
          <a:p>
            <a:pPr algn="thaiDist"/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คอมพิวเตอร์ช่วยให้เกิดความถูกต้องและรวดเร็วในการจัดการสารสนเทศที่มีอยู่เป็นจำนวนมากในองค์กร </a:t>
            </a:r>
          </a:p>
          <a:p>
            <a:pPr algn="thaiDist"/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การทำงานของนักบัญชีที่มีโปรแกรมคอมพิวเตอร์ จะช่วยส่งเสริมประสิทธิภาพในการจัดทำและนำเสนอรายงานทางการเงินให้ทันกับความต้องการใช้ข้อมูลทางบัญชี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ได้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1.2 ความหมายของโปรแกรมสำเร็จรูปทางการบัญชี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pPr algn="thaiDist"/>
            <a:r>
              <a:rPr lang="th-TH" sz="25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โปรแกรมสำเร็จรูปทางการบัญชี (</a:t>
            </a:r>
            <a:r>
              <a:rPr lang="en-US" sz="25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Accounting Software Packages) </a:t>
            </a:r>
            <a:r>
              <a:rPr lang="th-TH" sz="25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เป็นเครื่องมือในการสนับสนุนการบริหารของฝ่ายบริหาร สนับสนุนการตัดสินใจของนักบัญชี นักลงทุน หรือผู้สอบบัญชี </a:t>
            </a:r>
          </a:p>
          <a:p>
            <a:pPr algn="thaiDist"/>
            <a:r>
              <a:rPr lang="th-TH" sz="25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“โปรแกรมสำเร็จรูปทางการบัญชี” หมายถึ</a:t>
            </a:r>
            <a:r>
              <a:rPr lang="th-TH" sz="27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ง </a:t>
            </a:r>
            <a:r>
              <a:rPr lang="en-US" sz="2700" dirty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“</a:t>
            </a:r>
            <a:r>
              <a:rPr lang="th-TH" sz="2700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โปรแกรม</a:t>
            </a:r>
            <a:r>
              <a:rPr lang="th-TH" sz="2700" dirty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คอมพิวเตอร์ที่มีวัตถุประสงค์เพื่อใช้ในการบันทึกรายการ การประมวลผล เพื่อนำเสนอรายงานที่เกี่ยวข้องกับกิจการในรูปของสารสนเทศทางการบัญชีที่มีประโยชน์ต่อผู้ใช้ โดยประกอบไปด้วยโครงสร้างระบบย่อยที่ตรงกับความต้องการของผู้ใช้สารสนเทศทางการบัญชีที่แตกต่างกัน</a:t>
            </a:r>
            <a:r>
              <a:rPr lang="th-TH" sz="2700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ออกไป</a:t>
            </a:r>
            <a:r>
              <a:rPr lang="en-US" sz="2700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”</a:t>
            </a:r>
            <a:endParaRPr lang="th-TH" sz="2700" dirty="0">
              <a:solidFill>
                <a:srgbClr val="FF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47874"/>
            <a:ext cx="9155360" cy="652934"/>
          </a:xfrm>
        </p:spPr>
        <p:txBody>
          <a:bodyPr>
            <a:normAutofit/>
          </a:bodyPr>
          <a:lstStyle/>
          <a:p>
            <a:pPr algn="l"/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1.3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บุคคลที่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เกี่ยว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ข้องกับการใช้โปรแกรมสำเร็จรูปทางการบัญชี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2204864"/>
            <a:ext cx="4824536" cy="4320480"/>
          </a:xfrm>
        </p:spPr>
        <p:txBody>
          <a:bodyPr>
            <a:normAutofit/>
          </a:bodyPr>
          <a:lstStyle/>
          <a:p>
            <a:pPr algn="thaiDist"/>
            <a:r>
              <a:rPr lang="th-TH" sz="27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นัก</a:t>
            </a:r>
            <a:r>
              <a:rPr lang="th-TH" sz="27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บัญชีการเงิน </a:t>
            </a:r>
          </a:p>
          <a:p>
            <a:pPr algn="thaiDist"/>
            <a:r>
              <a:rPr lang="th-TH" sz="27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ผู้เชี่ยวชาญ</a:t>
            </a:r>
            <a:r>
              <a:rPr lang="th-TH" sz="27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ด้านภาษี </a:t>
            </a:r>
          </a:p>
          <a:p>
            <a:pPr algn="thaiDist"/>
            <a:r>
              <a:rPr lang="th-TH" sz="27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นัก</a:t>
            </a:r>
            <a:r>
              <a:rPr lang="th-TH" sz="27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บัญชีต้นทุน </a:t>
            </a:r>
          </a:p>
          <a:p>
            <a:pPr algn="thaiDist"/>
            <a:r>
              <a:rPr lang="th-TH" sz="27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ผู้จัดการ</a:t>
            </a:r>
            <a:r>
              <a:rPr lang="th-TH" sz="27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ฝ่ายบัญชี </a:t>
            </a:r>
          </a:p>
          <a:p>
            <a:pPr algn="thaiDist"/>
            <a:r>
              <a:rPr lang="th-TH" sz="27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ผู้สอบ</a:t>
            </a:r>
            <a:r>
              <a:rPr lang="th-TH" sz="27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บัญชี</a:t>
            </a:r>
          </a:p>
          <a:p>
            <a:pPr algn="thaiDist"/>
            <a:r>
              <a:rPr lang="th-TH" sz="27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นักพัฒนา</a:t>
            </a:r>
            <a:r>
              <a:rPr lang="th-TH" sz="27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 </a:t>
            </a:r>
          </a:p>
          <a:p>
            <a:pPr algn="thaiDist"/>
            <a:r>
              <a:rPr lang="th-TH" sz="27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ผู้บริหาร และ</a:t>
            </a:r>
          </a:p>
          <a:p>
            <a:pPr algn="thaiDist"/>
            <a:r>
              <a:rPr lang="th-TH" sz="27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บุคคลภายนอก</a:t>
            </a:r>
            <a:r>
              <a:rPr lang="th-TH" sz="27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องค์กร </a:t>
            </a:r>
          </a:p>
        </p:txBody>
      </p:sp>
      <p:pic>
        <p:nvPicPr>
          <p:cNvPr id="4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24036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1047874"/>
            <a:ext cx="9180512" cy="652934"/>
          </a:xfrm>
        </p:spPr>
        <p:txBody>
          <a:bodyPr>
            <a:noAutofit/>
          </a:bodyPr>
          <a:lstStyle/>
          <a:p>
            <a:pPr algn="l"/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1.4 การวางแผนการประยุกต์ใช้โปรแกรมสำเร็จรูปทางการ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บัญชี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89644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1) การศึกษาถึงรายละเอียดของแผนงานอย่างละเอียด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2) การวางแผนบุคลากรในการพัฒนาระบบ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3) กำหนดการติดตั้งโปรแกรมสำเร็จรูปทางการบัญชี</a:t>
            </a:r>
          </a:p>
          <a:p>
            <a:pPr marL="0" indent="0">
              <a:buNone/>
            </a:pPr>
            <a:r>
              <a:rPr lang="th-TH" sz="20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3.1) อบรมเบื้องต้น</a:t>
            </a:r>
          </a:p>
          <a:p>
            <a:pPr marL="0" indent="0">
              <a:buNone/>
            </a:pPr>
            <a:r>
              <a:rPr lang="th-TH" sz="20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3.2) การวิเคราะห์ความต้องการของระบบ</a:t>
            </a:r>
          </a:p>
          <a:p>
            <a:pPr marL="0" indent="0">
              <a:buNone/>
            </a:pPr>
            <a:r>
              <a:rPr lang="th-TH" sz="20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3.3) การพัฒนาช่องว่างของโปรแกรมสำเร็จรูปทางการบัญชี</a:t>
            </a:r>
          </a:p>
          <a:p>
            <a:pPr marL="0" indent="0">
              <a:buNone/>
            </a:pPr>
            <a:r>
              <a:rPr lang="th-TH" sz="20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3.4) การติดตั้ง การตั้งค่าและกำหนดโครงร่างของโปรแกรมสำเร็จรูปทางการบัญชี</a:t>
            </a:r>
          </a:p>
          <a:p>
            <a:pPr marL="0" indent="0">
              <a:buNone/>
            </a:pPr>
            <a:r>
              <a:rPr lang="th-TH" sz="20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3.5) การเตรียมข้อมูลหลัก</a:t>
            </a:r>
          </a:p>
          <a:p>
            <a:pPr marL="0" indent="0">
              <a:buNone/>
            </a:pPr>
            <a:r>
              <a:rPr lang="th-TH" sz="20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3.6) การทดสอบสภาพแวดล้อมในการทำงาน</a:t>
            </a:r>
          </a:p>
          <a:p>
            <a:pPr marL="0" indent="0">
              <a:buNone/>
            </a:pPr>
            <a:r>
              <a:rPr lang="th-TH" sz="20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3.7) อบรมผู้ใช้งาน</a:t>
            </a:r>
          </a:p>
          <a:p>
            <a:pPr marL="0" indent="0">
              <a:buNone/>
            </a:pPr>
            <a:r>
              <a:rPr lang="th-TH" sz="20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3.8) เริ่มใช้งาน</a:t>
            </a:r>
          </a:p>
          <a:p>
            <a:pPr marL="0" indent="0">
              <a:buNone/>
            </a:pPr>
            <a:r>
              <a:rPr lang="th-TH" sz="26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 การบริการหลังการขายและดูแลรักษาโปรแกรมสำเร็จรูปทางการ</a:t>
            </a:r>
            <a:r>
              <a:rPr lang="th-TH" sz="26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บัญชี</a:t>
            </a:r>
            <a:endParaRPr lang="th-TH" sz="2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" y="1047874"/>
            <a:ext cx="8939336" cy="652934"/>
          </a:xfrm>
        </p:spPr>
        <p:txBody>
          <a:bodyPr>
            <a:normAutofit/>
          </a:bodyPr>
          <a:lstStyle/>
          <a:p>
            <a:pPr algn="l"/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1.5 ปัจจัยในการเลือกซื้อโปรแกรมสำเร็จรูปทางการบัญชี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83357"/>
            <a:ext cx="8604448" cy="4525963"/>
          </a:xfrm>
        </p:spPr>
        <p:txBody>
          <a:bodyPr>
            <a:noAutofit/>
          </a:bodyPr>
          <a:lstStyle/>
          <a:p>
            <a:pPr>
              <a:buFont typeface="Wingdings 2" panose="05020102010507070707" pitchFamily="18" charset="2"/>
              <a:buChar char=""/>
            </a:pPr>
            <a:endParaRPr lang="th-TH" sz="2800" dirty="0" smtClean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Font typeface="Wingdings 2" panose="05020102010507070707" pitchFamily="18" charset="2"/>
              <a:buChar char="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ปัจจัย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ด้านลักษณะของกิจการ</a:t>
            </a:r>
          </a:p>
          <a:p>
            <a:pPr>
              <a:buFont typeface="Wingdings 2" panose="05020102010507070707" pitchFamily="18" charset="2"/>
              <a:buChar char="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ปัจจัย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ด้านการสนับสนุนจากผู้บริหารระดับสูง</a:t>
            </a:r>
          </a:p>
          <a:p>
            <a:pPr>
              <a:buFont typeface="Wingdings 2" panose="05020102010507070707" pitchFamily="18" charset="2"/>
              <a:buChar char="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ปัจจัย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ด้านความสามารถของผู้ใช้ในทุกระดับ การฝึกอบรมและการ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ซ่อมบำรุง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Font typeface="Wingdings 2" panose="05020102010507070707" pitchFamily="18" charset="2"/>
              <a:buChar char="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ปัจจัย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ด้านขีดความสามารถของโปรแกรมสำเร็จรูปทางการบัญชี</a:t>
            </a:r>
          </a:p>
          <a:p>
            <a:pPr>
              <a:buFont typeface="Wingdings 2" panose="05020102010507070707" pitchFamily="18" charset="2"/>
              <a:buChar char="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ปัจจัย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ด้านการตลาด</a:t>
            </a:r>
          </a:p>
          <a:p>
            <a:pPr>
              <a:buFont typeface="Wingdings 2" panose="05020102010507070707" pitchFamily="18" charset="2"/>
              <a:buChar char="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ปัจจัย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ด้านบริษัทผู้ผลิตโปรแกรมสำเร็จรูปทางการบัญชี</a:t>
            </a:r>
          </a:p>
        </p:txBody>
      </p:sp>
    </p:spTree>
    <p:extLst>
      <p:ext uri="{BB962C8B-B14F-4D97-AF65-F5344CB8AC3E}">
        <p14:creationId xmlns:p14="http://schemas.microsoft.com/office/powerpoint/2010/main" val="41159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652934"/>
          </a:xfrm>
        </p:spPr>
        <p:txBody>
          <a:bodyPr>
            <a:noAutofit/>
          </a:bodyPr>
          <a:lstStyle/>
          <a:p>
            <a:pPr algn="thaiDist"/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1.6 ปัจจัยที่ส่งผลต่อความสำเร็จของการ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ใช้ปรแกรม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สำเร็จรูปทางการบัญชี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Autofit/>
          </a:bodyPr>
          <a:lstStyle/>
          <a:p>
            <a:pPr marL="0" indent="0" algn="thaiDist">
              <a:buNone/>
            </a:pPr>
            <a:endParaRPr lang="th-TH" sz="2800" dirty="0" smtClean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ความรู้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ของผู้ใช้งาน</a:t>
            </a: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การ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ฝึกอบรมผู้ใช้งาน</a:t>
            </a: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คุณภาพ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ของระบบ</a:t>
            </a: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ความ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ง่ายต่อการใช้งาน</a:t>
            </a: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ความ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มีประสิทธิภาพของระบบ</a:t>
            </a: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การ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บรรลุตามเป้าหมาย</a:t>
            </a: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ความ</a:t>
            </a:r>
            <a:r>
              <a:rPr lang="th-TH" sz="28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ปลอดภัยของข้อมูล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548076"/>
            <a:ext cx="3923928" cy="309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2304332"/>
            <a:ext cx="8784976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652934"/>
          </a:xfrm>
        </p:spPr>
        <p:txBody>
          <a:bodyPr>
            <a:noAutofit/>
          </a:bodyPr>
          <a:lstStyle/>
          <a:p>
            <a:pPr algn="thaiDist"/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1.7 ประโยชน์ของการใช้โปรแกรมสำเร็จรูปทางการบัญชี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99381"/>
            <a:ext cx="87849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h-TH" sz="2600" dirty="0" smtClean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th-TH" sz="26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 ช่วยทำให้การทำงานไม่ซ้ำซ้อน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2) ช่วยทำให้การประมวลผลข้อมูลทำได้อย่างรวดเร็ว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3) ช่วยทำให้การคำนวณและการเปรียบเทียบ</a:t>
            </a:r>
            <a:r>
              <a:rPr lang="th-TH" sz="26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ข้อมูลถูกต้องและแม่นยำ</a:t>
            </a:r>
            <a:endParaRPr lang="th-TH" sz="26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4) ช่วยประหยัดค่าใช้จ่ายในการประมวลผลเมื่อเทียบต่อรายการ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5) ช่วยในการจัดทำรายงานทางการเงินได้รวดเร็วและทันเวลา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6) สามารถเก็บข้อมูลได้มากและสะดวกในการค้นหาข้อมูล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7) สามารถนำผลลัพธ์ที่ได้จากการ</a:t>
            </a:r>
            <a:r>
              <a:rPr lang="th-TH" sz="26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วิเคราะห์ใช้</a:t>
            </a: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ประโยชน์</a:t>
            </a:r>
            <a:r>
              <a:rPr lang="th-TH" sz="26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ได้หลากหลาย</a:t>
            </a:r>
            <a:endParaRPr lang="th-TH" sz="26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8) ช่วยทำให้บุคลากรทางการบัญชี</a:t>
            </a:r>
            <a:r>
              <a:rPr lang="th-TH" sz="26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ทำงานอย่างมี</a:t>
            </a:r>
            <a:r>
              <a:rPr lang="th-TH" sz="26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ประสิทธิภาพมาก</a:t>
            </a:r>
            <a:r>
              <a:rPr lang="th-TH" sz="26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ยิ่งขึ้น</a:t>
            </a:r>
            <a:endParaRPr lang="th-TH" sz="26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593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Express for Windows ผศ.ดร.อุเทน เลานำทา</vt:lpstr>
      <vt:lpstr>PowerPoint Presentation</vt:lpstr>
      <vt:lpstr>1.1 แนวคิดเกี่ยวกับการใช้คอมพิวเตอร์ในงานบัญชี</vt:lpstr>
      <vt:lpstr>1.2 ความหมายของโปรแกรมสำเร็จรูปทางการบัญชี</vt:lpstr>
      <vt:lpstr>1.3 บุคคลที่เกี่ยวข้องกับการใช้โปรแกรมสำเร็จรูปทางการบัญชี</vt:lpstr>
      <vt:lpstr>1.4 การวางแผนการประยุกต์ใช้โปรแกรมสำเร็จรูปทางการบัญชี</vt:lpstr>
      <vt:lpstr>1.5 ปัจจัยในการเลือกซื้อโปรแกรมสำเร็จรูปทางการบัญชี</vt:lpstr>
      <vt:lpstr>1.6 ปัจจัยที่ส่งผลต่อความสำเร็จของการใช้ปรแกรมสำเร็จรูปทางการบัญชี</vt:lpstr>
      <vt:lpstr>1.7 ประโยชน์ของการใช้โปรแกรมสำเร็จรูปทางการบัญชี</vt:lpstr>
      <vt:lpstr>1.8 ปัญหาของการใช้โปรแกรมสำเร็จรูปทางการบัญชี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53</cp:revision>
  <dcterms:created xsi:type="dcterms:W3CDTF">2015-01-12T07:31:18Z</dcterms:created>
  <dcterms:modified xsi:type="dcterms:W3CDTF">2018-12-23T09:29:21Z</dcterms:modified>
</cp:coreProperties>
</file>