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3" r:id="rId2"/>
    <p:sldId id="298" r:id="rId3"/>
    <p:sldId id="317" r:id="rId4"/>
    <p:sldId id="308" r:id="rId5"/>
    <p:sldId id="334" r:id="rId6"/>
    <p:sldId id="351" r:id="rId7"/>
    <p:sldId id="352" r:id="rId8"/>
    <p:sldId id="354" r:id="rId9"/>
    <p:sldId id="353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84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284" r:id="rId39"/>
    <p:sldId id="347" r:id="rId40"/>
    <p:sldId id="348" r:id="rId41"/>
    <p:sldId id="349" r:id="rId42"/>
    <p:sldId id="350" r:id="rId43"/>
  </p:sldIdLst>
  <p:sldSz cx="9144000" cy="6858000" type="screen4x3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36" y="-6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9300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4 การกำหนดแฟ้มข้อมูลหลักและยอดยกมาทางบัญชี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5151" y="523309"/>
            <a:ext cx="1386300" cy="24178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1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07600-A5D4-4A20-ACCE-AAF0E7E69297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221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1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07600-A5D4-4A20-ACCE-AAF0E7E69297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221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1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07600-A5D4-4A20-ACCE-AAF0E7E69297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2210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FE3BA-12D8-4EA0-B49B-AEAB558AC89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89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gif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gif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gif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gif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gif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gif"/><Relationship Id="rId4" Type="http://schemas.openxmlformats.org/officeDocument/2006/relationships/image" Target="../media/image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97152"/>
            <a:ext cx="90487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37112"/>
            <a:ext cx="1584176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th-TH" sz="5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endParaRPr lang="en-US" sz="5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การกำหนดแฟ้มข้อมูลหลักและยอดยกมาทางบัญชี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 การกำหนดรายละเอียดลูกค้า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696744" cy="506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 การกำหนดรายละเอียดพนักงานขาย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4" y="1593676"/>
            <a:ext cx="57912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 การกำหนดรายละเอียดบัญชีเงินฝาก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6958"/>
            <a:ext cx="7378985" cy="432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8) การกำหนดการผ่านรายการสมุดบัญชีธนาคาร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6792"/>
            <a:ext cx="766768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0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9) การกำหนดรายละเอียดรายได้อื่นๆ 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87795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10) การกำหนดรายละเอียดค่าใช้จ่ายอื่นๆ 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28792" cy="506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8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4.2 การกำหนดการเชื่อมโยงเอกสารของโปรแกรม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799"/>
            <a:ext cx="7704856" cy="51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0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4.2 การกำหนดการเชื่อมโยงเอกสารของโปรแกรม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53801"/>
            <a:ext cx="8064896" cy="503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latin typeface="Microsoft Sans Serif" pitchFamily="34" charset="0"/>
                <a:cs typeface="Microsoft Sans Serif" pitchFamily="34" charset="0"/>
              </a:rPr>
              <a:t>ภาพรวมขั้นตอนของการจัดทำบัญชี</a:t>
            </a:r>
            <a:br>
              <a:rPr lang="th-TH" dirty="0" smtClean="0">
                <a:latin typeface="Microsoft Sans Serif" pitchFamily="34" charset="0"/>
                <a:cs typeface="Microsoft Sans Serif" pitchFamily="34" charset="0"/>
              </a:rPr>
            </a:br>
            <a:r>
              <a:rPr lang="th-TH" dirty="0" smtClean="0">
                <a:latin typeface="Microsoft Sans Serif" pitchFamily="34" charset="0"/>
                <a:cs typeface="Microsoft Sans Serif" pitchFamily="34" charset="0"/>
              </a:rPr>
              <a:t>ด้วยโปรแกรมบัญชีสำเร็จรูป</a:t>
            </a:r>
            <a:endParaRPr lang="th-TH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27784" y="3645024"/>
            <a:ext cx="648072" cy="57606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ight Arrow 7"/>
          <p:cNvSpPr/>
          <p:nvPr/>
        </p:nvSpPr>
        <p:spPr>
          <a:xfrm>
            <a:off x="5796136" y="3645024"/>
            <a:ext cx="648072" cy="57606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9" name="Group 18"/>
          <p:cNvGrpSpPr/>
          <p:nvPr/>
        </p:nvGrpSpPr>
        <p:grpSpPr>
          <a:xfrm>
            <a:off x="441070" y="2945975"/>
            <a:ext cx="2304256" cy="2690558"/>
            <a:chOff x="441070" y="2945975"/>
            <a:chExt cx="2304256" cy="26905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41070" y="4805536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การกำหนดค่าเริ่มต้น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5805264"/>
            <a:ext cx="2951820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3</a:t>
            </a:r>
            <a:endParaRPr lang="th-TH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51820" y="5805264"/>
            <a:ext cx="2988332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th-TH" sz="3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144" y="5805264"/>
            <a:ext cx="3275856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5-12</a:t>
            </a:r>
            <a:endParaRPr lang="th-TH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45032" y="2993504"/>
            <a:ext cx="2304256" cy="2690558"/>
            <a:chOff x="441070" y="2945975"/>
            <a:chExt cx="2304256" cy="269055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41070" y="4805536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การบันทึกยอดยกมาทางบัญชี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00192" y="3011321"/>
            <a:ext cx="2592288" cy="2690558"/>
            <a:chOff x="153038" y="2945975"/>
            <a:chExt cx="2592288" cy="269055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53038" y="4805536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การบันทึกรายการค้าและเรียกรายงาน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8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8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40960" cy="589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414" y="1844824"/>
            <a:ext cx="51026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บัญชีคุม </a:t>
            </a:r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Vs.</a:t>
            </a:r>
            <a:r>
              <a:rPr lang="th-TH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บัญชีย่อย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4.1 การกำหนดแฟ้มข้อมูลหลัก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4.2 การกำหนดการเชื่อมโยงเอกสารของโปรแกรม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4.3 การบันทึกยอดยกมาของรายการทางบัญชี</a:t>
            </a:r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30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4.4 การบันทึกยอดยกมาของรายละเอียดประกอบบัญชี</a:t>
            </a:r>
          </a:p>
          <a:p>
            <a:pPr marL="0" indent="0" algn="thaiDist">
              <a:lnSpc>
                <a:spcPct val="110000"/>
              </a:lnSpc>
              <a:buNone/>
            </a:pPr>
            <a:endParaRPr lang="th-TH" sz="30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984776" cy="552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7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64247"/>
            <a:ext cx="8208912" cy="556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1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2189"/>
            <a:ext cx="9180512" cy="684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3114452"/>
            <a:ext cx="7056784" cy="242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251520" y="3392202"/>
            <a:ext cx="7056784" cy="18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251520" y="3861048"/>
            <a:ext cx="70567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251520" y="4365104"/>
            <a:ext cx="7056784" cy="18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41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9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12" cy="558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20272" y="-99392"/>
            <a:ext cx="1068664" cy="1188672"/>
            <a:chOff x="5796136" y="-99392"/>
            <a:chExt cx="1068664" cy="11886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0616"/>
              <a:ext cx="1068664" cy="106866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006432" y="-99392"/>
              <a:ext cx="64807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6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6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0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208912" cy="562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403648" y="4365104"/>
            <a:ext cx="504056" cy="432048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907704" y="5101734"/>
            <a:ext cx="504056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โปรดระวังการเลือกคลังสินค้า </a:t>
            </a:r>
            <a:r>
              <a:rPr lang="en-US" b="1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lang="th-TH" b="1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th-TH" b="1" dirty="0" smtClean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th-TH" b="1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เป็น</a:t>
            </a:r>
            <a:r>
              <a:rPr lang="th-TH" b="1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สาเหตุใหญ่ที่อาจทำให้เกิด </a:t>
            </a:r>
            <a:r>
              <a:rPr lang="en-US" b="1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Max</a:t>
            </a:r>
            <a:endParaRPr lang="th-TH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763688" y="4797152"/>
            <a:ext cx="144016" cy="304582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020272" y="-99392"/>
            <a:ext cx="1068664" cy="1188672"/>
            <a:chOff x="5796136" y="-99392"/>
            <a:chExt cx="1068664" cy="118867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0616"/>
              <a:ext cx="1068664" cy="106866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06432" y="-99392"/>
              <a:ext cx="64807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6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20888"/>
            <a:ext cx="1080120" cy="8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504" y="1196752"/>
            <a:ext cx="8928992" cy="22643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8346"/>
            <a:ext cx="8532459" cy="173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53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132"/>
            <a:ext cx="918051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6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192688" cy="542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75744" y="-99392"/>
            <a:ext cx="1068664" cy="1188672"/>
            <a:chOff x="5796136" y="-99392"/>
            <a:chExt cx="1068664" cy="11886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0616"/>
              <a:ext cx="1068664" cy="106866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06432" y="-99392"/>
              <a:ext cx="64807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6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pic>
        <p:nvPicPr>
          <p:cNvPr id="9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37112"/>
            <a:ext cx="76133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latin typeface="Microsoft Sans Serif" pitchFamily="34" charset="0"/>
                <a:cs typeface="Microsoft Sans Serif" pitchFamily="34" charset="0"/>
              </a:rPr>
              <a:t>ภาพรวมขั้นตอนของการจัดทำบัญชี</a:t>
            </a:r>
            <a:br>
              <a:rPr lang="th-TH" dirty="0" smtClean="0">
                <a:latin typeface="Microsoft Sans Serif" pitchFamily="34" charset="0"/>
                <a:cs typeface="Microsoft Sans Serif" pitchFamily="34" charset="0"/>
              </a:rPr>
            </a:br>
            <a:r>
              <a:rPr lang="th-TH" dirty="0" smtClean="0">
                <a:latin typeface="Microsoft Sans Serif" pitchFamily="34" charset="0"/>
                <a:cs typeface="Microsoft Sans Serif" pitchFamily="34" charset="0"/>
              </a:rPr>
              <a:t>ด้วยโปรแกรมบัญชีสำเร็จรูป</a:t>
            </a:r>
            <a:endParaRPr lang="th-TH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27784" y="3645024"/>
            <a:ext cx="648072" cy="57606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ight Arrow 7"/>
          <p:cNvSpPr/>
          <p:nvPr/>
        </p:nvSpPr>
        <p:spPr>
          <a:xfrm>
            <a:off x="5796136" y="3645024"/>
            <a:ext cx="648072" cy="57606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9" name="Group 18"/>
          <p:cNvGrpSpPr/>
          <p:nvPr/>
        </p:nvGrpSpPr>
        <p:grpSpPr>
          <a:xfrm>
            <a:off x="441070" y="2945975"/>
            <a:ext cx="2304256" cy="2690558"/>
            <a:chOff x="441070" y="2945975"/>
            <a:chExt cx="2304256" cy="26905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41070" y="4805536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การกำหนดค่าเริ่มต้น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5805264"/>
            <a:ext cx="2951820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3</a:t>
            </a:r>
            <a:endParaRPr lang="th-TH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51820" y="5805264"/>
            <a:ext cx="2988332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th-TH" sz="3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144" y="5805264"/>
            <a:ext cx="3275856" cy="10527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5-12</a:t>
            </a:r>
            <a:endParaRPr lang="th-TH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45032" y="2993504"/>
            <a:ext cx="2304256" cy="2690558"/>
            <a:chOff x="441070" y="2945975"/>
            <a:chExt cx="2304256" cy="269055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41070" y="4805536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การบันทึกยอดยกมาทางบัญชี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00192" y="3011321"/>
            <a:ext cx="2592288" cy="2690558"/>
            <a:chOff x="153038" y="2945975"/>
            <a:chExt cx="2592288" cy="269055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70" y="2945975"/>
              <a:ext cx="1939280" cy="19392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996952"/>
              <a:ext cx="1802493" cy="173640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53038" y="4805536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การบันทึกรายการค้าและเรียกรายงาน</a:t>
              </a:r>
              <a:endPara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72936" y="3471391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5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8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9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61886"/>
            <a:ext cx="7992888" cy="577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175744" y="-99392"/>
            <a:ext cx="1068664" cy="1188672"/>
            <a:chOff x="5796136" y="-99392"/>
            <a:chExt cx="1068664" cy="11886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0616"/>
              <a:ext cx="1068664" cy="106866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006432" y="-99392"/>
              <a:ext cx="64807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6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2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252520" cy="574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18492"/>
            <a:ext cx="5717531" cy="416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74840" y="1094468"/>
            <a:ext cx="1132980" cy="5763532"/>
            <a:chOff x="-74840" y="1094468"/>
            <a:chExt cx="1132980" cy="57635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0768"/>
              <a:ext cx="1058140" cy="55172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056" y="1094468"/>
              <a:ext cx="1068664" cy="10686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-74840" y="2324914"/>
              <a:ext cx="1046440" cy="43444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th-TH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การคำนวณยอดเปลี่ยนแปลง(ทางบัญชี)</a:t>
              </a:r>
              <a:endParaRPr lang="th-TH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44" y="936104"/>
            <a:ext cx="141277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62452"/>
            <a:ext cx="6552728" cy="508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25056" y="1094468"/>
            <a:ext cx="1083196" cy="5763532"/>
            <a:chOff x="-25056" y="1094468"/>
            <a:chExt cx="1083196" cy="5763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0768"/>
              <a:ext cx="1058140" cy="55172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056" y="1094468"/>
              <a:ext cx="1068664" cy="106866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2031" y="2324914"/>
              <a:ext cx="615553" cy="43444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th-TH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การคำนวณค่าเสื่อมราคา</a:t>
              </a:r>
              <a:endParaRPr lang="th-TH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" name="Down Arrow 7"/>
          <p:cNvSpPr/>
          <p:nvPr/>
        </p:nvSpPr>
        <p:spPr>
          <a:xfrm>
            <a:off x="7020272" y="836712"/>
            <a:ext cx="504056" cy="43204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6912260" y="1268760"/>
            <a:ext cx="720080" cy="576064"/>
          </a:xfrm>
          <a:prstGeom prst="ellipse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6995080" y="1311064"/>
            <a:ext cx="576064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44" y="936104"/>
            <a:ext cx="141277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645607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25056" y="1094468"/>
            <a:ext cx="1083196" cy="5763532"/>
            <a:chOff x="-25056" y="1094468"/>
            <a:chExt cx="1083196" cy="5763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0768"/>
              <a:ext cx="1058140" cy="55172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056" y="1094468"/>
              <a:ext cx="1068664" cy="106866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2031" y="2324914"/>
              <a:ext cx="615553" cy="43444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th-TH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การคำนวณ สินค้าคงเหลือ</a:t>
              </a:r>
              <a:endParaRPr lang="th-TH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9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44" y="936104"/>
            <a:ext cx="141277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94468"/>
            <a:ext cx="6624736" cy="440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25056" y="1094468"/>
            <a:ext cx="1083196" cy="5763532"/>
            <a:chOff x="-25056" y="1094468"/>
            <a:chExt cx="1083196" cy="5763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0768"/>
              <a:ext cx="1058140" cy="55172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056" y="1094468"/>
              <a:ext cx="1068664" cy="106866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2031" y="2324914"/>
              <a:ext cx="615553" cy="43444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th-TH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การคำนวณเจ้าหนี้การค้า</a:t>
              </a:r>
              <a:endParaRPr lang="th-TH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8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44" y="936104"/>
            <a:ext cx="141277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6791664" cy="455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25056" y="1094468"/>
            <a:ext cx="1083196" cy="5763532"/>
            <a:chOff x="-25056" y="1094468"/>
            <a:chExt cx="1083196" cy="5763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0768"/>
              <a:ext cx="1058140" cy="55172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056" y="1094468"/>
              <a:ext cx="1068664" cy="106866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2031" y="2324914"/>
              <a:ext cx="615553" cy="43444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th-TH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การคำนวณลูกหนี้การค้า</a:t>
              </a:r>
              <a:endParaRPr lang="th-TH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8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144" y="936104"/>
            <a:ext cx="1412776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" y="5229200"/>
            <a:ext cx="9150968" cy="117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0" y="2079503"/>
            <a:ext cx="2700300" cy="360040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36" y="1663236"/>
            <a:ext cx="5868144" cy="519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908720"/>
            <a:ext cx="8389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th-TH" sz="4800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การจัดเรียงข้อมูล (หน้า 379)</a:t>
            </a:r>
          </a:p>
        </p:txBody>
      </p:sp>
    </p:spTree>
    <p:extLst>
      <p:ext uri="{BB962C8B-B14F-4D97-AF65-F5344CB8AC3E}">
        <p14:creationId xmlns:p14="http://schemas.microsoft.com/office/powerpoint/2010/main" val="25393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65810" y="-19656"/>
            <a:ext cx="9246321" cy="16484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-92995" y="6489152"/>
            <a:ext cx="9246321" cy="611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การกำหนดแฟ้มข้อมูลหลัก</a:t>
            </a:r>
            <a:endParaRPr lang="th-TH" sz="28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6602"/>
            <a:ext cx="38481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87007"/>
            <a:ext cx="4800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70090"/>
            <a:ext cx="552450" cy="443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8" y="5661248"/>
            <a:ext cx="1052736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706010" cy="2952328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39552" y="12778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3800" dirty="0" smtClean="0">
                <a:latin typeface="Microsoft Sans Serif" pitchFamily="34" charset="0"/>
                <a:cs typeface="Microsoft Sans Serif" pitchFamily="34" charset="0"/>
              </a:rPr>
              <a:t>สำรองข้อมูล</a:t>
            </a:r>
            <a:endParaRPr lang="th-TH" sz="138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566"/>
            <a:ext cx="4616782" cy="47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98" y="2510737"/>
            <a:ext cx="3333750" cy="1866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908720"/>
            <a:ext cx="8389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th-TH" sz="4800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การสำรองข้อมูล (หน้า 383)</a:t>
            </a:r>
          </a:p>
        </p:txBody>
      </p:sp>
    </p:spTree>
    <p:extLst>
      <p:ext uri="{BB962C8B-B14F-4D97-AF65-F5344CB8AC3E}">
        <p14:creationId xmlns:p14="http://schemas.microsoft.com/office/powerpoint/2010/main" val="11420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98" y="1661899"/>
            <a:ext cx="8443337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YYMMDD TWP</a:t>
            </a:r>
            <a:r>
              <a:rPr lang="en-US" sz="4800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XXX</a:t>
            </a:r>
            <a:r>
              <a:rPr lang="en-US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_01 </a:t>
            </a:r>
            <a:r>
              <a:rPr lang="th-TH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เรื่อง</a:t>
            </a:r>
            <a:r>
              <a:rPr lang="en-US" sz="4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.5</a:t>
            </a:r>
            <a:endParaRPr lang="th-TH" sz="4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627784" y="2708920"/>
            <a:ext cx="3960440" cy="79208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819" y="5241687"/>
            <a:ext cx="6925294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620126 </a:t>
            </a:r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TWP</a:t>
            </a:r>
            <a:r>
              <a:rPr lang="en-US" sz="4000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XXX</a:t>
            </a:r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_02</a:t>
            </a:r>
            <a:r>
              <a:rPr lang="th-TH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บทที่ 4</a:t>
            </a:r>
            <a:r>
              <a:rPr lang="en-US" sz="40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.5</a:t>
            </a:r>
            <a:endParaRPr lang="th-TH" sz="40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7320" y="3429000"/>
            <a:ext cx="62680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400" b="1" dirty="0" smtClean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ยกตัวอย่างเช่น</a:t>
            </a:r>
          </a:p>
          <a:p>
            <a:r>
              <a:rPr lang="th-TH" sz="44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วันที่ 26 มกราคม พ.ศ.</a:t>
            </a:r>
            <a:r>
              <a:rPr lang="th-TH" sz="44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256</a:t>
            </a:r>
            <a:r>
              <a:rPr lang="en-US" sz="44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endParaRPr lang="th-TH" sz="44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908720"/>
            <a:ext cx="8856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th-TH" sz="4800" b="1" dirty="0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แนะนำโครงสร้างการสำรองข้อมูล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30721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1)การกำหนดผังบัญชี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696744" cy="51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504" y="2604772"/>
            <a:ext cx="8928992" cy="22643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1)การกำหนดผังบัญชี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6366"/>
            <a:ext cx="8532459" cy="173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9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 การกำหนดรายละเอียดสินค้า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6958"/>
            <a:ext cx="7018073" cy="497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6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3) การกำหนดรายละเอียดสินค้าบริการ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36554" cy="306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4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7504" y="1114024"/>
            <a:ext cx="903649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8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28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en-US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28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4) การกำหนดรายละเอียดผู้จำหน่าย</a:t>
            </a:r>
            <a:endParaRPr lang="th-TH" sz="28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" y="1597868"/>
            <a:ext cx="6867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6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335</Words>
  <Application>Microsoft Office PowerPoint</Application>
  <PresentationFormat>On-screen Show (4:3)</PresentationFormat>
  <Paragraphs>69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ภาพรวมขั้นตอนของการจัดทำบัญชี ด้วยโปรแกรมบัญชีสำเร็จรูป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ภาพรวมขั้นตอนของการจัดทำบัญชี ด้วยโปรแกรมบัญชีสำเร็จรูป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81</cp:revision>
  <cp:lastPrinted>2018-01-08T00:32:25Z</cp:lastPrinted>
  <dcterms:created xsi:type="dcterms:W3CDTF">2015-01-12T07:31:18Z</dcterms:created>
  <dcterms:modified xsi:type="dcterms:W3CDTF">2018-12-23T09:32:01Z</dcterms:modified>
</cp:coreProperties>
</file>