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3" r:id="rId2"/>
    <p:sldId id="298" r:id="rId3"/>
    <p:sldId id="370" r:id="rId4"/>
    <p:sldId id="372" r:id="rId5"/>
    <p:sldId id="308" r:id="rId6"/>
    <p:sldId id="376" r:id="rId7"/>
    <p:sldId id="368" r:id="rId8"/>
    <p:sldId id="373" r:id="rId9"/>
    <p:sldId id="337" r:id="rId10"/>
    <p:sldId id="375" r:id="rId11"/>
    <p:sldId id="347" r:id="rId12"/>
    <p:sldId id="377" r:id="rId13"/>
    <p:sldId id="354" r:id="rId14"/>
    <p:sldId id="378" r:id="rId15"/>
    <p:sldId id="358" r:id="rId16"/>
    <p:sldId id="379" r:id="rId17"/>
    <p:sldId id="284" r:id="rId18"/>
  </p:sldIdLst>
  <p:sldSz cx="9144000" cy="6858000" type="screen4x3"/>
  <p:notesSz cx="7099300" cy="10234613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60"/>
  </p:normalViewPr>
  <p:slideViewPr>
    <p:cSldViewPr>
      <p:cViewPr>
        <p:scale>
          <a:sx n="65" d="100"/>
          <a:sy n="65" d="100"/>
        </p:scale>
        <p:origin x="-130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4" d="100"/>
          <a:sy n="204" d="100"/>
        </p:scale>
        <p:origin x="692" y="-4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99300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algn="ctr"/>
            <a:endParaRPr lang="th-TH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th-TH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6 ระบบซื้อสินค้าและการจ่ายชำระ</a:t>
            </a:r>
            <a:endParaRPr lang="th-TH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"/>
          </p:nvPr>
        </p:nvSpPr>
        <p:spPr>
          <a:xfrm>
            <a:off x="2655151" y="523309"/>
            <a:ext cx="1386300" cy="241789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r>
              <a:rPr lang="en-US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Page : </a:t>
            </a:r>
            <a:fld id="{830C4444-6A2C-4C08-9605-536DCB6371A2}" type="slidenum">
              <a:rPr lang="th-TH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pPr/>
              <a:t>‹#›</a:t>
            </a:fld>
            <a:endParaRPr lang="th-TH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876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5D75FD5-4A07-4CD8-BA45-15C6B847EC99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1AFE3BA-12D8-4EA0-B49B-AEAB558AC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149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401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34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88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21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7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497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483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10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316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6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97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5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899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82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  <p:pic>
        <p:nvPicPr>
          <p:cNvPr id="8" name="Picture 2" descr="CenturyLink-Patter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9180512" cy="10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16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0C1F-6D1A-4B33-A3E1-35CAFF41119F}" type="datetimeFigureOut">
              <a:rPr lang="th-TH" smtClean="0"/>
              <a:t>23/12/61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C58C2-588D-4FCD-9C14-960D3128179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3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nturyLink-Pat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00629"/>
            <a:ext cx="9180512" cy="181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B_ASA_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782647"/>
            <a:ext cx="9048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847" y="4450486"/>
            <a:ext cx="1728192" cy="1572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12" y="105273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บทที่ </a:t>
            </a:r>
            <a:r>
              <a:rPr lang="en-US" sz="5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5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pPr algn="ctr"/>
            <a:r>
              <a:rPr lang="th-TH" sz="3600" b="1" dirty="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ระบบซื้อสินค้าและการจ่ายชำระ</a:t>
            </a:r>
            <a:endParaRPr lang="th-TH" sz="3600" b="1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48272" y="5079609"/>
            <a:ext cx="4320480" cy="656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Express for Windows</a:t>
            </a:r>
            <a:br>
              <a:rPr lang="en-US" sz="320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th-TH" sz="280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ผศ.ดร.อุเทน เลานำ</a:t>
            </a:r>
            <a:r>
              <a:rPr lang="th-TH" sz="3200" smtClean="0">
                <a:solidFill>
                  <a:srgbClr val="0033CC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ทา</a:t>
            </a:r>
            <a:endParaRPr lang="th-TH" sz="3200" dirty="0">
              <a:solidFill>
                <a:srgbClr val="0033CC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2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ซื้อสินค้าและการจ่ายชำระ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ระบบซื้อสินค้าเชื่อ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16678"/>
            <a:ext cx="6922988" cy="522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0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ซื้อสินค้าและการจ่ายชำระ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ระบบจ่ายชำระหนี้</a:t>
            </a: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772814"/>
            <a:ext cx="8916079" cy="1584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" y="3789040"/>
            <a:ext cx="85439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7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4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ซื้อสินค้าและการจ่ายชำระ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ระบบจ่ายชำระหนี้</a:t>
            </a:r>
            <a:endParaRPr lang="en-US" sz="3000" b="1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8096250" cy="53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14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ซื้อสินค้าและการจ่ายชำระ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ระบบจ่ายเงินมัดจำ</a:t>
            </a:r>
          </a:p>
          <a:p>
            <a:pPr algn="l"/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" y="2132856"/>
            <a:ext cx="9034565" cy="431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96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5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ซื้อสินค้าและการจ่ายชำระ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ระบบจ่ายเงินมัดจำ</a:t>
            </a:r>
          </a:p>
          <a:p>
            <a:pPr algn="l"/>
            <a:endParaRPr lang="th-TH" sz="3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628800"/>
            <a:ext cx="8105775" cy="52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0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ผล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ระบบซื้อสินค้าและการจ่ายชำระ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ระบบส่งคืนสินค้า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30" y="2204864"/>
            <a:ext cx="9330860" cy="234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4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ผล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ระบบซื้อสินค้าและการจ่ายชำระ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ระบบส่งคืนสินค้า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556791"/>
            <a:ext cx="8115300" cy="530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7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nturyLink-Pat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9180512" cy="181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96752"/>
            <a:ext cx="2664296" cy="26662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796" y="1643493"/>
            <a:ext cx="1772816" cy="1772816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1208"/>
            <a:ext cx="9144000" cy="129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1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507288" cy="4525963"/>
          </a:xfrm>
        </p:spPr>
        <p:txBody>
          <a:bodyPr>
            <a:noAutofit/>
          </a:bodyPr>
          <a:lstStyle/>
          <a:p>
            <a:pPr marL="0" indent="0" algn="thaiDist">
              <a:lnSpc>
                <a:spcPct val="110000"/>
              </a:lnSpc>
              <a:buNone/>
            </a:pP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.1 การประมวลผลระบบซื้อสินค้าและการจ่ายชำระ </a:t>
            </a:r>
            <a:r>
              <a:rPr lang="en-US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ระบบการสั่งซื้อ</a:t>
            </a:r>
            <a:endParaRPr lang="th-TH" sz="2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.2 </a:t>
            </a:r>
            <a:r>
              <a: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การประมวลผลระบบซื้อสินค้าและการจ่ายชำระ </a:t>
            </a:r>
            <a:r>
              <a:rPr lang="en-US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- </a:t>
            </a:r>
            <a:r>
              <a:rPr lang="th-TH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ระบบซื้อสินค้าสด</a:t>
            </a:r>
            <a:endParaRPr lang="th-TH" sz="24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.3 </a:t>
            </a:r>
            <a:r>
              <a: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การประมวลผลระบบซื้อสินค้าและการจ่ายชำระ </a:t>
            </a:r>
            <a:r>
              <a:rPr lang="en-US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ระบบซื้อสินค้าเชื่อ</a:t>
            </a: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6.4 </a:t>
            </a:r>
            <a:r>
              <a: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การประมวลผลระบบซื้อสินค้าและการจ่ายชำระ </a:t>
            </a:r>
            <a:r>
              <a:rPr lang="en-US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ระบบจ่ายชำระหนี้</a:t>
            </a:r>
            <a:endParaRPr lang="en-US" sz="2400" dirty="0" smtClean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en-US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.5 </a:t>
            </a:r>
            <a:r>
              <a: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การประมวลผลระบบซื้อสินค้าและการจ่ายชำระ </a:t>
            </a:r>
            <a:r>
              <a:rPr lang="en-US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ระบบจ่ายเงินมัดจำ</a:t>
            </a:r>
          </a:p>
          <a:p>
            <a:pPr marL="0" indent="0" algn="thaiDist">
              <a:lnSpc>
                <a:spcPct val="110000"/>
              </a:lnSpc>
              <a:buNone/>
            </a:pPr>
            <a:r>
              <a:rPr lang="en-US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en-US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.6 </a:t>
            </a:r>
            <a:r>
              <a:rPr lang="th-TH" sz="24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การประมวลผลระบบซื้อสินค้าและการจ่ายชำระ </a:t>
            </a:r>
            <a:r>
              <a:rPr lang="en-US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2400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ระบบส่งคืนสินค้า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7504" y="1196752"/>
            <a:ext cx="3528391" cy="504056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2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  <a:sym typeface="Wingdings 3"/>
              </a:rPr>
              <a:t></a:t>
            </a:r>
            <a:r>
              <a:rPr lang="th-TH" sz="3200" dirty="0" smtClean="0">
                <a:solidFill>
                  <a:schemeClr val="bg1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หัวข้อที่จะศึกษา</a:t>
            </a:r>
            <a:endParaRPr lang="th-TH" sz="3200" dirty="0">
              <a:solidFill>
                <a:schemeClr val="bg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44000" cy="682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938360"/>
            <a:ext cx="1080120" cy="101725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808" y="5733256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dirty="0" smtClean="0">
                <a:solidFill>
                  <a:srgbClr val="0000FF"/>
                </a:solidFill>
                <a:latin typeface="Microsoft Sans Serif" pitchFamily="34" charset="0"/>
                <a:cs typeface="Microsoft Sans Serif" pitchFamily="34" charset="0"/>
              </a:rPr>
              <a:t>ระบบซื้อสินค้าและการจ่ายชำระ</a:t>
            </a:r>
            <a:endParaRPr lang="th-TH" dirty="0">
              <a:solidFill>
                <a:srgbClr val="0000FF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24" y="4725144"/>
            <a:ext cx="9143876" cy="21328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" y="-99392"/>
            <a:ext cx="9143876" cy="4824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96" y="4869160"/>
            <a:ext cx="91759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ระบบซื้อสินค้าและจ่ายชำระหนี้</a:t>
            </a:r>
          </a:p>
          <a:p>
            <a:r>
              <a:rPr lang="th-TH" sz="36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มีโครงสร้างในการบันทึกบัญชีด้วยโปรแกรมสำเร็จรูป</a:t>
            </a:r>
          </a:p>
          <a:p>
            <a:r>
              <a:rPr lang="th-TH" sz="3600" dirty="0" smtClean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rPr>
              <a:t>เหมือนกับระบบขายสินค้าและรับชำระ (บทที่ 5)</a:t>
            </a:r>
            <a:endParaRPr lang="th-TH" sz="3600" dirty="0">
              <a:solidFill>
                <a:schemeClr val="bg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2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1124744"/>
            <a:ext cx="9144000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ซื้อสินค้าและการจ่ายชำระ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ระบบการ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สั่งซื้อ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7" y="1916832"/>
            <a:ext cx="8935921" cy="465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กลุ่ม 12"/>
          <p:cNvGrpSpPr/>
          <p:nvPr/>
        </p:nvGrpSpPr>
        <p:grpSpPr>
          <a:xfrm>
            <a:off x="179512" y="3933056"/>
            <a:ext cx="3168352" cy="1847850"/>
            <a:chOff x="179512" y="4077072"/>
            <a:chExt cx="3168352" cy="1847850"/>
          </a:xfrm>
        </p:grpSpPr>
        <p:pic>
          <p:nvPicPr>
            <p:cNvPr id="7" name="รูปภาพ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512" y="4653136"/>
              <a:ext cx="756079" cy="1271786"/>
            </a:xfrm>
            <a:prstGeom prst="rect">
              <a:avLst/>
            </a:prstGeom>
          </p:spPr>
        </p:pic>
        <p:sp>
          <p:nvSpPr>
            <p:cNvPr id="8" name="คำบรรยายภาพแบบสี่เหลี่ยมมุมมน 11"/>
            <p:cNvSpPr/>
            <p:nvPr/>
          </p:nvSpPr>
          <p:spPr>
            <a:xfrm>
              <a:off x="1115616" y="4077072"/>
              <a:ext cx="2232248" cy="792088"/>
            </a:xfrm>
            <a:prstGeom prst="wedgeRoundRectCallout">
              <a:avLst>
                <a:gd name="adj1" fmla="val -57745"/>
                <a:gd name="adj2" fmla="val 73838"/>
                <a:gd name="adj3" fmla="val 16667"/>
              </a:avLst>
            </a:prstGeom>
            <a:solidFill>
              <a:srgbClr val="29E36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600" dirty="0" smtClean="0">
                  <a:solidFill>
                    <a:schemeClr val="tx1"/>
                  </a:solidFill>
                  <a:latin typeface="Microsoft Sans Serif" pitchFamily="34" charset="0"/>
                  <a:cs typeface="Microsoft Sans Serif" pitchFamily="34" charset="0"/>
                </a:rPr>
                <a:t>อย่าลืมกำหนด</a:t>
              </a:r>
            </a:p>
            <a:p>
              <a:pPr algn="ctr"/>
              <a:r>
                <a:rPr lang="th-TH" sz="1600" dirty="0" smtClean="0">
                  <a:solidFill>
                    <a:schemeClr val="tx1"/>
                  </a:solidFill>
                  <a:latin typeface="Microsoft Sans Serif" pitchFamily="34" charset="0"/>
                  <a:cs typeface="Microsoft Sans Serif" pitchFamily="34" charset="0"/>
                </a:rPr>
                <a:t>เจ้าหนี้รายใหม่</a:t>
              </a:r>
            </a:p>
            <a:p>
              <a:pPr algn="ctr"/>
              <a:r>
                <a:rPr lang="th-TH" sz="1600" dirty="0" smtClean="0">
                  <a:solidFill>
                    <a:schemeClr val="tx1"/>
                  </a:solidFill>
                  <a:latin typeface="Microsoft Sans Serif" pitchFamily="34" charset="0"/>
                  <a:cs typeface="Microsoft Sans Serif" pitchFamily="34" charset="0"/>
                </a:rPr>
                <a:t>ก่อนบันทึกรายการค้า</a:t>
              </a:r>
              <a:endParaRPr lang="th-TH" sz="1600" dirty="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1124744"/>
            <a:ext cx="9144000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ซื้อสินค้าและการจ่ายชำระ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ระบบการ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สั่งซื้อ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628800"/>
            <a:ext cx="8134350" cy="53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32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1124744"/>
            <a:ext cx="9144000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ระบบซื้อสินค้าและการจ่ายชำระ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-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ระบบซื้อสินค้าสด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78" y="2204864"/>
            <a:ext cx="8686043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1124744"/>
            <a:ext cx="9144000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ระบบซื้อสินค้าและการจ่ายชำระ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-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ระบบซื้อสินค้าสด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628800"/>
            <a:ext cx="8134350" cy="51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4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7504" y="1124744"/>
            <a:ext cx="8784976" cy="65293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>
              <a:lnSpc>
                <a:spcPct val="110000"/>
              </a:lnSpc>
            </a:pP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6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r>
              <a:rPr lang="en-US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th-TH" sz="3000" b="1" dirty="0" smtClean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 ระบบ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ซื้อสินค้าและการจ่ายชำระ </a:t>
            </a:r>
            <a:r>
              <a:rPr lang="en-US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– </a:t>
            </a:r>
            <a:r>
              <a:rPr lang="th-TH" sz="3000" b="1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ระบบซื้อสินค้าเชื่อ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892534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07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332</Words>
  <Application>Microsoft Office PowerPoint</Application>
  <PresentationFormat>On-screen Show (4:3)</PresentationFormat>
  <Paragraphs>29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MBS-MSU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UTAIN</dc:creator>
  <cp:lastModifiedBy>Windows User</cp:lastModifiedBy>
  <cp:revision>92</cp:revision>
  <cp:lastPrinted>2017-01-15T05:42:48Z</cp:lastPrinted>
  <dcterms:created xsi:type="dcterms:W3CDTF">2015-01-12T07:31:18Z</dcterms:created>
  <dcterms:modified xsi:type="dcterms:W3CDTF">2018-12-23T09:31:37Z</dcterms:modified>
</cp:coreProperties>
</file>