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98" r:id="rId3"/>
    <p:sldId id="394" r:id="rId4"/>
    <p:sldId id="308" r:id="rId5"/>
    <p:sldId id="395" r:id="rId6"/>
    <p:sldId id="393" r:id="rId7"/>
    <p:sldId id="396" r:id="rId8"/>
    <p:sldId id="337" r:id="rId9"/>
    <p:sldId id="397" r:id="rId10"/>
    <p:sldId id="398" r:id="rId11"/>
    <p:sldId id="284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9" d="100"/>
          <a:sy n="89" d="100"/>
        </p:scale>
        <p:origin x="-1796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7 ระบบรายได้อื่น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56373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28800"/>
            <a:ext cx="756285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3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73216"/>
            <a:ext cx="907300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การประมวลผลระบบรายได้อื่น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การ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ประมวลผลระบบรายได้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ระบบรายได้ดอกเบี้ย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การประมวลผลระบบรายได้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 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(กรณีมีภาษีเกี่ยวข้อง)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32856"/>
            <a:ext cx="81629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66266"/>
            <a:ext cx="1080120" cy="10172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08" y="573325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0000FF"/>
                </a:solidFill>
                <a:latin typeface="Microsoft Sans Serif" pitchFamily="34" charset="0"/>
                <a:cs typeface="Microsoft Sans Serif" pitchFamily="34" charset="0"/>
              </a:rPr>
              <a:t>ระบบรายได้</a:t>
            </a:r>
            <a:endParaRPr lang="th-TH" dirty="0">
              <a:solidFill>
                <a:srgbClr val="0000FF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57363"/>
            <a:ext cx="84201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10469"/>
            <a:ext cx="8115300" cy="520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6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ระบบรายได้ดอกเบี้ย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" y="2060848"/>
            <a:ext cx="9199402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ระบบรายได้ดอกเบี้ย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7678"/>
            <a:ext cx="8843854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8" y="1916832"/>
            <a:ext cx="83153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ระบบราย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ได้อื่น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ระบบรายได้อื่นๆ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60848"/>
            <a:ext cx="795361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144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101</cp:revision>
  <dcterms:created xsi:type="dcterms:W3CDTF">2015-01-12T07:31:18Z</dcterms:created>
  <dcterms:modified xsi:type="dcterms:W3CDTF">2018-12-23T09:33:13Z</dcterms:modified>
</cp:coreProperties>
</file>