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3" r:id="rId2"/>
    <p:sldId id="298" r:id="rId3"/>
    <p:sldId id="308" r:id="rId4"/>
    <p:sldId id="408" r:id="rId5"/>
    <p:sldId id="409" r:id="rId6"/>
    <p:sldId id="410" r:id="rId7"/>
    <p:sldId id="393" r:id="rId8"/>
    <p:sldId id="337" r:id="rId9"/>
    <p:sldId id="411" r:id="rId10"/>
    <p:sldId id="412" r:id="rId11"/>
    <p:sldId id="413" r:id="rId12"/>
    <p:sldId id="414" r:id="rId13"/>
    <p:sldId id="407" r:id="rId14"/>
    <p:sldId id="284" r:id="rId1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>
        <p:scale>
          <a:sx n="65" d="100"/>
          <a:sy n="65" d="100"/>
        </p:scale>
        <p:origin x="-130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36"/>
    </p:cViewPr>
  </p:sorterViewPr>
  <p:notesViewPr>
    <p:cSldViewPr>
      <p:cViewPr>
        <p:scale>
          <a:sx n="70" d="100"/>
          <a:sy n="70" d="100"/>
        </p:scale>
        <p:origin x="-2200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endParaRPr lang="th-TH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th-TH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9 ระบบเงินสดย่อย</a:t>
            </a:r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"/>
          </p:nvPr>
        </p:nvSpPr>
        <p:spPr>
          <a:xfrm>
            <a:off x="2564904" y="467544"/>
            <a:ext cx="1339181" cy="2160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Page : </a:t>
            </a:r>
            <a:fld id="{830C4444-6A2C-4C08-9605-536DCB6371A2}" type="slidenum">
              <a:rPr lang="th-TH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pPr/>
              <a:t>‹#›</a:t>
            </a:fld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7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75FD5-4A07-4CD8-BA45-15C6B847EC99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FE3BA-12D8-4EA0-B49B-AEAB558AC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149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40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34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88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21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497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483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10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31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6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97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5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899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8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16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3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0629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B_ASA_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952" y="4768143"/>
            <a:ext cx="90487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48883"/>
            <a:ext cx="1728192" cy="1572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12" y="105273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</a:t>
            </a:r>
            <a:r>
              <a:rPr lang="en-US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9</a:t>
            </a:r>
            <a:r>
              <a:rPr lang="th-TH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algn="ctr"/>
            <a:r>
              <a:rPr lang="th-TH" sz="36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ระบบเงินสดย่อย</a:t>
            </a:r>
            <a:endParaRPr lang="th-TH" sz="3600" b="1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48272" y="5079609"/>
            <a:ext cx="4320480" cy="656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Express for Windows</a:t>
            </a:r>
            <a:br>
              <a:rPr lang="en-US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ผศ.ดร.อุ</a:t>
            </a:r>
            <a:r>
              <a:rPr lang="th-TH" sz="2800" dirty="0" err="1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เทน</a:t>
            </a: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เลานำ</a:t>
            </a:r>
            <a:r>
              <a:rPr lang="th-TH" sz="32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ทา</a:t>
            </a:r>
            <a:endParaRPr lang="th-TH" sz="32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9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เงินสดย่อย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การบันทึกและ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เบิกชดเชยเงินสดย่อย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6624736" cy="524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3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9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เงินสดย่อย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การบันทึกและ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เบิกชดเชยเงินสดย่อย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51540"/>
            <a:ext cx="8546260" cy="424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3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9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เงินสดย่อย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การบันทึกและ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เบิกชดเชยเงินสดย่อย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5976664" cy="5234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1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9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เงินสดย่อย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ทบทวนวงเงิน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สดย่อย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92896"/>
            <a:ext cx="8892479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1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96752"/>
            <a:ext cx="2664296" cy="2666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96" y="1643493"/>
            <a:ext cx="1772816" cy="1772816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1208"/>
            <a:ext cx="912657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1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507288" cy="4525963"/>
          </a:xfrm>
        </p:spPr>
        <p:txBody>
          <a:bodyPr>
            <a:noAutofit/>
          </a:bodyPr>
          <a:lstStyle/>
          <a:p>
            <a:pPr marL="0" indent="0" algn="thaiDist">
              <a:lnSpc>
                <a:spcPct val="110000"/>
              </a:lnSpc>
              <a:buNone/>
            </a:pPr>
            <a:r>
              <a:rPr lang="en-US" sz="3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9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.1 ระบบเงินสดย่อย</a:t>
            </a: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3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9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.2 ระบบเงินสดย่อย </a:t>
            </a:r>
            <a:r>
              <a:rPr lang="en-US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การอนุมัติเงินสดย่อย</a:t>
            </a:r>
            <a:endParaRPr lang="en-US" sz="3000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3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9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.3 ระบบ</a:t>
            </a:r>
            <a:r>
              <a:rPr lang="th-TH" sz="3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เงินสด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ย่อย </a:t>
            </a:r>
            <a:r>
              <a:rPr lang="en-US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การบันทึกและเบิกชดเชยเงินสดย่อย</a:t>
            </a:r>
            <a:endParaRPr lang="en-US" sz="3000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9.4 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</a:t>
            </a:r>
            <a:r>
              <a:rPr lang="th-TH" sz="3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เงินสดย่อย </a:t>
            </a:r>
            <a:r>
              <a:rPr lang="en-US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การทบทวนวงเงินสดย่อย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504" y="1196752"/>
            <a:ext cx="3528391" cy="50405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  <a:sym typeface="Wingdings 3"/>
              </a:rPr>
              <a:t></a:t>
            </a:r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หัวข้อที่จะศึกษา</a:t>
            </a:r>
            <a:endParaRPr lang="th-TH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9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ระบบเงินสดย่อย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4" y="1777678"/>
            <a:ext cx="3960440" cy="472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756" y="1654458"/>
            <a:ext cx="4392488" cy="517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9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ระบบเงินสดย่อย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7678"/>
            <a:ext cx="8208912" cy="470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1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9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ระบบเงินสดย่อย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7"/>
            <a:ext cx="7344816" cy="524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8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9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ระบบเงินสดย่อย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4" y="1916832"/>
            <a:ext cx="804939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72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9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เงินสดย่อย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อนุมัติเงิน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สดย่อย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181725" cy="5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4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9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เงินสดย่อย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การบันทึกและ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เบิกชดเชยเงินสดย่อย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7"/>
            <a:ext cx="8640960" cy="529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0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9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เงินสดย่อย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การบันทึกและ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เบิกชดเชยเงินสดย่อย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988840"/>
            <a:ext cx="7884747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193</Words>
  <Application>Microsoft Office PowerPoint</Application>
  <PresentationFormat>On-screen Show (4:3)</PresentationFormat>
  <Paragraphs>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MBS-MSU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UTAIN</dc:creator>
  <cp:lastModifiedBy>Windows User</cp:lastModifiedBy>
  <cp:revision>115</cp:revision>
  <dcterms:created xsi:type="dcterms:W3CDTF">2015-01-12T07:31:18Z</dcterms:created>
  <dcterms:modified xsi:type="dcterms:W3CDTF">2018-12-23T09:33:42Z</dcterms:modified>
</cp:coreProperties>
</file>