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ptaswa" initials="S" lastIdx="1" clrIdx="0">
    <p:extLst>
      <p:ext uri="{19B8F6BF-5375-455C-9EA6-DF929625EA0E}">
        <p15:presenceInfo xmlns="" xmlns:p15="http://schemas.microsoft.com/office/powerpoint/2012/main" userId="34f612f9598b0c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19D12C7-B0E8-4025-B0A4-3EF0E7A69C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D12C7-B0E8-4025-B0A4-3EF0E7A69C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D12C7-B0E8-4025-B0A4-3EF0E7A69CC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A3E830-FDFB-497C-B87E-839EC1A97107}" type="datetimeFigureOut">
              <a:rPr lang="en-IN" smtClean="0"/>
              <a:pPr/>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19D12C7-B0E8-4025-B0A4-3EF0E7A69CC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A3E830-FDFB-497C-B87E-839EC1A97107}" type="datetimeFigureOut">
              <a:rPr lang="en-IN" smtClean="0"/>
              <a:pPr/>
              <a:t>11-01-2022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D12C7-B0E8-4025-B0A4-3EF0E7A69CC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419A2-6203-496A-AEA6-563655F956C8}"/>
              </a:ext>
            </a:extLst>
          </p:cNvPr>
          <p:cNvSpPr>
            <a:spLocks noGrp="1"/>
          </p:cNvSpPr>
          <p:nvPr>
            <p:ph type="ctrTitle"/>
          </p:nvPr>
        </p:nvSpPr>
        <p:spPr>
          <a:xfrm>
            <a:off x="836763" y="1078303"/>
            <a:ext cx="6708476" cy="1751162"/>
          </a:xfrm>
        </p:spPr>
        <p:txBody>
          <a:bodyPr>
            <a:normAutofit/>
          </a:bodyPr>
          <a:lstStyle/>
          <a:p>
            <a:r>
              <a:rPr smtClean="0">
                <a:latin typeface="Elephant" pitchFamily="18" charset="0"/>
              </a:rPr>
              <a:t>P.I.X.E.L</a:t>
            </a:r>
            <a:r>
              <a:rPr smtClean="0"/>
              <a:t/>
            </a:r>
            <a:br>
              <a:rPr smtClean="0"/>
            </a:br>
            <a:endParaRPr lang="en-IN" dirty="0">
              <a:latin typeface="Elephant" pitchFamily="18" charset="0"/>
            </a:endParaRPr>
          </a:p>
        </p:txBody>
      </p:sp>
      <p:sp>
        <p:nvSpPr>
          <p:cNvPr id="3" name="Subtitle 2">
            <a:extLst>
              <a:ext uri="{FF2B5EF4-FFF2-40B4-BE49-F238E27FC236}">
                <a16:creationId xmlns="" xmlns:a16="http://schemas.microsoft.com/office/drawing/2014/main" id="{3FFFDEDA-1FDA-4635-BC1B-23AC26D75C47}"/>
              </a:ext>
            </a:extLst>
          </p:cNvPr>
          <p:cNvSpPr>
            <a:spLocks noGrp="1"/>
          </p:cNvSpPr>
          <p:nvPr>
            <p:ph type="subTitle" idx="1"/>
          </p:nvPr>
        </p:nvSpPr>
        <p:spPr>
          <a:xfrm>
            <a:off x="1923690" y="2081563"/>
            <a:ext cx="6694742" cy="1001041"/>
          </a:xfrm>
        </p:spPr>
        <p:txBody>
          <a:bodyPr>
            <a:normAutofit fontScale="25000" lnSpcReduction="20000"/>
          </a:bodyPr>
          <a:lstStyle/>
          <a:p>
            <a:r>
              <a:rPr lang="en-US" sz="9600" dirty="0" smtClean="0"/>
              <a:t>“</a:t>
            </a:r>
            <a:r>
              <a:rPr lang="en-US" sz="9600" dirty="0" smtClean="0"/>
              <a:t>Just </a:t>
            </a:r>
            <a:r>
              <a:rPr lang="en-US" sz="9600" dirty="0" smtClean="0"/>
              <a:t>a rather very </a:t>
            </a:r>
            <a:r>
              <a:rPr lang="en-US" sz="9600" dirty="0" smtClean="0"/>
              <a:t>intelligent system</a:t>
            </a:r>
            <a:r>
              <a:rPr lang="en-US" sz="9600" dirty="0" smtClean="0"/>
              <a:t>”</a:t>
            </a:r>
            <a:endParaRPr lang="en-US" sz="9600" dirty="0" smtClean="0"/>
          </a:p>
          <a:p>
            <a:r>
              <a:rPr lang="en-US" sz="5600" dirty="0" smtClean="0"/>
              <a:t>Saptaswa,Debjit,Sourav,</a:t>
            </a:r>
          </a:p>
          <a:p>
            <a:r>
              <a:rPr lang="en-US" sz="5600" dirty="0" smtClean="0"/>
              <a:t>Sabyasachi,Sayantan,Shubham</a:t>
            </a:r>
            <a:r>
              <a:rPr lang="en-US" dirty="0" smtClean="0"/>
              <a:t/>
            </a:r>
            <a:br>
              <a:rPr lang="en-US" dirty="0" smtClean="0"/>
            </a:br>
            <a:endParaRPr lang="en-US" dirty="0" smtClean="0">
              <a:latin typeface="Elephant" pitchFamily="18" charset="0"/>
            </a:endParaRPr>
          </a:p>
          <a:p>
            <a:r>
              <a:rPr lang="en-US" dirty="0" smtClean="0"/>
              <a:t>          </a:t>
            </a:r>
            <a:endParaRPr lang="en-IN" dirty="0"/>
          </a:p>
        </p:txBody>
      </p:sp>
    </p:spTree>
    <p:extLst>
      <p:ext uri="{BB962C8B-B14F-4D97-AF65-F5344CB8AC3E}">
        <p14:creationId xmlns="" xmlns:p14="http://schemas.microsoft.com/office/powerpoint/2010/main" val="75403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1595CF8-DE1D-466E-B2B0-7225F6817284}"/>
              </a:ext>
            </a:extLst>
          </p:cNvPr>
          <p:cNvSpPr txBox="1"/>
          <p:nvPr/>
        </p:nvSpPr>
        <p:spPr>
          <a:xfrm>
            <a:off x="443130" y="947062"/>
            <a:ext cx="9570128" cy="7879080"/>
          </a:xfrm>
          <a:prstGeom prst="rect">
            <a:avLst/>
          </a:prstGeom>
          <a:noFill/>
        </p:spPr>
        <p:txBody>
          <a:bodyPr wrap="square">
            <a:spAutoFit/>
          </a:bodyPr>
          <a:lstStyle/>
          <a:p>
            <a:r>
              <a:rPr lang="en-IN" sz="2400" b="1" dirty="0">
                <a:solidFill>
                  <a:schemeClr val="accent1">
                    <a:lumMod val="75000"/>
                  </a:schemeClr>
                </a:solidFill>
              </a:rPr>
              <a:t>SETUP</a:t>
            </a:r>
          </a:p>
          <a:p>
            <a:endParaRPr lang="en-IN" dirty="0"/>
          </a:p>
          <a:p>
            <a:r>
              <a:rPr lang="en-IN" sz="1600" dirty="0"/>
              <a:t>• The necessary </a:t>
            </a:r>
            <a:r>
              <a:rPr lang="en-IN" sz="1600" b="0" i="0" dirty="0">
                <a:solidFill>
                  <a:srgbClr val="292929"/>
                </a:solidFill>
                <a:effectLst/>
                <a:latin typeface="charter"/>
              </a:rPr>
              <a:t>packages </a:t>
            </a:r>
            <a:r>
              <a:rPr lang="en-IN" sz="1600" dirty="0"/>
              <a:t>for setting up Pixel are as given below:</a:t>
            </a:r>
          </a:p>
          <a:p>
            <a:endParaRPr lang="en-IN" sz="1600" dirty="0"/>
          </a:p>
          <a:p>
            <a:r>
              <a:rPr lang="en-IN" sz="1600" dirty="0"/>
              <a:t> • Speech recognition software</a:t>
            </a:r>
          </a:p>
          <a:p>
            <a:endParaRPr lang="en-IN" sz="1600" dirty="0"/>
          </a:p>
          <a:p>
            <a:r>
              <a:rPr lang="en-IN" sz="1600" dirty="0"/>
              <a:t>• Pyttsx3</a:t>
            </a:r>
          </a:p>
          <a:p>
            <a:endParaRPr lang="en-IN" sz="1600" dirty="0"/>
          </a:p>
          <a:p>
            <a:r>
              <a:rPr lang="en-IN" sz="1600" dirty="0"/>
              <a:t>•</a:t>
            </a:r>
            <a:r>
              <a:rPr lang="en-IN" sz="1600" b="1" i="0" dirty="0">
                <a:solidFill>
                  <a:srgbClr val="292929"/>
                </a:solidFill>
                <a:effectLst/>
                <a:latin typeface="charter"/>
              </a:rPr>
              <a:t> Os</a:t>
            </a:r>
          </a:p>
          <a:p>
            <a:endParaRPr lang="en-IN" sz="1600" b="1" i="0" dirty="0">
              <a:solidFill>
                <a:srgbClr val="292929"/>
              </a:solidFill>
              <a:effectLst/>
              <a:latin typeface="charter"/>
            </a:endParaRPr>
          </a:p>
          <a:p>
            <a:r>
              <a:rPr lang="en-IN" sz="1600" dirty="0"/>
              <a:t>•webbrowser</a:t>
            </a:r>
          </a:p>
          <a:p>
            <a:endParaRPr lang="en-IN" sz="1600" dirty="0"/>
          </a:p>
          <a:p>
            <a:r>
              <a:rPr lang="en-IN" sz="1600" dirty="0"/>
              <a:t>•smtplib</a:t>
            </a:r>
          </a:p>
          <a:p>
            <a:endParaRPr lang="en-IN" sz="1600" dirty="0"/>
          </a:p>
          <a:p>
            <a:r>
              <a:rPr lang="en-IN" sz="1600" dirty="0"/>
              <a:t>•wolframalpha</a:t>
            </a:r>
            <a:endParaRPr lang="en-IN" sz="1600" b="0" dirty="0">
              <a:solidFill>
                <a:srgbClr val="D4D4D4"/>
              </a:solidFill>
              <a:effectLst/>
              <a:latin typeface="Consolas" panose="020B0609020204030204" pitchFamily="49"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248715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2733" y="876616"/>
            <a:ext cx="10972800" cy="1143000"/>
          </a:xfrm>
        </p:spPr>
        <p:txBody>
          <a:bodyPr>
            <a:normAutofit/>
          </a:bodyPr>
          <a:lstStyle/>
          <a:p>
            <a:r>
              <a:rPr lang="en-US" sz="2400" b="1" dirty="0" smtClean="0">
                <a:latin typeface="+mn-lt"/>
              </a:rPr>
              <a:t>FUTURE</a:t>
            </a:r>
            <a:r>
              <a:rPr lang="en-US" sz="2400" b="1" dirty="0" smtClean="0"/>
              <a:t> </a:t>
            </a:r>
            <a:r>
              <a:rPr lang="en-US" sz="2400" b="1" dirty="0" smtClean="0"/>
              <a:t>SCOPE</a:t>
            </a:r>
            <a:r>
              <a:rPr lang="en-US" sz="2400" dirty="0" smtClean="0"/>
              <a:t/>
            </a:r>
            <a:br>
              <a:rPr lang="en-US" sz="2400" dirty="0" smtClean="0"/>
            </a:br>
            <a:r>
              <a:rPr lang="en-US" sz="2400" dirty="0" smtClean="0"/>
              <a:t/>
            </a:r>
            <a:br>
              <a:rPr lang="en-US" sz="2400" dirty="0" smtClean="0"/>
            </a:br>
            <a:endParaRPr lang="en-US" sz="2400" dirty="0"/>
          </a:p>
        </p:txBody>
      </p:sp>
      <p:sp>
        <p:nvSpPr>
          <p:cNvPr id="5" name="Content Placeholder 4"/>
          <p:cNvSpPr>
            <a:spLocks noGrp="1"/>
          </p:cNvSpPr>
          <p:nvPr>
            <p:ph idx="1"/>
          </p:nvPr>
        </p:nvSpPr>
        <p:spPr>
          <a:xfrm>
            <a:off x="368060" y="1461026"/>
            <a:ext cx="10972800" cy="4389120"/>
          </a:xfrm>
        </p:spPr>
        <p:txBody>
          <a:bodyPr>
            <a:normAutofit/>
          </a:bodyPr>
          <a:lstStyle/>
          <a:p>
            <a:r>
              <a:rPr lang="en-US" sz="1600" dirty="0" smtClean="0"/>
              <a:t>We plan to Integrate Pixel with Mobile using react native, to provide a synchronized </a:t>
            </a:r>
            <a:endParaRPr lang="en-US" sz="1600" dirty="0" smtClean="0"/>
          </a:p>
          <a:p>
            <a:pPr>
              <a:buNone/>
            </a:pPr>
            <a:r>
              <a:rPr lang="en-US" sz="1600" dirty="0" smtClean="0"/>
              <a:t>      experience </a:t>
            </a:r>
            <a:r>
              <a:rPr lang="en-US" sz="1600" dirty="0" smtClean="0"/>
              <a:t>between the two connected devices</a:t>
            </a:r>
            <a:r>
              <a:rPr lang="en-US" sz="1600" dirty="0" smtClean="0"/>
              <a:t>.</a:t>
            </a:r>
          </a:p>
          <a:p>
            <a:pPr>
              <a:buNone/>
            </a:pPr>
            <a:endParaRPr lang="en-US" sz="1600" dirty="0" smtClean="0"/>
          </a:p>
          <a:p>
            <a:r>
              <a:rPr lang="en-US" sz="1600" dirty="0" smtClean="0"/>
              <a:t>Further, in the long run, Pixel is planned to feature auto deployment supporting elastic </a:t>
            </a:r>
            <a:endParaRPr lang="en-US" sz="1600" dirty="0" smtClean="0"/>
          </a:p>
          <a:p>
            <a:pPr>
              <a:buNone/>
            </a:pPr>
            <a:r>
              <a:rPr lang="en-US" sz="1600" dirty="0" smtClean="0"/>
              <a:t> </a:t>
            </a:r>
            <a:r>
              <a:rPr lang="en-US" sz="1600" dirty="0" smtClean="0"/>
              <a:t>     beanstalk</a:t>
            </a:r>
            <a:r>
              <a:rPr lang="en-US" sz="1600" dirty="0" smtClean="0"/>
              <a:t>, backup files, and </a:t>
            </a:r>
            <a:r>
              <a:rPr lang="en-US" sz="1600" dirty="0" smtClean="0"/>
              <a:t>all operations </a:t>
            </a:r>
            <a:r>
              <a:rPr lang="en-US" sz="1600" dirty="0" smtClean="0"/>
              <a:t>which a general Server Administrator does</a:t>
            </a:r>
            <a:r>
              <a:rPr lang="en-US" sz="1600" dirty="0" smtClean="0"/>
              <a:t>.</a:t>
            </a:r>
          </a:p>
          <a:p>
            <a:pPr>
              <a:buNone/>
            </a:pPr>
            <a:r>
              <a:rPr lang="en-US" sz="1600" dirty="0" smtClean="0"/>
              <a:t> </a:t>
            </a:r>
            <a:r>
              <a:rPr lang="en-US" sz="1600" dirty="0" smtClean="0"/>
              <a:t>     The </a:t>
            </a:r>
            <a:r>
              <a:rPr lang="en-US" sz="1600" dirty="0" smtClean="0"/>
              <a:t>functionality would be seamless enough to replace the Server Administrator with Pixel.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C41A814-BA50-4247-BE58-05A355AFA7C2}"/>
              </a:ext>
            </a:extLst>
          </p:cNvPr>
          <p:cNvSpPr txBox="1"/>
          <p:nvPr/>
        </p:nvSpPr>
        <p:spPr>
          <a:xfrm>
            <a:off x="363984" y="870347"/>
            <a:ext cx="8777796" cy="7571303"/>
          </a:xfrm>
          <a:prstGeom prst="rect">
            <a:avLst/>
          </a:prstGeom>
          <a:noFill/>
        </p:spPr>
        <p:txBody>
          <a:bodyPr wrap="square">
            <a:spAutoFit/>
          </a:bodyPr>
          <a:lstStyle/>
          <a:p>
            <a:r>
              <a:rPr lang="en-IN" sz="2400" b="1" dirty="0" smtClean="0">
                <a:solidFill>
                  <a:schemeClr val="accent1">
                    <a:lumMod val="75000"/>
                  </a:schemeClr>
                </a:solidFill>
              </a:rPr>
              <a:t>CONCLUSION</a:t>
            </a:r>
          </a:p>
          <a:p>
            <a:endParaRPr lang="en-IN" dirty="0"/>
          </a:p>
          <a:p>
            <a:r>
              <a:rPr lang="en-IN" sz="1600" dirty="0"/>
              <a:t>• Pixel is a digital and virtual assistant with artificial intelligency.</a:t>
            </a:r>
          </a:p>
          <a:p>
            <a:endParaRPr lang="en-IN" sz="1600" dirty="0"/>
          </a:p>
          <a:p>
            <a:r>
              <a:rPr lang="en-IN" sz="1600" dirty="0"/>
              <a:t>• It is very flexible and useful technology.</a:t>
            </a:r>
          </a:p>
          <a:p>
            <a:endParaRPr lang="en-IN" sz="1600" dirty="0"/>
          </a:p>
          <a:p>
            <a:r>
              <a:rPr lang="en-IN" sz="1600" dirty="0"/>
              <a:t>• It provides a better interface to deal with it.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59868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F613027-C563-4C9A-9066-51BC61FD6662}"/>
              </a:ext>
            </a:extLst>
          </p:cNvPr>
          <p:cNvSpPr txBox="1"/>
          <p:nvPr/>
        </p:nvSpPr>
        <p:spPr>
          <a:xfrm>
            <a:off x="322026" y="958118"/>
            <a:ext cx="8431566" cy="2708434"/>
          </a:xfrm>
          <a:prstGeom prst="rect">
            <a:avLst/>
          </a:prstGeom>
          <a:noFill/>
        </p:spPr>
        <p:txBody>
          <a:bodyPr wrap="square">
            <a:spAutoFit/>
          </a:bodyPr>
          <a:lstStyle/>
          <a:p>
            <a:r>
              <a:rPr lang="en-IN" sz="2400" b="1" dirty="0" smtClean="0">
                <a:solidFill>
                  <a:schemeClr val="accent1">
                    <a:lumMod val="75000"/>
                  </a:schemeClr>
                </a:solidFill>
              </a:rPr>
              <a:t>REFERENCES</a:t>
            </a:r>
          </a:p>
          <a:p>
            <a:endParaRPr lang="en-IN" sz="1600" dirty="0" smtClean="0"/>
          </a:p>
          <a:p>
            <a:pPr marL="342900" indent="-342900"/>
            <a:r>
              <a:rPr lang="en-IN" sz="1600" dirty="0" smtClean="0"/>
              <a:t>•HTTP://J-A-R-V-I-S-THE-DIGITAL-LIFE ASSISTANT.SOFT 112.COM/</a:t>
            </a:r>
          </a:p>
          <a:p>
            <a:endParaRPr lang="en-IN" sz="1600" dirty="0" smtClean="0"/>
          </a:p>
          <a:p>
            <a:r>
              <a:rPr lang="en-IN" sz="1600" dirty="0" smtClean="0"/>
              <a:t>• HTTP://JARVIS.AI-DOT.NET/JARVIS.RAR</a:t>
            </a:r>
          </a:p>
          <a:p>
            <a:endParaRPr lang="en-IN" sz="1600" dirty="0" smtClean="0"/>
          </a:p>
          <a:p>
            <a:r>
              <a:rPr lang="en-IN" sz="1600" dirty="0" smtClean="0"/>
              <a:t>• HTTP://MICHAELCJARVIS, BLOGSPOT.COM/20...</a:t>
            </a:r>
          </a:p>
          <a:p>
            <a:endParaRPr lang="en-IN" sz="1600" dirty="0" smtClean="0"/>
          </a:p>
          <a:p>
            <a:r>
              <a:rPr lang="en-IN" sz="1600" dirty="0" smtClean="0"/>
              <a:t>•VOICE-COMMAND.COM/FORUM.HTM</a:t>
            </a:r>
            <a:endParaRPr lang="en-IN" sz="1600" dirty="0"/>
          </a:p>
          <a:p>
            <a:endParaRPr lang="en-IN" dirty="0"/>
          </a:p>
        </p:txBody>
      </p:sp>
    </p:spTree>
    <p:extLst>
      <p:ext uri="{BB962C8B-B14F-4D97-AF65-F5344CB8AC3E}">
        <p14:creationId xmlns="" xmlns:p14="http://schemas.microsoft.com/office/powerpoint/2010/main" val="213415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20230973" flipH="1">
            <a:off x="2468968" y="2676472"/>
            <a:ext cx="5224031" cy="523220"/>
          </a:xfrm>
          <a:prstGeom prst="rect">
            <a:avLst/>
          </a:prstGeom>
          <a:noFill/>
        </p:spPr>
        <p:txBody>
          <a:bodyPr wrap="square" rtlCol="0">
            <a:spAutoFit/>
          </a:bodyPr>
          <a:lstStyle/>
          <a:p>
            <a:r>
              <a:rPr lang="en-US" sz="2800" dirty="0" smtClean="0"/>
              <a:t>                </a:t>
            </a:r>
            <a:r>
              <a:rPr lang="en-US" sz="2800" b="1" dirty="0" smtClean="0">
                <a:solidFill>
                  <a:schemeClr val="accent1">
                    <a:lumMod val="50000"/>
                  </a:schemeClr>
                </a:solidFill>
              </a:rPr>
              <a:t>THANK  YOU</a:t>
            </a:r>
            <a:endParaRPr lang="en-US" sz="2800" b="1" dirty="0">
              <a:solidFill>
                <a:schemeClr val="accent1">
                  <a:lumMod val="50000"/>
                </a:schemeClr>
              </a:solidFill>
            </a:endParaRPr>
          </a:p>
        </p:txBody>
      </p:sp>
    </p:spTree>
    <p:extLst>
      <p:ext uri="{BB962C8B-B14F-4D97-AF65-F5344CB8AC3E}">
        <p14:creationId xmlns="" xmlns:p14="http://schemas.microsoft.com/office/powerpoint/2010/main" val="143977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21893C6-60E3-49C4-B637-53B3F1F65F6B}"/>
              </a:ext>
            </a:extLst>
          </p:cNvPr>
          <p:cNvSpPr txBox="1"/>
          <p:nvPr/>
        </p:nvSpPr>
        <p:spPr>
          <a:xfrm>
            <a:off x="319596" y="994299"/>
            <a:ext cx="8822184" cy="3447098"/>
          </a:xfrm>
          <a:prstGeom prst="rect">
            <a:avLst/>
          </a:prstGeom>
          <a:noFill/>
        </p:spPr>
        <p:txBody>
          <a:bodyPr wrap="square">
            <a:spAutoFit/>
          </a:bodyPr>
          <a:lstStyle/>
          <a:p>
            <a:r>
              <a:rPr lang="en-IN" sz="2400" b="1" dirty="0">
                <a:solidFill>
                  <a:schemeClr val="accent1">
                    <a:lumMod val="75000"/>
                  </a:schemeClr>
                </a:solidFill>
              </a:rPr>
              <a:t>AGENDA</a:t>
            </a:r>
          </a:p>
          <a:p>
            <a:endParaRPr lang="en-IN" dirty="0"/>
          </a:p>
          <a:p>
            <a:r>
              <a:rPr lang="en-IN" sz="1600" dirty="0"/>
              <a:t>• INTRODUCTION</a:t>
            </a:r>
          </a:p>
          <a:p>
            <a:endParaRPr lang="en-IN" sz="1600" dirty="0"/>
          </a:p>
          <a:p>
            <a:r>
              <a:rPr lang="en-IN" sz="1600" dirty="0"/>
              <a:t>• OVERVIEW</a:t>
            </a:r>
          </a:p>
          <a:p>
            <a:endParaRPr lang="en-IN" sz="1600" dirty="0"/>
          </a:p>
          <a:p>
            <a:r>
              <a:rPr lang="en-IN" sz="1600" dirty="0"/>
              <a:t>• FEATURES</a:t>
            </a:r>
          </a:p>
          <a:p>
            <a:endParaRPr lang="en-IN" sz="1600" dirty="0"/>
          </a:p>
          <a:p>
            <a:r>
              <a:rPr lang="en-IN" sz="1600" dirty="0"/>
              <a:t>• HOW IT WORKS?</a:t>
            </a:r>
          </a:p>
          <a:p>
            <a:endParaRPr lang="en-IN" sz="1600" dirty="0"/>
          </a:p>
          <a:p>
            <a:r>
              <a:rPr lang="en-IN" sz="1600" dirty="0"/>
              <a:t>• ADVANTAGES-DISADVANTAGES</a:t>
            </a:r>
          </a:p>
          <a:p>
            <a:endParaRPr lang="en-IN" sz="1600" dirty="0"/>
          </a:p>
          <a:p>
            <a:r>
              <a:rPr lang="en-IN" sz="1600" dirty="0"/>
              <a:t>• COMMANDSSETUP. CONCLUSION</a:t>
            </a:r>
          </a:p>
        </p:txBody>
      </p:sp>
    </p:spTree>
    <p:extLst>
      <p:ext uri="{BB962C8B-B14F-4D97-AF65-F5344CB8AC3E}">
        <p14:creationId xmlns="" xmlns:p14="http://schemas.microsoft.com/office/powerpoint/2010/main" val="231157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B135DEE-8B0C-4CB5-B66B-1F99EB714B5D}"/>
              </a:ext>
            </a:extLst>
          </p:cNvPr>
          <p:cNvSpPr txBox="1"/>
          <p:nvPr/>
        </p:nvSpPr>
        <p:spPr>
          <a:xfrm>
            <a:off x="424367" y="1041116"/>
            <a:ext cx="9303799" cy="2462213"/>
          </a:xfrm>
          <a:prstGeom prst="rect">
            <a:avLst/>
          </a:prstGeom>
          <a:noFill/>
        </p:spPr>
        <p:txBody>
          <a:bodyPr wrap="square">
            <a:spAutoFit/>
          </a:bodyPr>
          <a:lstStyle/>
          <a:p>
            <a:r>
              <a:rPr lang="en-IN" sz="2400" b="1" dirty="0">
                <a:solidFill>
                  <a:schemeClr val="accent1">
                    <a:lumMod val="75000"/>
                  </a:schemeClr>
                </a:solidFill>
              </a:rPr>
              <a:t>INTRODUCTION</a:t>
            </a:r>
          </a:p>
          <a:p>
            <a:endParaRPr lang="en-IN" sz="1600" dirty="0"/>
          </a:p>
          <a:p>
            <a:r>
              <a:rPr lang="en-IN" sz="1600" dirty="0" smtClean="0"/>
              <a:t>• </a:t>
            </a:r>
            <a:r>
              <a:rPr lang="en-US" sz="1600" dirty="0" smtClean="0"/>
              <a:t>A voice assistant is a digital assistant that uses voice recognition, language processing algorithms, and voice synthesis to listen to specific voice commands and return relevant information or perform specific functions as requested by the user.</a:t>
            </a:r>
          </a:p>
          <a:p>
            <a:endParaRPr lang="en-US" sz="1600" dirty="0" smtClean="0"/>
          </a:p>
          <a:p>
            <a:r>
              <a:rPr lang="en-IN" sz="1600" dirty="0" smtClean="0"/>
              <a:t>• </a:t>
            </a:r>
            <a:r>
              <a:rPr lang="en-US" sz="1600" dirty="0" smtClean="0"/>
              <a:t>Based on specific commands, sometimes called intents, spoken by the user, voice assistants can return relevant information by listening for specific keywords and filtering out the ambient noise.</a:t>
            </a:r>
            <a:endParaRPr lang="en-IN" sz="1600" dirty="0"/>
          </a:p>
          <a:p>
            <a:endParaRPr lang="en-IN" dirty="0"/>
          </a:p>
        </p:txBody>
      </p:sp>
    </p:spTree>
    <p:extLst>
      <p:ext uri="{BB962C8B-B14F-4D97-AF65-F5344CB8AC3E}">
        <p14:creationId xmlns="" xmlns:p14="http://schemas.microsoft.com/office/powerpoint/2010/main" val="340163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5BD3E50-E832-4C80-B2AE-ACD5E9F1B2FE}"/>
              </a:ext>
            </a:extLst>
          </p:cNvPr>
          <p:cNvSpPr txBox="1"/>
          <p:nvPr/>
        </p:nvSpPr>
        <p:spPr>
          <a:xfrm>
            <a:off x="478977" y="1035086"/>
            <a:ext cx="8067582" cy="3477875"/>
          </a:xfrm>
          <a:prstGeom prst="rect">
            <a:avLst/>
          </a:prstGeom>
          <a:noFill/>
        </p:spPr>
        <p:txBody>
          <a:bodyPr wrap="square">
            <a:spAutoFit/>
          </a:bodyPr>
          <a:lstStyle/>
          <a:p>
            <a:r>
              <a:rPr lang="en-IN" sz="2400" b="1" dirty="0">
                <a:solidFill>
                  <a:schemeClr val="accent1">
                    <a:lumMod val="75000"/>
                  </a:schemeClr>
                </a:solidFill>
              </a:rPr>
              <a:t>OVERVIEW</a:t>
            </a:r>
          </a:p>
          <a:p>
            <a:endParaRPr lang="en-IN" dirty="0"/>
          </a:p>
          <a:p>
            <a:r>
              <a:rPr lang="en-IN" sz="1600" dirty="0"/>
              <a:t>• Pixel is a digital life assistant.</a:t>
            </a:r>
          </a:p>
          <a:p>
            <a:endParaRPr lang="en-IN" sz="1600" dirty="0"/>
          </a:p>
          <a:p>
            <a:r>
              <a:rPr lang="en-IN" sz="1600" dirty="0"/>
              <a:t>• Based on the DOS language.</a:t>
            </a:r>
          </a:p>
          <a:p>
            <a:endParaRPr lang="en-IN" sz="1600" dirty="0"/>
          </a:p>
          <a:p>
            <a:r>
              <a:rPr lang="en-IN" sz="1600" dirty="0"/>
              <a:t>• It is an open source software.</a:t>
            </a:r>
          </a:p>
          <a:p>
            <a:endParaRPr lang="en-IN" sz="1600" dirty="0"/>
          </a:p>
          <a:p>
            <a:r>
              <a:rPr lang="en-IN" sz="1600" dirty="0"/>
              <a:t>• Pixel assists with your daily life by acting as an</a:t>
            </a:r>
          </a:p>
          <a:p>
            <a:endParaRPr lang="en-IN" sz="1600" dirty="0"/>
          </a:p>
          <a:p>
            <a:r>
              <a:rPr lang="en-IN" sz="1600" dirty="0"/>
              <a:t>• Alarm clock, Informing you of the latest news headlines,</a:t>
            </a:r>
          </a:p>
          <a:p>
            <a:endParaRPr lang="en-IN" sz="1600" dirty="0"/>
          </a:p>
          <a:p>
            <a:r>
              <a:rPr lang="en-IN" sz="1600" dirty="0"/>
              <a:t>• The forecast of the weather for the upcoming days</a:t>
            </a:r>
            <a:r>
              <a:rPr lang="en-IN" dirty="0"/>
              <a:t>.</a:t>
            </a:r>
          </a:p>
        </p:txBody>
      </p:sp>
    </p:spTree>
    <p:extLst>
      <p:ext uri="{BB962C8B-B14F-4D97-AF65-F5344CB8AC3E}">
        <p14:creationId xmlns="" xmlns:p14="http://schemas.microsoft.com/office/powerpoint/2010/main" val="183502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5084C1-B4EE-4AD8-9FA5-E1099378B955}"/>
              </a:ext>
            </a:extLst>
          </p:cNvPr>
          <p:cNvSpPr txBox="1"/>
          <p:nvPr/>
        </p:nvSpPr>
        <p:spPr>
          <a:xfrm>
            <a:off x="314655" y="1002424"/>
            <a:ext cx="8387178" cy="2462213"/>
          </a:xfrm>
          <a:prstGeom prst="rect">
            <a:avLst/>
          </a:prstGeom>
          <a:noFill/>
        </p:spPr>
        <p:txBody>
          <a:bodyPr wrap="square">
            <a:spAutoFit/>
          </a:bodyPr>
          <a:lstStyle/>
          <a:p>
            <a:r>
              <a:rPr lang="en-IN" sz="2400" b="1" dirty="0">
                <a:solidFill>
                  <a:schemeClr val="accent1">
                    <a:lumMod val="75000"/>
                  </a:schemeClr>
                </a:solidFill>
              </a:rPr>
              <a:t>FEATURES</a:t>
            </a:r>
          </a:p>
          <a:p>
            <a:endParaRPr lang="en-IN" dirty="0"/>
          </a:p>
          <a:p>
            <a:r>
              <a:rPr lang="en-IN" sz="1600" dirty="0"/>
              <a:t>• </a:t>
            </a:r>
            <a:r>
              <a:rPr lang="en-US" sz="1600" b="0" dirty="0">
                <a:solidFill>
                  <a:srgbClr val="292929"/>
                </a:solidFill>
                <a:effectLst/>
                <a:latin typeface="charter"/>
              </a:rPr>
              <a:t>The implemented voice assistant can perform the following task it can open YouTube, Gmail, Google chrome and stack overflow. </a:t>
            </a:r>
            <a:endParaRPr lang="en-US" sz="1600" b="0" dirty="0" smtClean="0">
              <a:solidFill>
                <a:srgbClr val="292929"/>
              </a:solidFill>
              <a:effectLst/>
              <a:latin typeface="charter"/>
            </a:endParaRPr>
          </a:p>
          <a:p>
            <a:endParaRPr lang="en-US" sz="1600" dirty="0" smtClean="0">
              <a:solidFill>
                <a:srgbClr val="292929"/>
              </a:solidFill>
              <a:latin typeface="charter"/>
            </a:endParaRPr>
          </a:p>
          <a:p>
            <a:r>
              <a:rPr lang="en-IN" sz="1600" dirty="0" smtClean="0"/>
              <a:t>• </a:t>
            </a:r>
            <a:r>
              <a:rPr lang="en-US" sz="1600" b="0" dirty="0" smtClean="0">
                <a:solidFill>
                  <a:srgbClr val="292929"/>
                </a:solidFill>
                <a:effectLst/>
                <a:latin typeface="charter"/>
              </a:rPr>
              <a:t>Predict </a:t>
            </a:r>
            <a:r>
              <a:rPr lang="en-US" sz="1600" b="0" dirty="0">
                <a:solidFill>
                  <a:srgbClr val="292929"/>
                </a:solidFill>
                <a:effectLst/>
                <a:latin typeface="charter"/>
              </a:rPr>
              <a:t>current time, take a photo, search Wikipedia to abstract required data, predict weather in different cities</a:t>
            </a:r>
            <a:r>
              <a:rPr lang="en-US" sz="1600" b="0" dirty="0" smtClean="0">
                <a:solidFill>
                  <a:srgbClr val="292929"/>
                </a:solidFill>
                <a:effectLst/>
                <a:latin typeface="charter"/>
              </a:rPr>
              <a:t>,</a:t>
            </a:r>
          </a:p>
          <a:p>
            <a:endParaRPr lang="en-US" sz="1600" dirty="0" smtClean="0">
              <a:solidFill>
                <a:srgbClr val="292929"/>
              </a:solidFill>
              <a:latin typeface="charter"/>
            </a:endParaRPr>
          </a:p>
          <a:p>
            <a:r>
              <a:rPr lang="en-IN" sz="1600" dirty="0" smtClean="0"/>
              <a:t>•</a:t>
            </a:r>
            <a:r>
              <a:rPr lang="en-US" sz="1600" b="0" dirty="0" smtClean="0">
                <a:solidFill>
                  <a:srgbClr val="292929"/>
                </a:solidFill>
                <a:effectLst/>
                <a:latin typeface="charter"/>
              </a:rPr>
              <a:t> </a:t>
            </a:r>
            <a:r>
              <a:rPr lang="en-US" sz="1600" b="0" dirty="0">
                <a:solidFill>
                  <a:srgbClr val="292929"/>
                </a:solidFill>
                <a:effectLst/>
                <a:latin typeface="charter"/>
              </a:rPr>
              <a:t>get top headline news </a:t>
            </a:r>
            <a:r>
              <a:rPr lang="en-US" sz="1600" b="0" dirty="0" smtClean="0">
                <a:solidFill>
                  <a:srgbClr val="292929"/>
                </a:solidFill>
                <a:effectLst/>
                <a:latin typeface="charter"/>
              </a:rPr>
              <a:t> </a:t>
            </a:r>
            <a:r>
              <a:rPr lang="en-US" sz="1600" b="0" dirty="0">
                <a:solidFill>
                  <a:srgbClr val="292929"/>
                </a:solidFill>
                <a:effectLst/>
                <a:latin typeface="charter"/>
              </a:rPr>
              <a:t>and can answer computational and geographical questions too.</a:t>
            </a:r>
            <a:endParaRPr lang="en-IN" sz="1600" dirty="0"/>
          </a:p>
        </p:txBody>
      </p:sp>
    </p:spTree>
    <p:extLst>
      <p:ext uri="{BB962C8B-B14F-4D97-AF65-F5344CB8AC3E}">
        <p14:creationId xmlns="" xmlns:p14="http://schemas.microsoft.com/office/powerpoint/2010/main" val="91307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A41462C-F820-4870-B5E3-5541995419B5}"/>
              </a:ext>
            </a:extLst>
          </p:cNvPr>
          <p:cNvSpPr txBox="1"/>
          <p:nvPr/>
        </p:nvSpPr>
        <p:spPr>
          <a:xfrm>
            <a:off x="266330" y="1109710"/>
            <a:ext cx="8875450" cy="2708434"/>
          </a:xfrm>
          <a:prstGeom prst="rect">
            <a:avLst/>
          </a:prstGeom>
          <a:noFill/>
        </p:spPr>
        <p:txBody>
          <a:bodyPr wrap="square">
            <a:spAutoFit/>
          </a:bodyPr>
          <a:lstStyle/>
          <a:p>
            <a:r>
              <a:rPr lang="en-IN" sz="2400" b="1" dirty="0">
                <a:solidFill>
                  <a:schemeClr val="accent1">
                    <a:lumMod val="75000"/>
                  </a:schemeClr>
                </a:solidFill>
              </a:rPr>
              <a:t>HOW IT WORKS?</a:t>
            </a:r>
          </a:p>
          <a:p>
            <a:endParaRPr lang="en-IN" dirty="0"/>
          </a:p>
          <a:p>
            <a:r>
              <a:rPr lang="en-IN" sz="1600" dirty="0"/>
              <a:t>I. Speak something (for e.g. "Hello")</a:t>
            </a:r>
          </a:p>
          <a:p>
            <a:endParaRPr lang="en-IN" sz="1600" dirty="0"/>
          </a:p>
          <a:p>
            <a:r>
              <a:rPr lang="en-IN" sz="1600" dirty="0"/>
              <a:t>II. Pixel records the voice and match with available Commands.</a:t>
            </a:r>
          </a:p>
          <a:p>
            <a:endParaRPr lang="en-IN" sz="1600" dirty="0"/>
          </a:p>
          <a:p>
            <a:endParaRPr lang="en-IN" sz="1600" dirty="0"/>
          </a:p>
          <a:p>
            <a:r>
              <a:rPr lang="en-IN" sz="1600" dirty="0"/>
              <a:t>III. If it is available then proper response is provided</a:t>
            </a:r>
          </a:p>
          <a:p>
            <a:endParaRPr lang="en-IN" sz="1600" dirty="0"/>
          </a:p>
          <a:p>
            <a:r>
              <a:rPr lang="en-IN" sz="1600" dirty="0"/>
              <a:t>IV. And proper action is taken.</a:t>
            </a:r>
          </a:p>
        </p:txBody>
      </p:sp>
    </p:spTree>
    <p:extLst>
      <p:ext uri="{BB962C8B-B14F-4D97-AF65-F5344CB8AC3E}">
        <p14:creationId xmlns="" xmlns:p14="http://schemas.microsoft.com/office/powerpoint/2010/main" val="154956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AF921E0-4716-4986-9FB5-8A172EC63875}"/>
              </a:ext>
            </a:extLst>
          </p:cNvPr>
          <p:cNvSpPr txBox="1"/>
          <p:nvPr/>
        </p:nvSpPr>
        <p:spPr>
          <a:xfrm>
            <a:off x="198743" y="908201"/>
            <a:ext cx="8520343" cy="2462213"/>
          </a:xfrm>
          <a:prstGeom prst="rect">
            <a:avLst/>
          </a:prstGeom>
          <a:noFill/>
        </p:spPr>
        <p:txBody>
          <a:bodyPr wrap="square">
            <a:spAutoFit/>
          </a:bodyPr>
          <a:lstStyle/>
          <a:p>
            <a:r>
              <a:rPr lang="en-IN" dirty="0"/>
              <a:t> </a:t>
            </a:r>
            <a:r>
              <a:rPr lang="en-IN" sz="2400" b="1" dirty="0">
                <a:solidFill>
                  <a:schemeClr val="accent1">
                    <a:lumMod val="75000"/>
                  </a:schemeClr>
                </a:solidFill>
              </a:rPr>
              <a:t>ADVANTAGES</a:t>
            </a:r>
          </a:p>
          <a:p>
            <a:endParaRPr lang="en-IN" dirty="0"/>
          </a:p>
          <a:p>
            <a:r>
              <a:rPr lang="en-IN" sz="1600" dirty="0"/>
              <a:t>• Easy to useCan work with variety of commands</a:t>
            </a:r>
          </a:p>
          <a:p>
            <a:endParaRPr lang="en-IN" sz="1600" dirty="0"/>
          </a:p>
          <a:p>
            <a:r>
              <a:rPr lang="en-IN" sz="1600" dirty="0"/>
              <a:t>• Custom commands. Secure</a:t>
            </a:r>
          </a:p>
          <a:p>
            <a:endParaRPr lang="en-IN" sz="1600" dirty="0"/>
          </a:p>
          <a:p>
            <a:r>
              <a:rPr lang="en-IN" sz="1600" dirty="0"/>
              <a:t>• Helpful for disabled</a:t>
            </a:r>
          </a:p>
          <a:p>
            <a:endParaRPr lang="en-IN" sz="1600" dirty="0"/>
          </a:p>
          <a:p>
            <a:r>
              <a:rPr lang="en-IN" sz="1600" dirty="0"/>
              <a:t> • Artificial intelligent</a:t>
            </a:r>
          </a:p>
        </p:txBody>
      </p:sp>
    </p:spTree>
    <p:extLst>
      <p:ext uri="{BB962C8B-B14F-4D97-AF65-F5344CB8AC3E}">
        <p14:creationId xmlns="" xmlns:p14="http://schemas.microsoft.com/office/powerpoint/2010/main" val="239317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8B785C6-5E94-446C-808E-325F53818DE9}"/>
              </a:ext>
            </a:extLst>
          </p:cNvPr>
          <p:cNvSpPr txBox="1"/>
          <p:nvPr/>
        </p:nvSpPr>
        <p:spPr>
          <a:xfrm>
            <a:off x="403431" y="1013561"/>
            <a:ext cx="8298401" cy="2492990"/>
          </a:xfrm>
          <a:prstGeom prst="rect">
            <a:avLst/>
          </a:prstGeom>
          <a:noFill/>
        </p:spPr>
        <p:txBody>
          <a:bodyPr wrap="square">
            <a:spAutoFit/>
          </a:bodyPr>
          <a:lstStyle/>
          <a:p>
            <a:r>
              <a:rPr lang="en-IN" sz="2400" b="1" dirty="0">
                <a:solidFill>
                  <a:schemeClr val="accent1">
                    <a:lumMod val="75000"/>
                  </a:schemeClr>
                </a:solidFill>
              </a:rPr>
              <a:t>DISADVANTAGES</a:t>
            </a:r>
          </a:p>
          <a:p>
            <a:endParaRPr lang="en-IN" dirty="0"/>
          </a:p>
          <a:p>
            <a:r>
              <a:rPr lang="en-IN" dirty="0"/>
              <a:t>• </a:t>
            </a:r>
            <a:r>
              <a:rPr lang="en-IN" sz="1600" dirty="0"/>
              <a:t>Limited language support</a:t>
            </a:r>
          </a:p>
          <a:p>
            <a:endParaRPr lang="en-IN" sz="1600" dirty="0"/>
          </a:p>
          <a:p>
            <a:r>
              <a:rPr lang="en-IN" sz="1600" dirty="0"/>
              <a:t>• Costly</a:t>
            </a:r>
          </a:p>
          <a:p>
            <a:endParaRPr lang="en-IN" sz="1600" dirty="0"/>
          </a:p>
          <a:p>
            <a:r>
              <a:rPr lang="en-IN" sz="1600" dirty="0"/>
              <a:t>• Expensive equipments</a:t>
            </a:r>
          </a:p>
          <a:p>
            <a:endParaRPr lang="en-IN" sz="1600" dirty="0"/>
          </a:p>
          <a:p>
            <a:r>
              <a:rPr lang="en-IN" sz="1600" dirty="0"/>
              <a:t>• It cannot work in noisy environment</a:t>
            </a:r>
          </a:p>
        </p:txBody>
      </p:sp>
    </p:spTree>
    <p:extLst>
      <p:ext uri="{BB962C8B-B14F-4D97-AF65-F5344CB8AC3E}">
        <p14:creationId xmlns="" xmlns:p14="http://schemas.microsoft.com/office/powerpoint/2010/main" val="368644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EBF08C-0B18-466C-8E31-B58C441D5E1C}"/>
              </a:ext>
            </a:extLst>
          </p:cNvPr>
          <p:cNvSpPr txBox="1"/>
          <p:nvPr/>
        </p:nvSpPr>
        <p:spPr>
          <a:xfrm>
            <a:off x="266247" y="936846"/>
            <a:ext cx="8573609" cy="6463308"/>
          </a:xfrm>
          <a:prstGeom prst="rect">
            <a:avLst/>
          </a:prstGeom>
          <a:noFill/>
        </p:spPr>
        <p:txBody>
          <a:bodyPr wrap="square">
            <a:spAutoFit/>
          </a:bodyPr>
          <a:lstStyle/>
          <a:p>
            <a:r>
              <a:rPr lang="en-IN" sz="2400" b="1" dirty="0" smtClean="0">
                <a:solidFill>
                  <a:schemeClr val="accent1">
                    <a:lumMod val="75000"/>
                  </a:schemeClr>
                </a:solidFill>
              </a:rPr>
              <a:t>COMMANDS  </a:t>
            </a:r>
          </a:p>
          <a:p>
            <a:endParaRPr lang="en-IN" dirty="0"/>
          </a:p>
          <a:p>
            <a:r>
              <a:rPr lang="en-IN" sz="1600" dirty="0"/>
              <a:t>• There are mainly 3 types of Commands as are given,</a:t>
            </a:r>
          </a:p>
          <a:p>
            <a:endParaRPr lang="en-IN" sz="1600" dirty="0"/>
          </a:p>
          <a:p>
            <a:r>
              <a:rPr lang="en-IN" sz="1600" dirty="0"/>
              <a:t>• Shell Commands - Web Commands</a:t>
            </a:r>
          </a:p>
          <a:p>
            <a:endParaRPr lang="en-IN" sz="1600" dirty="0"/>
          </a:p>
          <a:p>
            <a:r>
              <a:rPr lang="en-IN" sz="1600" dirty="0"/>
              <a:t>• Social Commands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410916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489</Words>
  <Application>Microsoft Office PowerPoint</Application>
  <PresentationFormat>Custom</PresentationFormat>
  <Paragraphs>161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P.I.X.E.L </vt:lpstr>
      <vt:lpstr>Slide 2</vt:lpstr>
      <vt:lpstr>Slide 3</vt:lpstr>
      <vt:lpstr>Slide 4</vt:lpstr>
      <vt:lpstr>Slide 5</vt:lpstr>
      <vt:lpstr>Slide 6</vt:lpstr>
      <vt:lpstr>Slide 7</vt:lpstr>
      <vt:lpstr>Slide 8</vt:lpstr>
      <vt:lpstr>Slide 9</vt:lpstr>
      <vt:lpstr>Slide 10</vt:lpstr>
      <vt:lpstr>FUTURE SCOPE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dc:title>
  <dc:creator>Saptaswa</dc:creator>
  <cp:lastModifiedBy>abc</cp:lastModifiedBy>
  <cp:revision>16</cp:revision>
  <dcterms:created xsi:type="dcterms:W3CDTF">2021-12-22T16:52:39Z</dcterms:created>
  <dcterms:modified xsi:type="dcterms:W3CDTF">2022-01-11T08:40:36Z</dcterms:modified>
</cp:coreProperties>
</file>