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8" r:id="rId2"/>
    <p:sldId id="299" r:id="rId3"/>
    <p:sldId id="309" r:id="rId4"/>
    <p:sldId id="308" r:id="rId5"/>
    <p:sldId id="310" r:id="rId6"/>
    <p:sldId id="300" r:id="rId7"/>
    <p:sldId id="301" r:id="rId8"/>
    <p:sldId id="297" r:id="rId9"/>
    <p:sldId id="296" r:id="rId10"/>
    <p:sldId id="295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58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2" r:id="rId44"/>
    <p:sldId id="293" r:id="rId45"/>
    <p:sldId id="281" r:id="rId46"/>
    <p:sldId id="294" r:id="rId47"/>
    <p:sldId id="291" r:id="rId48"/>
    <p:sldId id="302" r:id="rId49"/>
    <p:sldId id="303" r:id="rId50"/>
    <p:sldId id="304" r:id="rId51"/>
    <p:sldId id="307" r:id="rId52"/>
    <p:sldId id="30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9561B-7597-4678-97DC-19059EE6DE4D}" v="145" dt="2025-07-11T18:09:18.478"/>
    <p1510:client id="{7A584B25-600B-47D7-A9E0-02F762CD188F}" v="4" dt="2025-07-11T18:31:14.855"/>
  </p1510:revLst>
</p1510:revInfo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jit Sutar" userId="e7b1823289760a39" providerId="LiveId" clId="{7A584B25-600B-47D7-A9E0-02F762CD188F}"/>
    <pc:docChg chg="modSld">
      <pc:chgData name="Debjit Sutar" userId="e7b1823289760a39" providerId="LiveId" clId="{7A584B25-600B-47D7-A9E0-02F762CD188F}" dt="2025-07-11T18:31:14.851" v="7" actId="20577"/>
      <pc:docMkLst>
        <pc:docMk/>
      </pc:docMkLst>
      <pc:sldChg chg="modSp mod">
        <pc:chgData name="Debjit Sutar" userId="e7b1823289760a39" providerId="LiveId" clId="{7A584B25-600B-47D7-A9E0-02F762CD188F}" dt="2025-07-11T18:31:14.851" v="7" actId="20577"/>
        <pc:sldMkLst>
          <pc:docMk/>
          <pc:sldMk cId="3969451652" sldId="304"/>
        </pc:sldMkLst>
        <pc:spChg chg="mod">
          <ac:chgData name="Debjit Sutar" userId="e7b1823289760a39" providerId="LiveId" clId="{7A584B25-600B-47D7-A9E0-02F762CD188F}" dt="2025-07-11T18:31:14.851" v="7" actId="20577"/>
          <ac:spMkLst>
            <pc:docMk/>
            <pc:sldMk cId="3969451652" sldId="304"/>
            <ac:spMk id="7" creationId="{DBDCE49C-DA84-A9A3-C488-87C1103027C4}"/>
          </ac:spMkLst>
        </pc:spChg>
      </pc:sldChg>
      <pc:sldChg chg="modSp mod">
        <pc:chgData name="Debjit Sutar" userId="e7b1823289760a39" providerId="LiveId" clId="{7A584B25-600B-47D7-A9E0-02F762CD188F}" dt="2025-07-11T18:28:23.929" v="0" actId="113"/>
        <pc:sldMkLst>
          <pc:docMk/>
          <pc:sldMk cId="336144230" sldId="309"/>
        </pc:sldMkLst>
        <pc:graphicFrameChg chg="modGraphic">
          <ac:chgData name="Debjit Sutar" userId="e7b1823289760a39" providerId="LiveId" clId="{7A584B25-600B-47D7-A9E0-02F762CD188F}" dt="2025-07-11T18:28:23.929" v="0" actId="113"/>
          <ac:graphicFrameMkLst>
            <pc:docMk/>
            <pc:sldMk cId="336144230" sldId="309"/>
            <ac:graphicFrameMk id="6" creationId="{EC94534C-E1B9-FD09-2BAE-6DDBE79064A0}"/>
          </ac:graphicFrameMkLst>
        </pc:graphicFrameChg>
      </pc:sldChg>
    </pc:docChg>
  </pc:docChgLst>
  <pc:docChgLst>
    <pc:chgData name="Debjit Sutar" userId="e7b1823289760a39" providerId="LiveId" clId="{2219561B-7597-4678-97DC-19059EE6DE4D}"/>
    <pc:docChg chg="undo custSel addSld delSld modSld sldOrd">
      <pc:chgData name="Debjit Sutar" userId="e7b1823289760a39" providerId="LiveId" clId="{2219561B-7597-4678-97DC-19059EE6DE4D}" dt="2025-07-11T18:21:52.583" v="1117" actId="1076"/>
      <pc:docMkLst>
        <pc:docMk/>
      </pc:docMkLst>
      <pc:sldChg chg="del">
        <pc:chgData name="Debjit Sutar" userId="e7b1823289760a39" providerId="LiveId" clId="{2219561B-7597-4678-97DC-19059EE6DE4D}" dt="2025-07-11T16:01:03.106" v="692" actId="2696"/>
        <pc:sldMkLst>
          <pc:docMk/>
          <pc:sldMk cId="1293776282" sldId="256"/>
        </pc:sldMkLst>
      </pc:sldChg>
      <pc:sldChg chg="addSp delSp modSp del mod ord">
        <pc:chgData name="Debjit Sutar" userId="e7b1823289760a39" providerId="LiveId" clId="{2219561B-7597-4678-97DC-19059EE6DE4D}" dt="2025-07-11T16:01:35.509" v="700" actId="2696"/>
        <pc:sldMkLst>
          <pc:docMk/>
          <pc:sldMk cId="2913292429" sldId="257"/>
        </pc:sldMkLst>
        <pc:spChg chg="add mod">
          <ac:chgData name="Debjit Sutar" userId="e7b1823289760a39" providerId="LiveId" clId="{2219561B-7597-4678-97DC-19059EE6DE4D}" dt="2025-07-10T16:18:34.957" v="633" actId="207"/>
          <ac:spMkLst>
            <pc:docMk/>
            <pc:sldMk cId="2913292429" sldId="257"/>
            <ac:spMk id="12" creationId="{7B593595-8A9C-C287-E7A4-B972856E0F53}"/>
          </ac:spMkLst>
        </pc:spChg>
        <pc:spChg chg="add mod">
          <ac:chgData name="Debjit Sutar" userId="e7b1823289760a39" providerId="LiveId" clId="{2219561B-7597-4678-97DC-19059EE6DE4D}" dt="2025-07-10T16:18:47.959" v="636" actId="207"/>
          <ac:spMkLst>
            <pc:docMk/>
            <pc:sldMk cId="2913292429" sldId="257"/>
            <ac:spMk id="13" creationId="{1CF358CC-D53A-2BC8-EBC0-8BA0249DB2C8}"/>
          </ac:spMkLst>
        </pc:spChg>
        <pc:spChg chg="add mod">
          <ac:chgData name="Debjit Sutar" userId="e7b1823289760a39" providerId="LiveId" clId="{2219561B-7597-4678-97DC-19059EE6DE4D}" dt="2025-07-10T16:19:27.216" v="642" actId="207"/>
          <ac:spMkLst>
            <pc:docMk/>
            <pc:sldMk cId="2913292429" sldId="257"/>
            <ac:spMk id="14" creationId="{867D8EAA-E8BE-2630-87F9-CD02DB99DEB5}"/>
          </ac:spMkLst>
        </pc:spChg>
        <pc:spChg chg="add del mod">
          <ac:chgData name="Debjit Sutar" userId="e7b1823289760a39" providerId="LiveId" clId="{2219561B-7597-4678-97DC-19059EE6DE4D}" dt="2025-07-10T16:20:39.762" v="650" actId="478"/>
          <ac:spMkLst>
            <pc:docMk/>
            <pc:sldMk cId="2913292429" sldId="257"/>
            <ac:spMk id="15" creationId="{B0EE474C-1144-CE3E-0C27-E8260B2C5D65}"/>
          </ac:spMkLst>
        </pc:spChg>
        <pc:spChg chg="add del mod">
          <ac:chgData name="Debjit Sutar" userId="e7b1823289760a39" providerId="LiveId" clId="{2219561B-7597-4678-97DC-19059EE6DE4D}" dt="2025-07-10T16:20:56.959" v="652" actId="478"/>
          <ac:spMkLst>
            <pc:docMk/>
            <pc:sldMk cId="2913292429" sldId="257"/>
            <ac:spMk id="16" creationId="{C731FFC3-415A-BE57-B7B6-240BEEA30D88}"/>
          </ac:spMkLst>
        </pc:spChg>
        <pc:spChg chg="add del mod">
          <ac:chgData name="Debjit Sutar" userId="e7b1823289760a39" providerId="LiveId" clId="{2219561B-7597-4678-97DC-19059EE6DE4D}" dt="2025-07-10T16:21:11.830" v="656"/>
          <ac:spMkLst>
            <pc:docMk/>
            <pc:sldMk cId="2913292429" sldId="257"/>
            <ac:spMk id="18" creationId="{8EC1237A-D840-DC63-4742-C09EF4F733E1}"/>
          </ac:spMkLst>
        </pc:spChg>
        <pc:spChg chg="mod">
          <ac:chgData name="Debjit Sutar" userId="e7b1823289760a39" providerId="LiveId" clId="{2219561B-7597-4678-97DC-19059EE6DE4D}" dt="2025-07-10T16:20:10.926" v="645" actId="1076"/>
          <ac:spMkLst>
            <pc:docMk/>
            <pc:sldMk cId="2913292429" sldId="257"/>
            <ac:spMk id="19" creationId="{E05B69D8-A29B-DB6A-94D3-C69F067C2BF8}"/>
          </ac:spMkLst>
        </pc:spChg>
        <pc:spChg chg="add mod">
          <ac:chgData name="Debjit Sutar" userId="e7b1823289760a39" providerId="LiveId" clId="{2219561B-7597-4678-97DC-19059EE6DE4D}" dt="2025-07-10T16:21:37.077" v="659" actId="1582"/>
          <ac:spMkLst>
            <pc:docMk/>
            <pc:sldMk cId="2913292429" sldId="257"/>
            <ac:spMk id="20" creationId="{B454AB59-4F4A-BF42-BD86-006374C63FAB}"/>
          </ac:spMkLst>
        </pc:spChg>
        <pc:spChg chg="mod">
          <ac:chgData name="Debjit Sutar" userId="e7b1823289760a39" providerId="LiveId" clId="{2219561B-7597-4678-97DC-19059EE6DE4D}" dt="2025-07-10T16:14:18.045" v="601"/>
          <ac:spMkLst>
            <pc:docMk/>
            <pc:sldMk cId="2913292429" sldId="257"/>
            <ac:spMk id="22" creationId="{3DFE002F-C447-882E-6583-8A1780A99323}"/>
          </ac:spMkLst>
        </pc:spChg>
        <pc:spChg chg="del mod">
          <ac:chgData name="Debjit Sutar" userId="e7b1823289760a39" providerId="LiveId" clId="{2219561B-7597-4678-97DC-19059EE6DE4D}" dt="2025-07-10T16:14:25.930" v="604" actId="478"/>
          <ac:spMkLst>
            <pc:docMk/>
            <pc:sldMk cId="2913292429" sldId="257"/>
            <ac:spMk id="25" creationId="{62687658-FA8A-4A94-3B9F-56913FF1FA86}"/>
          </ac:spMkLst>
        </pc:spChg>
        <pc:picChg chg="add mod">
          <ac:chgData name="Debjit Sutar" userId="e7b1823289760a39" providerId="LiveId" clId="{2219561B-7597-4678-97DC-19059EE6DE4D}" dt="2025-07-10T16:18:05.330" v="629" actId="1582"/>
          <ac:picMkLst>
            <pc:docMk/>
            <pc:sldMk cId="2913292429" sldId="257"/>
            <ac:picMk id="5" creationId="{32C09C1A-2FDD-25CC-F3CF-51B83B8B8B94}"/>
          </ac:picMkLst>
        </pc:picChg>
        <pc:picChg chg="add mod">
          <ac:chgData name="Debjit Sutar" userId="e7b1823289760a39" providerId="LiveId" clId="{2219561B-7597-4678-97DC-19059EE6DE4D}" dt="2025-07-10T16:18:00.046" v="628" actId="1582"/>
          <ac:picMkLst>
            <pc:docMk/>
            <pc:sldMk cId="2913292429" sldId="257"/>
            <ac:picMk id="7" creationId="{EA2FF082-7797-BFE0-777D-798BA62705A9}"/>
          </ac:picMkLst>
        </pc:picChg>
        <pc:picChg chg="add mod">
          <ac:chgData name="Debjit Sutar" userId="e7b1823289760a39" providerId="LiveId" clId="{2219561B-7597-4678-97DC-19059EE6DE4D}" dt="2025-07-10T16:17:34.658" v="617" actId="1076"/>
          <ac:picMkLst>
            <pc:docMk/>
            <pc:sldMk cId="2913292429" sldId="257"/>
            <ac:picMk id="9" creationId="{7D9F8396-1C14-5991-AEF8-C5478AF94283}"/>
          </ac:picMkLst>
        </pc:picChg>
        <pc:picChg chg="add mod">
          <ac:chgData name="Debjit Sutar" userId="e7b1823289760a39" providerId="LiveId" clId="{2219561B-7597-4678-97DC-19059EE6DE4D}" dt="2025-07-10T16:21:01.309" v="653" actId="1076"/>
          <ac:picMkLst>
            <pc:docMk/>
            <pc:sldMk cId="2913292429" sldId="257"/>
            <ac:picMk id="11" creationId="{5BC00AAE-BB69-9811-18D9-9BDD28956B5F}"/>
          </ac:picMkLst>
        </pc:picChg>
        <pc:picChg chg="mod">
          <ac:chgData name="Debjit Sutar" userId="e7b1823289760a39" providerId="LiveId" clId="{2219561B-7597-4678-97DC-19059EE6DE4D}" dt="2025-07-10T16:20:14.139" v="646" actId="1076"/>
          <ac:picMkLst>
            <pc:docMk/>
            <pc:sldMk cId="2913292429" sldId="257"/>
            <ac:picMk id="17" creationId="{27604E22-B258-4630-9E70-2FE40B205879}"/>
          </ac:picMkLst>
        </pc:picChg>
        <pc:picChg chg="del mod">
          <ac:chgData name="Debjit Sutar" userId="e7b1823289760a39" providerId="LiveId" clId="{2219561B-7597-4678-97DC-19059EE6DE4D}" dt="2025-07-10T16:14:20.676" v="603" actId="478"/>
          <ac:picMkLst>
            <pc:docMk/>
            <pc:sldMk cId="2913292429" sldId="257"/>
            <ac:picMk id="24" creationId="{E66A0FDB-9F1E-1913-D3B3-C21DEEDE28F6}"/>
          </ac:picMkLst>
        </pc:picChg>
      </pc:sldChg>
      <pc:sldChg chg="modSp mod">
        <pc:chgData name="Debjit Sutar" userId="e7b1823289760a39" providerId="LiveId" clId="{2219561B-7597-4678-97DC-19059EE6DE4D}" dt="2025-07-09T05:45:44.021" v="131"/>
        <pc:sldMkLst>
          <pc:docMk/>
          <pc:sldMk cId="2879382278" sldId="258"/>
        </pc:sldMkLst>
        <pc:spChg chg="mod">
          <ac:chgData name="Debjit Sutar" userId="e7b1823289760a39" providerId="LiveId" clId="{2219561B-7597-4678-97DC-19059EE6DE4D}" dt="2025-07-09T05:45:44.021" v="131"/>
          <ac:spMkLst>
            <pc:docMk/>
            <pc:sldMk cId="2879382278" sldId="258"/>
            <ac:spMk id="22" creationId="{3FC58C39-4152-5EEC-F9C8-929EF0F5DFC5}"/>
          </ac:spMkLst>
        </pc:spChg>
        <pc:picChg chg="mod">
          <ac:chgData name="Debjit Sutar" userId="e7b1823289760a39" providerId="LiveId" clId="{2219561B-7597-4678-97DC-19059EE6DE4D}" dt="2025-07-08T20:23:13.691" v="10" actId="1582"/>
          <ac:picMkLst>
            <pc:docMk/>
            <pc:sldMk cId="2879382278" sldId="258"/>
            <ac:picMk id="6" creationId="{CB223F4A-4C66-CBF0-FC1C-926CC862CED0}"/>
          </ac:picMkLst>
        </pc:picChg>
      </pc:sldChg>
      <pc:sldChg chg="modSp mod">
        <pc:chgData name="Debjit Sutar" userId="e7b1823289760a39" providerId="LiveId" clId="{2219561B-7597-4678-97DC-19059EE6DE4D}" dt="2025-07-08T20:21:59.156" v="1" actId="208"/>
        <pc:sldMkLst>
          <pc:docMk/>
          <pc:sldMk cId="3829381598" sldId="259"/>
        </pc:sldMkLst>
        <pc:spChg chg="mod">
          <ac:chgData name="Debjit Sutar" userId="e7b1823289760a39" providerId="LiveId" clId="{2219561B-7597-4678-97DC-19059EE6DE4D}" dt="2025-07-08T20:21:59.156" v="1" actId="208"/>
          <ac:spMkLst>
            <pc:docMk/>
            <pc:sldMk cId="3829381598" sldId="259"/>
            <ac:spMk id="25" creationId="{3F8104D1-E555-72E1-026F-8372C0EAB544}"/>
          </ac:spMkLst>
        </pc:spChg>
      </pc:sldChg>
      <pc:sldChg chg="modSp mod">
        <pc:chgData name="Debjit Sutar" userId="e7b1823289760a39" providerId="LiveId" clId="{2219561B-7597-4678-97DC-19059EE6DE4D}" dt="2025-07-08T20:22:05.303" v="2" actId="208"/>
        <pc:sldMkLst>
          <pc:docMk/>
          <pc:sldMk cId="4021610779" sldId="260"/>
        </pc:sldMkLst>
        <pc:spChg chg="mod">
          <ac:chgData name="Debjit Sutar" userId="e7b1823289760a39" providerId="LiveId" clId="{2219561B-7597-4678-97DC-19059EE6DE4D}" dt="2025-07-08T20:22:05.303" v="2" actId="208"/>
          <ac:spMkLst>
            <pc:docMk/>
            <pc:sldMk cId="4021610779" sldId="260"/>
            <ac:spMk id="25" creationId="{275CD93F-19BC-F6EB-0D00-86CAB34ED598}"/>
          </ac:spMkLst>
        </pc:spChg>
      </pc:sldChg>
      <pc:sldChg chg="modSp mod">
        <pc:chgData name="Debjit Sutar" userId="e7b1823289760a39" providerId="LiveId" clId="{2219561B-7597-4678-97DC-19059EE6DE4D}" dt="2025-07-08T20:22:11.003" v="3" actId="208"/>
        <pc:sldMkLst>
          <pc:docMk/>
          <pc:sldMk cId="2256922780" sldId="261"/>
        </pc:sldMkLst>
        <pc:spChg chg="mod">
          <ac:chgData name="Debjit Sutar" userId="e7b1823289760a39" providerId="LiveId" clId="{2219561B-7597-4678-97DC-19059EE6DE4D}" dt="2025-07-08T20:22:11.003" v="3" actId="208"/>
          <ac:spMkLst>
            <pc:docMk/>
            <pc:sldMk cId="2256922780" sldId="261"/>
            <ac:spMk id="25" creationId="{7C41AB70-C079-055B-291D-ADBF271D2B38}"/>
          </ac:spMkLst>
        </pc:spChg>
      </pc:sldChg>
      <pc:sldChg chg="modSp mod">
        <pc:chgData name="Debjit Sutar" userId="e7b1823289760a39" providerId="LiveId" clId="{2219561B-7597-4678-97DC-19059EE6DE4D}" dt="2025-07-09T06:31:25.006" v="249" actId="20577"/>
        <pc:sldMkLst>
          <pc:docMk/>
          <pc:sldMk cId="2778581" sldId="262"/>
        </pc:sldMkLst>
        <pc:spChg chg="mod">
          <ac:chgData name="Debjit Sutar" userId="e7b1823289760a39" providerId="LiveId" clId="{2219561B-7597-4678-97DC-19059EE6DE4D}" dt="2025-07-09T06:31:25.006" v="249" actId="20577"/>
          <ac:spMkLst>
            <pc:docMk/>
            <pc:sldMk cId="2778581" sldId="262"/>
            <ac:spMk id="19" creationId="{1CBC6848-0B50-A577-A02C-83E17857D8B2}"/>
          </ac:spMkLst>
        </pc:spChg>
        <pc:picChg chg="mod">
          <ac:chgData name="Debjit Sutar" userId="e7b1823289760a39" providerId="LiveId" clId="{2219561B-7597-4678-97DC-19059EE6DE4D}" dt="2025-07-08T20:22:21.342" v="5" actId="14100"/>
          <ac:picMkLst>
            <pc:docMk/>
            <pc:sldMk cId="2778581" sldId="262"/>
            <ac:picMk id="8" creationId="{26A57D3E-EE24-7355-2FC6-857EB34FE62B}"/>
          </ac:picMkLst>
        </pc:picChg>
      </pc:sldChg>
      <pc:sldChg chg="modSp mod">
        <pc:chgData name="Debjit Sutar" userId="e7b1823289760a39" providerId="LiveId" clId="{2219561B-7597-4678-97DC-19059EE6DE4D}" dt="2025-07-08T20:22:38.002" v="6" actId="1582"/>
        <pc:sldMkLst>
          <pc:docMk/>
          <pc:sldMk cId="3592256991" sldId="266"/>
        </pc:sldMkLst>
        <pc:picChg chg="mod">
          <ac:chgData name="Debjit Sutar" userId="e7b1823289760a39" providerId="LiveId" clId="{2219561B-7597-4678-97DC-19059EE6DE4D}" dt="2025-07-08T20:22:38.002" v="6" actId="1582"/>
          <ac:picMkLst>
            <pc:docMk/>
            <pc:sldMk cId="3592256991" sldId="266"/>
            <ac:picMk id="6" creationId="{B477A18B-7794-0338-DF02-1B59A04B5691}"/>
          </ac:picMkLst>
        </pc:picChg>
      </pc:sldChg>
      <pc:sldChg chg="modSp mod">
        <pc:chgData name="Debjit Sutar" userId="e7b1823289760a39" providerId="LiveId" clId="{2219561B-7597-4678-97DC-19059EE6DE4D}" dt="2025-07-08T20:22:57.693" v="9" actId="1582"/>
        <pc:sldMkLst>
          <pc:docMk/>
          <pc:sldMk cId="680949785" sldId="271"/>
        </pc:sldMkLst>
        <pc:picChg chg="mod">
          <ac:chgData name="Debjit Sutar" userId="e7b1823289760a39" providerId="LiveId" clId="{2219561B-7597-4678-97DC-19059EE6DE4D}" dt="2025-07-08T20:22:52.615" v="8" actId="1582"/>
          <ac:picMkLst>
            <pc:docMk/>
            <pc:sldMk cId="680949785" sldId="271"/>
            <ac:picMk id="5" creationId="{B3ABF90A-E702-C641-4691-FF0122C95828}"/>
          </ac:picMkLst>
        </pc:picChg>
        <pc:picChg chg="mod">
          <ac:chgData name="Debjit Sutar" userId="e7b1823289760a39" providerId="LiveId" clId="{2219561B-7597-4678-97DC-19059EE6DE4D}" dt="2025-07-08T20:22:57.693" v="9" actId="1582"/>
          <ac:picMkLst>
            <pc:docMk/>
            <pc:sldMk cId="680949785" sldId="271"/>
            <ac:picMk id="7" creationId="{C5343E51-2FF1-751B-2489-1700B88C6708}"/>
          </ac:picMkLst>
        </pc:picChg>
      </pc:sldChg>
      <pc:sldChg chg="addSp delSp modSp add mod">
        <pc:chgData name="Debjit Sutar" userId="e7b1823289760a39" providerId="LiveId" clId="{2219561B-7597-4678-97DC-19059EE6DE4D}" dt="2025-07-09T05:27:19.675" v="43" actId="1076"/>
        <pc:sldMkLst>
          <pc:docMk/>
          <pc:sldMk cId="4121217150" sldId="276"/>
        </pc:sldMkLst>
        <pc:spChg chg="mod">
          <ac:chgData name="Debjit Sutar" userId="e7b1823289760a39" providerId="LiveId" clId="{2219561B-7597-4678-97DC-19059EE6DE4D}" dt="2025-07-09T05:27:15.308" v="42" actId="1076"/>
          <ac:spMkLst>
            <pc:docMk/>
            <pc:sldMk cId="4121217150" sldId="276"/>
            <ac:spMk id="19" creationId="{511803C2-2C94-B2D3-A5A1-1400CDAD2C8F}"/>
          </ac:spMkLst>
        </pc:spChg>
        <pc:spChg chg="mod">
          <ac:chgData name="Debjit Sutar" userId="e7b1823289760a39" providerId="LiveId" clId="{2219561B-7597-4678-97DC-19059EE6DE4D}" dt="2025-07-09T05:22:37.371" v="12"/>
          <ac:spMkLst>
            <pc:docMk/>
            <pc:sldMk cId="4121217150" sldId="276"/>
            <ac:spMk id="22" creationId="{4E9902C3-BE8C-F8AF-E8F7-2E64E13BAFBB}"/>
          </ac:spMkLst>
        </pc:spChg>
        <pc:picChg chg="add mod">
          <ac:chgData name="Debjit Sutar" userId="e7b1823289760a39" providerId="LiveId" clId="{2219561B-7597-4678-97DC-19059EE6DE4D}" dt="2025-07-09T05:24:52.669" v="38" actId="1582"/>
          <ac:picMkLst>
            <pc:docMk/>
            <pc:sldMk cId="4121217150" sldId="276"/>
            <ac:picMk id="4" creationId="{D72A68BF-9B3E-72BE-665E-ECD53FBF3A1F}"/>
          </ac:picMkLst>
        </pc:picChg>
        <pc:picChg chg="add mod">
          <ac:chgData name="Debjit Sutar" userId="e7b1823289760a39" providerId="LiveId" clId="{2219561B-7597-4678-97DC-19059EE6DE4D}" dt="2025-07-09T05:24:43.942" v="36" actId="1582"/>
          <ac:picMkLst>
            <pc:docMk/>
            <pc:sldMk cId="4121217150" sldId="276"/>
            <ac:picMk id="7" creationId="{02D10D67-2BD2-2006-D411-62DA67FBBC11}"/>
          </ac:picMkLst>
        </pc:picChg>
        <pc:picChg chg="mod">
          <ac:chgData name="Debjit Sutar" userId="e7b1823289760a39" providerId="LiveId" clId="{2219561B-7597-4678-97DC-19059EE6DE4D}" dt="2025-07-09T05:27:19.675" v="43" actId="1076"/>
          <ac:picMkLst>
            <pc:docMk/>
            <pc:sldMk cId="4121217150" sldId="276"/>
            <ac:picMk id="17" creationId="{C9C08C4A-2728-BC65-9560-4DA7B820E342}"/>
          </ac:picMkLst>
        </pc:picChg>
      </pc:sldChg>
      <pc:sldChg chg="addSp delSp modSp add mod">
        <pc:chgData name="Debjit Sutar" userId="e7b1823289760a39" providerId="LiveId" clId="{2219561B-7597-4678-97DC-19059EE6DE4D}" dt="2025-07-10T16:12:58.863" v="598" actId="20577"/>
        <pc:sldMkLst>
          <pc:docMk/>
          <pc:sldMk cId="3274739550" sldId="277"/>
        </pc:sldMkLst>
        <pc:spChg chg="mod">
          <ac:chgData name="Debjit Sutar" userId="e7b1823289760a39" providerId="LiveId" clId="{2219561B-7597-4678-97DC-19059EE6DE4D}" dt="2025-07-10T16:12:58.863" v="598" actId="20577"/>
          <ac:spMkLst>
            <pc:docMk/>
            <pc:sldMk cId="3274739550" sldId="277"/>
            <ac:spMk id="19" creationId="{C992432F-22B8-A98B-6893-800E745F8EE4}"/>
          </ac:spMkLst>
        </pc:spChg>
        <pc:spChg chg="mod">
          <ac:chgData name="Debjit Sutar" userId="e7b1823289760a39" providerId="LiveId" clId="{2219561B-7597-4678-97DC-19059EE6DE4D}" dt="2025-07-09T05:28:35.013" v="48" actId="1076"/>
          <ac:spMkLst>
            <pc:docMk/>
            <pc:sldMk cId="3274739550" sldId="277"/>
            <ac:spMk id="22" creationId="{4AFB0956-0DC7-C5EB-1DFD-C08D42F1ECFD}"/>
          </ac:spMkLst>
        </pc:spChg>
        <pc:picChg chg="add mod">
          <ac:chgData name="Debjit Sutar" userId="e7b1823289760a39" providerId="LiveId" clId="{2219561B-7597-4678-97DC-19059EE6DE4D}" dt="2025-07-10T16:12:01.249" v="592" actId="1582"/>
          <ac:picMkLst>
            <pc:docMk/>
            <pc:sldMk cId="3274739550" sldId="277"/>
            <ac:picMk id="4" creationId="{843F26AE-5E40-C981-D9D8-EDFEFCC9652D}"/>
          </ac:picMkLst>
        </pc:picChg>
        <pc:picChg chg="add mod">
          <ac:chgData name="Debjit Sutar" userId="e7b1823289760a39" providerId="LiveId" clId="{2219561B-7597-4678-97DC-19059EE6DE4D}" dt="2025-07-10T16:11:51.368" v="590" actId="1076"/>
          <ac:picMkLst>
            <pc:docMk/>
            <pc:sldMk cId="3274739550" sldId="277"/>
            <ac:picMk id="6" creationId="{09B40EAB-0D12-FDAD-A4C9-97F1D8EA53ED}"/>
          </ac:picMkLst>
        </pc:picChg>
        <pc:picChg chg="mod">
          <ac:chgData name="Debjit Sutar" userId="e7b1823289760a39" providerId="LiveId" clId="{2219561B-7597-4678-97DC-19059EE6DE4D}" dt="2025-07-09T05:28:19.435" v="46" actId="1076"/>
          <ac:picMkLst>
            <pc:docMk/>
            <pc:sldMk cId="3274739550" sldId="277"/>
            <ac:picMk id="21" creationId="{E66EDC72-B827-77E6-F8BF-E2B3C9E5A245}"/>
          </ac:picMkLst>
        </pc:picChg>
      </pc:sldChg>
      <pc:sldChg chg="addSp modSp add mod">
        <pc:chgData name="Debjit Sutar" userId="e7b1823289760a39" providerId="LiveId" clId="{2219561B-7597-4678-97DC-19059EE6DE4D}" dt="2025-07-09T05:30:50.423" v="62"/>
        <pc:sldMkLst>
          <pc:docMk/>
          <pc:sldMk cId="783399119" sldId="278"/>
        </pc:sldMkLst>
        <pc:spChg chg="mod">
          <ac:chgData name="Debjit Sutar" userId="e7b1823289760a39" providerId="LiveId" clId="{2219561B-7597-4678-97DC-19059EE6DE4D}" dt="2025-07-09T05:30:50.423" v="62"/>
          <ac:spMkLst>
            <pc:docMk/>
            <pc:sldMk cId="783399119" sldId="278"/>
            <ac:spMk id="19" creationId="{9B61DCB7-D3FF-60D4-AA54-50B0CD79EC9D}"/>
          </ac:spMkLst>
        </pc:spChg>
        <pc:spChg chg="mod">
          <ac:chgData name="Debjit Sutar" userId="e7b1823289760a39" providerId="LiveId" clId="{2219561B-7597-4678-97DC-19059EE6DE4D}" dt="2025-07-09T05:29:39.641" v="53"/>
          <ac:spMkLst>
            <pc:docMk/>
            <pc:sldMk cId="783399119" sldId="278"/>
            <ac:spMk id="22" creationId="{299AC6F9-71BD-5FF7-D84C-7B98E47E799A}"/>
          </ac:spMkLst>
        </pc:spChg>
        <pc:picChg chg="add mod">
          <ac:chgData name="Debjit Sutar" userId="e7b1823289760a39" providerId="LiveId" clId="{2219561B-7597-4678-97DC-19059EE6DE4D}" dt="2025-07-09T05:30:33.256" v="59" actId="1582"/>
          <ac:picMkLst>
            <pc:docMk/>
            <pc:sldMk cId="783399119" sldId="278"/>
            <ac:picMk id="4" creationId="{56A9FDE1-0D71-21CC-A9B3-60C39C094ABC}"/>
          </ac:picMkLst>
        </pc:picChg>
        <pc:picChg chg="add mod">
          <ac:chgData name="Debjit Sutar" userId="e7b1823289760a39" providerId="LiveId" clId="{2219561B-7597-4678-97DC-19059EE6DE4D}" dt="2025-07-09T05:30:37.765" v="61" actId="1582"/>
          <ac:picMkLst>
            <pc:docMk/>
            <pc:sldMk cId="783399119" sldId="278"/>
            <ac:picMk id="6" creationId="{D963AD4F-142C-3E85-374D-E3B417E5A9F5}"/>
          </ac:picMkLst>
        </pc:picChg>
      </pc:sldChg>
      <pc:sldChg chg="addSp delSp modSp add mod">
        <pc:chgData name="Debjit Sutar" userId="e7b1823289760a39" providerId="LiveId" clId="{2219561B-7597-4678-97DC-19059EE6DE4D}" dt="2025-07-09T05:34:31.222" v="98" actId="20577"/>
        <pc:sldMkLst>
          <pc:docMk/>
          <pc:sldMk cId="612023539" sldId="279"/>
        </pc:sldMkLst>
        <pc:spChg chg="mod">
          <ac:chgData name="Debjit Sutar" userId="e7b1823289760a39" providerId="LiveId" clId="{2219561B-7597-4678-97DC-19059EE6DE4D}" dt="2025-07-09T05:34:31.222" v="98" actId="20577"/>
          <ac:spMkLst>
            <pc:docMk/>
            <pc:sldMk cId="612023539" sldId="279"/>
            <ac:spMk id="19" creationId="{0E91F192-E70B-CB29-E2EA-2FCA60176511}"/>
          </ac:spMkLst>
        </pc:spChg>
        <pc:spChg chg="mod">
          <ac:chgData name="Debjit Sutar" userId="e7b1823289760a39" providerId="LiveId" clId="{2219561B-7597-4678-97DC-19059EE6DE4D}" dt="2025-07-09T05:31:27.805" v="65" actId="1076"/>
          <ac:spMkLst>
            <pc:docMk/>
            <pc:sldMk cId="612023539" sldId="279"/>
            <ac:spMk id="22" creationId="{F9BF0D4C-405F-6128-11EE-D1F7C0057E75}"/>
          </ac:spMkLst>
        </pc:spChg>
        <pc:picChg chg="add mod">
          <ac:chgData name="Debjit Sutar" userId="e7b1823289760a39" providerId="LiveId" clId="{2219561B-7597-4678-97DC-19059EE6DE4D}" dt="2025-07-09T05:33:03.645" v="75" actId="1582"/>
          <ac:picMkLst>
            <pc:docMk/>
            <pc:sldMk cId="612023539" sldId="279"/>
            <ac:picMk id="5" creationId="{5C26E616-8747-3296-8669-9B4DC7DB4848}"/>
          </ac:picMkLst>
        </pc:picChg>
        <pc:picChg chg="add mod">
          <ac:chgData name="Debjit Sutar" userId="e7b1823289760a39" providerId="LiveId" clId="{2219561B-7597-4678-97DC-19059EE6DE4D}" dt="2025-07-09T05:33:07.505" v="76" actId="1076"/>
          <ac:picMkLst>
            <pc:docMk/>
            <pc:sldMk cId="612023539" sldId="279"/>
            <ac:picMk id="8" creationId="{82EF178E-8125-FA63-A457-F85060138191}"/>
          </ac:picMkLst>
        </pc:picChg>
      </pc:sldChg>
      <pc:sldChg chg="addSp delSp modSp add mod">
        <pc:chgData name="Debjit Sutar" userId="e7b1823289760a39" providerId="LiveId" clId="{2219561B-7597-4678-97DC-19059EE6DE4D}" dt="2025-07-09T05:39:09.826" v="129" actId="14100"/>
        <pc:sldMkLst>
          <pc:docMk/>
          <pc:sldMk cId="2018305046" sldId="280"/>
        </pc:sldMkLst>
        <pc:spChg chg="mod">
          <ac:chgData name="Debjit Sutar" userId="e7b1823289760a39" providerId="LiveId" clId="{2219561B-7597-4678-97DC-19059EE6DE4D}" dt="2025-07-09T05:38:28.860" v="121" actId="113"/>
          <ac:spMkLst>
            <pc:docMk/>
            <pc:sldMk cId="2018305046" sldId="280"/>
            <ac:spMk id="19" creationId="{245259E3-C3C6-E963-D3D7-BD398A51AB31}"/>
          </ac:spMkLst>
        </pc:spChg>
        <pc:spChg chg="mod">
          <ac:chgData name="Debjit Sutar" userId="e7b1823289760a39" providerId="LiveId" clId="{2219561B-7597-4678-97DC-19059EE6DE4D}" dt="2025-07-09T05:38:56.174" v="126" actId="1076"/>
          <ac:spMkLst>
            <pc:docMk/>
            <pc:sldMk cId="2018305046" sldId="280"/>
            <ac:spMk id="22" creationId="{9D4DE5B4-DCF7-DA99-0D05-27CFCCE2D1D5}"/>
          </ac:spMkLst>
        </pc:spChg>
        <pc:picChg chg="add mod">
          <ac:chgData name="Debjit Sutar" userId="e7b1823289760a39" providerId="LiveId" clId="{2219561B-7597-4678-97DC-19059EE6DE4D}" dt="2025-07-09T05:38:50.911" v="125" actId="1076"/>
          <ac:picMkLst>
            <pc:docMk/>
            <pc:sldMk cId="2018305046" sldId="280"/>
            <ac:picMk id="6" creationId="{0C8E802B-B0E5-3A9F-083C-8750CD5CEC93}"/>
          </ac:picMkLst>
        </pc:picChg>
        <pc:picChg chg="mod">
          <ac:chgData name="Debjit Sutar" userId="e7b1823289760a39" providerId="LiveId" clId="{2219561B-7597-4678-97DC-19059EE6DE4D}" dt="2025-07-09T05:39:09.826" v="129" actId="14100"/>
          <ac:picMkLst>
            <pc:docMk/>
            <pc:sldMk cId="2018305046" sldId="280"/>
            <ac:picMk id="17" creationId="{D1ABC71C-D4F8-C7C4-133E-9871B6AAB172}"/>
          </ac:picMkLst>
        </pc:picChg>
        <pc:picChg chg="mod">
          <ac:chgData name="Debjit Sutar" userId="e7b1823289760a39" providerId="LiveId" clId="{2219561B-7597-4678-97DC-19059EE6DE4D}" dt="2025-07-09T05:39:03.347" v="128" actId="1076"/>
          <ac:picMkLst>
            <pc:docMk/>
            <pc:sldMk cId="2018305046" sldId="280"/>
            <ac:picMk id="21" creationId="{DF636617-5403-9EEC-EFEA-B3EBDD19CBA6}"/>
          </ac:picMkLst>
        </pc:picChg>
      </pc:sldChg>
      <pc:sldChg chg="add">
        <pc:chgData name="Debjit Sutar" userId="e7b1823289760a39" providerId="LiveId" clId="{2219561B-7597-4678-97DC-19059EE6DE4D}" dt="2025-07-09T05:45:25.482" v="130" actId="2890"/>
        <pc:sldMkLst>
          <pc:docMk/>
          <pc:sldMk cId="106478254" sldId="281"/>
        </pc:sldMkLst>
      </pc:sldChg>
      <pc:sldChg chg="addSp delSp modSp add mod">
        <pc:chgData name="Debjit Sutar" userId="e7b1823289760a39" providerId="LiveId" clId="{2219561B-7597-4678-97DC-19059EE6DE4D}" dt="2025-07-09T05:53:16.169" v="161" actId="208"/>
        <pc:sldMkLst>
          <pc:docMk/>
          <pc:sldMk cId="2820383769" sldId="282"/>
        </pc:sldMkLst>
        <pc:spChg chg="add mod">
          <ac:chgData name="Debjit Sutar" userId="e7b1823289760a39" providerId="LiveId" clId="{2219561B-7597-4678-97DC-19059EE6DE4D}" dt="2025-07-09T05:53:16.169" v="161" actId="208"/>
          <ac:spMkLst>
            <pc:docMk/>
            <pc:sldMk cId="2820383769" sldId="282"/>
            <ac:spMk id="10" creationId="{89FB68E5-5C55-1462-F7C1-DE9D3E2125C1}"/>
          </ac:spMkLst>
        </pc:spChg>
        <pc:spChg chg="mod">
          <ac:chgData name="Debjit Sutar" userId="e7b1823289760a39" providerId="LiveId" clId="{2219561B-7597-4678-97DC-19059EE6DE4D}" dt="2025-07-09T05:48:49.223" v="134"/>
          <ac:spMkLst>
            <pc:docMk/>
            <pc:sldMk cId="2820383769" sldId="282"/>
            <ac:spMk id="19" creationId="{0B631096-294C-58E3-D042-B65F27CD2157}"/>
          </ac:spMkLst>
        </pc:spChg>
        <pc:spChg chg="mod">
          <ac:chgData name="Debjit Sutar" userId="e7b1823289760a39" providerId="LiveId" clId="{2219561B-7597-4678-97DC-19059EE6DE4D}" dt="2025-07-09T05:47:59.847" v="133"/>
          <ac:spMkLst>
            <pc:docMk/>
            <pc:sldMk cId="2820383769" sldId="282"/>
            <ac:spMk id="22" creationId="{AD1A780B-C615-E3F7-9FE4-1BF9A92EFFEE}"/>
          </ac:spMkLst>
        </pc:spChg>
        <pc:picChg chg="add mod">
          <ac:chgData name="Debjit Sutar" userId="e7b1823289760a39" providerId="LiveId" clId="{2219561B-7597-4678-97DC-19059EE6DE4D}" dt="2025-07-09T05:52:37.949" v="156" actId="1076"/>
          <ac:picMkLst>
            <pc:docMk/>
            <pc:sldMk cId="2820383769" sldId="282"/>
            <ac:picMk id="5" creationId="{8295D2BA-E66C-06F0-897B-B3F4F26FEBE6}"/>
          </ac:picMkLst>
        </pc:picChg>
        <pc:picChg chg="add mod">
          <ac:chgData name="Debjit Sutar" userId="e7b1823289760a39" providerId="LiveId" clId="{2219561B-7597-4678-97DC-19059EE6DE4D}" dt="2025-07-09T05:52:36.499" v="155" actId="1076"/>
          <ac:picMkLst>
            <pc:docMk/>
            <pc:sldMk cId="2820383769" sldId="282"/>
            <ac:picMk id="8" creationId="{C0EFA0EC-3DDB-0B70-7261-6A4A9DE092A1}"/>
          </ac:picMkLst>
        </pc:picChg>
        <pc:picChg chg="mod">
          <ac:chgData name="Debjit Sutar" userId="e7b1823289760a39" providerId="LiveId" clId="{2219561B-7597-4678-97DC-19059EE6DE4D}" dt="2025-07-09T05:48:54.616" v="135" actId="14100"/>
          <ac:picMkLst>
            <pc:docMk/>
            <pc:sldMk cId="2820383769" sldId="282"/>
            <ac:picMk id="17" creationId="{7175ACF2-1262-E642-C747-D9000F5ACFFB}"/>
          </ac:picMkLst>
        </pc:picChg>
      </pc:sldChg>
      <pc:sldChg chg="addSp delSp modSp add mod">
        <pc:chgData name="Debjit Sutar" userId="e7b1823289760a39" providerId="LiveId" clId="{2219561B-7597-4678-97DC-19059EE6DE4D}" dt="2025-07-09T05:59:01.558" v="203" actId="20577"/>
        <pc:sldMkLst>
          <pc:docMk/>
          <pc:sldMk cId="3101761092" sldId="283"/>
        </pc:sldMkLst>
        <pc:spChg chg="add mod">
          <ac:chgData name="Debjit Sutar" userId="e7b1823289760a39" providerId="LiveId" clId="{2219561B-7597-4678-97DC-19059EE6DE4D}" dt="2025-07-09T05:57:32.536" v="184" actId="207"/>
          <ac:spMkLst>
            <pc:docMk/>
            <pc:sldMk cId="3101761092" sldId="283"/>
            <ac:spMk id="12" creationId="{95EDB3A3-FF28-FE4E-E765-1D5C8EC96279}"/>
          </ac:spMkLst>
        </pc:spChg>
        <pc:spChg chg="add mod">
          <ac:chgData name="Debjit Sutar" userId="e7b1823289760a39" providerId="LiveId" clId="{2219561B-7597-4678-97DC-19059EE6DE4D}" dt="2025-07-09T05:57:27.284" v="183" actId="207"/>
          <ac:spMkLst>
            <pc:docMk/>
            <pc:sldMk cId="3101761092" sldId="283"/>
            <ac:spMk id="13" creationId="{2BBD63DE-C862-6946-C9E2-8E984B48E9C9}"/>
          </ac:spMkLst>
        </pc:spChg>
        <pc:spChg chg="mod">
          <ac:chgData name="Debjit Sutar" userId="e7b1823289760a39" providerId="LiveId" clId="{2219561B-7597-4678-97DC-19059EE6DE4D}" dt="2025-07-09T05:59:01.558" v="203" actId="20577"/>
          <ac:spMkLst>
            <pc:docMk/>
            <pc:sldMk cId="3101761092" sldId="283"/>
            <ac:spMk id="19" creationId="{A2E7EFE5-AA03-F8C4-A259-D9778C8D04D8}"/>
          </ac:spMkLst>
        </pc:spChg>
        <pc:spChg chg="mod">
          <ac:chgData name="Debjit Sutar" userId="e7b1823289760a39" providerId="LiveId" clId="{2219561B-7597-4678-97DC-19059EE6DE4D}" dt="2025-07-09T05:53:58.444" v="163"/>
          <ac:spMkLst>
            <pc:docMk/>
            <pc:sldMk cId="3101761092" sldId="283"/>
            <ac:spMk id="22" creationId="{9B82444F-20A9-6138-DE07-E0CD0F2D5C50}"/>
          </ac:spMkLst>
        </pc:spChg>
        <pc:picChg chg="add mod">
          <ac:chgData name="Debjit Sutar" userId="e7b1823289760a39" providerId="LiveId" clId="{2219561B-7597-4678-97DC-19059EE6DE4D}" dt="2025-07-09T05:56:14.288" v="177" actId="1582"/>
          <ac:picMkLst>
            <pc:docMk/>
            <pc:sldMk cId="3101761092" sldId="283"/>
            <ac:picMk id="4" creationId="{8F1A646F-F7E2-2DBA-F6C2-18294C442FFC}"/>
          </ac:picMkLst>
        </pc:picChg>
        <pc:picChg chg="add mod">
          <ac:chgData name="Debjit Sutar" userId="e7b1823289760a39" providerId="LiveId" clId="{2219561B-7597-4678-97DC-19059EE6DE4D}" dt="2025-07-09T05:56:18.668" v="178" actId="1582"/>
          <ac:picMkLst>
            <pc:docMk/>
            <pc:sldMk cId="3101761092" sldId="283"/>
            <ac:picMk id="7" creationId="{F3F4D185-432F-F426-B892-481AE27FFEBD}"/>
          </ac:picMkLst>
        </pc:picChg>
        <pc:picChg chg="add mod">
          <ac:chgData name="Debjit Sutar" userId="e7b1823289760a39" providerId="LiveId" clId="{2219561B-7597-4678-97DC-19059EE6DE4D}" dt="2025-07-09T05:56:24.552" v="179" actId="1582"/>
          <ac:picMkLst>
            <pc:docMk/>
            <pc:sldMk cId="3101761092" sldId="283"/>
            <ac:picMk id="11" creationId="{13E65A0F-7D3A-E102-5636-ADA9226EC219}"/>
          </ac:picMkLst>
        </pc:picChg>
      </pc:sldChg>
      <pc:sldChg chg="addSp delSp modSp add mod">
        <pc:chgData name="Debjit Sutar" userId="e7b1823289760a39" providerId="LiveId" clId="{2219561B-7597-4678-97DC-19059EE6DE4D}" dt="2025-07-09T06:04:07.390" v="234" actId="1582"/>
        <pc:sldMkLst>
          <pc:docMk/>
          <pc:sldMk cId="790440947" sldId="284"/>
        </pc:sldMkLst>
        <pc:spChg chg="mod">
          <ac:chgData name="Debjit Sutar" userId="e7b1823289760a39" providerId="LiveId" clId="{2219561B-7597-4678-97DC-19059EE6DE4D}" dt="2025-07-09T06:02:11.245" v="216" actId="1076"/>
          <ac:spMkLst>
            <pc:docMk/>
            <pc:sldMk cId="790440947" sldId="284"/>
            <ac:spMk id="19" creationId="{F637C07C-050B-D34E-A5EF-63BE028F1BEF}"/>
          </ac:spMkLst>
        </pc:spChg>
        <pc:spChg chg="mod">
          <ac:chgData name="Debjit Sutar" userId="e7b1823289760a39" providerId="LiveId" clId="{2219561B-7597-4678-97DC-19059EE6DE4D}" dt="2025-07-09T05:59:50.152" v="206" actId="1076"/>
          <ac:spMkLst>
            <pc:docMk/>
            <pc:sldMk cId="790440947" sldId="284"/>
            <ac:spMk id="22" creationId="{2B2480D3-FE5E-DFCD-0E76-07DFD2679F70}"/>
          </ac:spMkLst>
        </pc:spChg>
        <pc:picChg chg="add mod">
          <ac:chgData name="Debjit Sutar" userId="e7b1823289760a39" providerId="LiveId" clId="{2219561B-7597-4678-97DC-19059EE6DE4D}" dt="2025-07-09T06:02:46.454" v="222" actId="1582"/>
          <ac:picMkLst>
            <pc:docMk/>
            <pc:sldMk cId="790440947" sldId="284"/>
            <ac:picMk id="5" creationId="{7F68B0DC-C058-1D13-3A56-68A5565CB14B}"/>
          </ac:picMkLst>
        </pc:picChg>
        <pc:picChg chg="add mod">
          <ac:chgData name="Debjit Sutar" userId="e7b1823289760a39" providerId="LiveId" clId="{2219561B-7597-4678-97DC-19059EE6DE4D}" dt="2025-07-09T06:03:17.188" v="225" actId="1582"/>
          <ac:picMkLst>
            <pc:docMk/>
            <pc:sldMk cId="790440947" sldId="284"/>
            <ac:picMk id="9" creationId="{96AD13B3-2AD4-C02D-8C5A-149FBF0AF009}"/>
          </ac:picMkLst>
        </pc:picChg>
        <pc:picChg chg="add mod">
          <ac:chgData name="Debjit Sutar" userId="e7b1823289760a39" providerId="LiveId" clId="{2219561B-7597-4678-97DC-19059EE6DE4D}" dt="2025-07-09T06:04:07.390" v="234" actId="1582"/>
          <ac:picMkLst>
            <pc:docMk/>
            <pc:sldMk cId="790440947" sldId="284"/>
            <ac:picMk id="14" creationId="{0F2B9D41-274B-8C94-8DB4-DC592FE66C8D}"/>
          </ac:picMkLst>
        </pc:picChg>
        <pc:picChg chg="mod">
          <ac:chgData name="Debjit Sutar" userId="e7b1823289760a39" providerId="LiveId" clId="{2219561B-7597-4678-97DC-19059EE6DE4D}" dt="2025-07-09T06:02:26.071" v="219" actId="14100"/>
          <ac:picMkLst>
            <pc:docMk/>
            <pc:sldMk cId="790440947" sldId="284"/>
            <ac:picMk id="17" creationId="{F5BEC00C-F032-2968-DA78-C132225B4270}"/>
          </ac:picMkLst>
        </pc:picChg>
      </pc:sldChg>
      <pc:sldChg chg="addSp delSp modSp add mod">
        <pc:chgData name="Debjit Sutar" userId="e7b1823289760a39" providerId="LiveId" clId="{2219561B-7597-4678-97DC-19059EE6DE4D}" dt="2025-07-10T16:07:03.753" v="586" actId="1076"/>
        <pc:sldMkLst>
          <pc:docMk/>
          <pc:sldMk cId="3927823826" sldId="285"/>
        </pc:sldMkLst>
        <pc:spChg chg="add mod">
          <ac:chgData name="Debjit Sutar" userId="e7b1823289760a39" providerId="LiveId" clId="{2219561B-7597-4678-97DC-19059EE6DE4D}" dt="2025-07-10T16:05:19.675" v="580" actId="207"/>
          <ac:spMkLst>
            <pc:docMk/>
            <pc:sldMk cId="3927823826" sldId="285"/>
            <ac:spMk id="7" creationId="{CB0287B5-D49B-6008-C1F0-91A014AE0F36}"/>
          </ac:spMkLst>
        </pc:spChg>
        <pc:spChg chg="mod">
          <ac:chgData name="Debjit Sutar" userId="e7b1823289760a39" providerId="LiveId" clId="{2219561B-7597-4678-97DC-19059EE6DE4D}" dt="2025-07-10T16:07:03.753" v="586" actId="1076"/>
          <ac:spMkLst>
            <pc:docMk/>
            <pc:sldMk cId="3927823826" sldId="285"/>
            <ac:spMk id="19" creationId="{DE5D5B8B-18F0-8751-5373-5532A93F94A1}"/>
          </ac:spMkLst>
        </pc:spChg>
        <pc:spChg chg="mod">
          <ac:chgData name="Debjit Sutar" userId="e7b1823289760a39" providerId="LiveId" clId="{2219561B-7597-4678-97DC-19059EE6DE4D}" dt="2025-07-09T06:08:47.604" v="237" actId="1076"/>
          <ac:spMkLst>
            <pc:docMk/>
            <pc:sldMk cId="3927823826" sldId="285"/>
            <ac:spMk id="22" creationId="{DECC5E57-F1BD-DFE0-F835-580CF1781D2F}"/>
          </ac:spMkLst>
        </pc:spChg>
        <pc:picChg chg="add mod">
          <ac:chgData name="Debjit Sutar" userId="e7b1823289760a39" providerId="LiveId" clId="{2219561B-7597-4678-97DC-19059EE6DE4D}" dt="2025-07-10T16:04:45.850" v="576" actId="1582"/>
          <ac:picMkLst>
            <pc:docMk/>
            <pc:sldMk cId="3927823826" sldId="285"/>
            <ac:picMk id="4" creationId="{6F3415AB-A72A-9404-5A38-7D03EDAE0899}"/>
          </ac:picMkLst>
        </pc:picChg>
        <pc:picChg chg="add mod">
          <ac:chgData name="Debjit Sutar" userId="e7b1823289760a39" providerId="LiveId" clId="{2219561B-7597-4678-97DC-19059EE6DE4D}" dt="2025-07-10T16:04:59.302" v="577" actId="1582"/>
          <ac:picMkLst>
            <pc:docMk/>
            <pc:sldMk cId="3927823826" sldId="285"/>
            <ac:picMk id="6" creationId="{309A6D68-0A27-EF6E-65E7-B94A1710667B}"/>
          </ac:picMkLst>
        </pc:picChg>
        <pc:picChg chg="mod">
          <ac:chgData name="Debjit Sutar" userId="e7b1823289760a39" providerId="LiveId" clId="{2219561B-7597-4678-97DC-19059EE6DE4D}" dt="2025-07-10T16:06:58.655" v="585" actId="1076"/>
          <ac:picMkLst>
            <pc:docMk/>
            <pc:sldMk cId="3927823826" sldId="285"/>
            <ac:picMk id="17" creationId="{FC5083D3-28BD-FAAD-01C6-F1E73470B70D}"/>
          </ac:picMkLst>
        </pc:picChg>
        <pc:picChg chg="mod">
          <ac:chgData name="Debjit Sutar" userId="e7b1823289760a39" providerId="LiveId" clId="{2219561B-7597-4678-97DC-19059EE6DE4D}" dt="2025-07-09T06:08:51.496" v="239" actId="14100"/>
          <ac:picMkLst>
            <pc:docMk/>
            <pc:sldMk cId="3927823826" sldId="285"/>
            <ac:picMk id="21" creationId="{82CC6AD6-7B4A-50B8-AD2B-F0CB14D9B728}"/>
          </ac:picMkLst>
        </pc:picChg>
      </pc:sldChg>
      <pc:sldChg chg="addSp modSp add mod">
        <pc:chgData name="Debjit Sutar" userId="e7b1823289760a39" providerId="LiveId" clId="{2219561B-7597-4678-97DC-19059EE6DE4D}" dt="2025-07-09T06:31:41.126" v="251" actId="14100"/>
        <pc:sldMkLst>
          <pc:docMk/>
          <pc:sldMk cId="1062159697" sldId="286"/>
        </pc:sldMkLst>
        <pc:spChg chg="mod">
          <ac:chgData name="Debjit Sutar" userId="e7b1823289760a39" providerId="LiveId" clId="{2219561B-7597-4678-97DC-19059EE6DE4D}" dt="2025-07-09T06:31:33.896" v="250"/>
          <ac:spMkLst>
            <pc:docMk/>
            <pc:sldMk cId="1062159697" sldId="286"/>
            <ac:spMk id="19" creationId="{8616CBF6-F8F1-FAF9-70CB-077D6AB6F05C}"/>
          </ac:spMkLst>
        </pc:spChg>
        <pc:spChg chg="mod">
          <ac:chgData name="Debjit Sutar" userId="e7b1823289760a39" providerId="LiveId" clId="{2219561B-7597-4678-97DC-19059EE6DE4D}" dt="2025-07-09T06:30:11.961" v="246"/>
          <ac:spMkLst>
            <pc:docMk/>
            <pc:sldMk cId="1062159697" sldId="286"/>
            <ac:spMk id="22" creationId="{708DA8B7-2E47-E5B5-D5AC-D2C3CB1032EF}"/>
          </ac:spMkLst>
        </pc:spChg>
        <pc:picChg chg="add mod">
          <ac:chgData name="Debjit Sutar" userId="e7b1823289760a39" providerId="LiveId" clId="{2219561B-7597-4678-97DC-19059EE6DE4D}" dt="2025-07-09T06:30:51.626" v="247"/>
          <ac:picMkLst>
            <pc:docMk/>
            <pc:sldMk cId="1062159697" sldId="286"/>
            <ac:picMk id="3" creationId="{507ACC29-08E6-DD3A-C6C6-1CDFC2126566}"/>
          </ac:picMkLst>
        </pc:picChg>
        <pc:picChg chg="mod">
          <ac:chgData name="Debjit Sutar" userId="e7b1823289760a39" providerId="LiveId" clId="{2219561B-7597-4678-97DC-19059EE6DE4D}" dt="2025-07-09T06:31:41.126" v="251" actId="14100"/>
          <ac:picMkLst>
            <pc:docMk/>
            <pc:sldMk cId="1062159697" sldId="286"/>
            <ac:picMk id="17" creationId="{105963D0-5777-7346-1741-AAE52A2E7FAE}"/>
          </ac:picMkLst>
        </pc:picChg>
      </pc:sldChg>
      <pc:sldChg chg="addSp delSp modSp add mod">
        <pc:chgData name="Debjit Sutar" userId="e7b1823289760a39" providerId="LiveId" clId="{2219561B-7597-4678-97DC-19059EE6DE4D}" dt="2025-07-09T06:56:46.520" v="275" actId="1076"/>
        <pc:sldMkLst>
          <pc:docMk/>
          <pc:sldMk cId="2203202061" sldId="287"/>
        </pc:sldMkLst>
        <pc:spChg chg="mod">
          <ac:chgData name="Debjit Sutar" userId="e7b1823289760a39" providerId="LiveId" clId="{2219561B-7597-4678-97DC-19059EE6DE4D}" dt="2025-07-09T06:54:34.953" v="262" actId="20577"/>
          <ac:spMkLst>
            <pc:docMk/>
            <pc:sldMk cId="2203202061" sldId="287"/>
            <ac:spMk id="19" creationId="{DC4359D3-299A-8B51-5E47-405FD08728FD}"/>
          </ac:spMkLst>
        </pc:spChg>
        <pc:spChg chg="mod">
          <ac:chgData name="Debjit Sutar" userId="e7b1823289760a39" providerId="LiveId" clId="{2219561B-7597-4678-97DC-19059EE6DE4D}" dt="2025-07-09T06:56:20.053" v="274" actId="1076"/>
          <ac:spMkLst>
            <pc:docMk/>
            <pc:sldMk cId="2203202061" sldId="287"/>
            <ac:spMk id="22" creationId="{E91861E3-DBAC-D70D-654A-0D48E0CDDAA8}"/>
          </ac:spMkLst>
        </pc:spChg>
        <pc:picChg chg="add mod">
          <ac:chgData name="Debjit Sutar" userId="e7b1823289760a39" providerId="LiveId" clId="{2219561B-7597-4678-97DC-19059EE6DE4D}" dt="2025-07-09T06:56:46.520" v="275" actId="1076"/>
          <ac:picMkLst>
            <pc:docMk/>
            <pc:sldMk cId="2203202061" sldId="287"/>
            <ac:picMk id="5" creationId="{A43135D3-F5C7-D68C-3B63-2965CBB81918}"/>
          </ac:picMkLst>
        </pc:picChg>
        <pc:picChg chg="add mod">
          <ac:chgData name="Debjit Sutar" userId="e7b1823289760a39" providerId="LiveId" clId="{2219561B-7597-4678-97DC-19059EE6DE4D}" dt="2025-07-09T06:56:03.461" v="272" actId="1582"/>
          <ac:picMkLst>
            <pc:docMk/>
            <pc:sldMk cId="2203202061" sldId="287"/>
            <ac:picMk id="10" creationId="{F5982594-A848-91CF-10F1-A1BF330E957E}"/>
          </ac:picMkLst>
        </pc:picChg>
      </pc:sldChg>
      <pc:sldChg chg="addSp delSp modSp add mod">
        <pc:chgData name="Debjit Sutar" userId="e7b1823289760a39" providerId="LiveId" clId="{2219561B-7597-4678-97DC-19059EE6DE4D}" dt="2025-07-09T15:59:29.622" v="337" actId="1076"/>
        <pc:sldMkLst>
          <pc:docMk/>
          <pc:sldMk cId="2156292130" sldId="288"/>
        </pc:sldMkLst>
        <pc:spChg chg="add mod">
          <ac:chgData name="Debjit Sutar" userId="e7b1823289760a39" providerId="LiveId" clId="{2219561B-7597-4678-97DC-19059EE6DE4D}" dt="2025-07-09T15:52:20.496" v="322" actId="208"/>
          <ac:spMkLst>
            <pc:docMk/>
            <pc:sldMk cId="2156292130" sldId="288"/>
            <ac:spMk id="12" creationId="{4D5AE372-5761-1D10-4C1F-542FDFDD7DD0}"/>
          </ac:spMkLst>
        </pc:spChg>
        <pc:spChg chg="mod">
          <ac:chgData name="Debjit Sutar" userId="e7b1823289760a39" providerId="LiveId" clId="{2219561B-7597-4678-97DC-19059EE6DE4D}" dt="2025-07-09T15:59:29.622" v="337" actId="1076"/>
          <ac:spMkLst>
            <pc:docMk/>
            <pc:sldMk cId="2156292130" sldId="288"/>
            <ac:spMk id="19" creationId="{2A19F883-21F4-D008-C8DD-C50187367B0F}"/>
          </ac:spMkLst>
        </pc:spChg>
        <pc:spChg chg="mod">
          <ac:chgData name="Debjit Sutar" userId="e7b1823289760a39" providerId="LiveId" clId="{2219561B-7597-4678-97DC-19059EE6DE4D}" dt="2025-07-09T06:58:45.828" v="277"/>
          <ac:spMkLst>
            <pc:docMk/>
            <pc:sldMk cId="2156292130" sldId="288"/>
            <ac:spMk id="22" creationId="{1815CB2A-453A-09D0-5CC3-F2549ACF4043}"/>
          </ac:spMkLst>
        </pc:spChg>
        <pc:picChg chg="add mod">
          <ac:chgData name="Debjit Sutar" userId="e7b1823289760a39" providerId="LiveId" clId="{2219561B-7597-4678-97DC-19059EE6DE4D}" dt="2025-07-09T15:50:01.275" v="298" actId="14100"/>
          <ac:picMkLst>
            <pc:docMk/>
            <pc:sldMk cId="2156292130" sldId="288"/>
            <ac:picMk id="7" creationId="{B905EC8C-F66D-99AC-E761-C3AC9E478300}"/>
          </ac:picMkLst>
        </pc:picChg>
        <pc:picChg chg="add mod">
          <ac:chgData name="Debjit Sutar" userId="e7b1823289760a39" providerId="LiveId" clId="{2219561B-7597-4678-97DC-19059EE6DE4D}" dt="2025-07-09T15:52:07.079" v="320" actId="1076"/>
          <ac:picMkLst>
            <pc:docMk/>
            <pc:sldMk cId="2156292130" sldId="288"/>
            <ac:picMk id="9" creationId="{683B6F1C-9723-9DE2-3618-85A7037FD4A2}"/>
          </ac:picMkLst>
        </pc:picChg>
        <pc:picChg chg="mod">
          <ac:chgData name="Debjit Sutar" userId="e7b1823289760a39" providerId="LiveId" clId="{2219561B-7597-4678-97DC-19059EE6DE4D}" dt="2025-07-09T15:55:30.278" v="336" actId="1076"/>
          <ac:picMkLst>
            <pc:docMk/>
            <pc:sldMk cId="2156292130" sldId="288"/>
            <ac:picMk id="17" creationId="{FDD15BB8-3270-53EA-C8F8-CC47CEF95E84}"/>
          </ac:picMkLst>
        </pc:picChg>
      </pc:sldChg>
      <pc:sldChg chg="addSp delSp modSp add mod">
        <pc:chgData name="Debjit Sutar" userId="e7b1823289760a39" providerId="LiveId" clId="{2219561B-7597-4678-97DC-19059EE6DE4D}" dt="2025-07-09T16:27:18.415" v="420" actId="113"/>
        <pc:sldMkLst>
          <pc:docMk/>
          <pc:sldMk cId="1939019056" sldId="289"/>
        </pc:sldMkLst>
        <pc:spChg chg="add mod">
          <ac:chgData name="Debjit Sutar" userId="e7b1823289760a39" providerId="LiveId" clId="{2219561B-7597-4678-97DC-19059EE6DE4D}" dt="2025-07-09T16:07:16.749" v="378" actId="207"/>
          <ac:spMkLst>
            <pc:docMk/>
            <pc:sldMk cId="1939019056" sldId="289"/>
            <ac:spMk id="11" creationId="{AC47DBE9-FEA6-C66F-6131-9896AF3E39C6}"/>
          </ac:spMkLst>
        </pc:spChg>
        <pc:spChg chg="add mod">
          <ac:chgData name="Debjit Sutar" userId="e7b1823289760a39" providerId="LiveId" clId="{2219561B-7597-4678-97DC-19059EE6DE4D}" dt="2025-07-09T16:07:21.061" v="379" actId="207"/>
          <ac:spMkLst>
            <pc:docMk/>
            <pc:sldMk cId="1939019056" sldId="289"/>
            <ac:spMk id="13" creationId="{3D4C5321-2BA9-0480-CE6B-2EA9F384CB4D}"/>
          </ac:spMkLst>
        </pc:spChg>
        <pc:spChg chg="mod">
          <ac:chgData name="Debjit Sutar" userId="e7b1823289760a39" providerId="LiveId" clId="{2219561B-7597-4678-97DC-19059EE6DE4D}" dt="2025-07-09T16:27:18.415" v="420" actId="113"/>
          <ac:spMkLst>
            <pc:docMk/>
            <pc:sldMk cId="1939019056" sldId="289"/>
            <ac:spMk id="19" creationId="{A1A5DB2E-B103-CFC6-034A-743CF481DE1A}"/>
          </ac:spMkLst>
        </pc:spChg>
        <pc:spChg chg="mod">
          <ac:chgData name="Debjit Sutar" userId="e7b1823289760a39" providerId="LiveId" clId="{2219561B-7597-4678-97DC-19059EE6DE4D}" dt="2025-07-09T16:00:24.752" v="342" actId="20577"/>
          <ac:spMkLst>
            <pc:docMk/>
            <pc:sldMk cId="1939019056" sldId="289"/>
            <ac:spMk id="22" creationId="{97D86633-2EDC-11F9-930A-E4A1F54E3D70}"/>
          </ac:spMkLst>
        </pc:spChg>
        <pc:picChg chg="add mod">
          <ac:chgData name="Debjit Sutar" userId="e7b1823289760a39" providerId="LiveId" clId="{2219561B-7597-4678-97DC-19059EE6DE4D}" dt="2025-07-09T16:06:00.848" v="371" actId="1582"/>
          <ac:picMkLst>
            <pc:docMk/>
            <pc:sldMk cId="1939019056" sldId="289"/>
            <ac:picMk id="4" creationId="{FDFDAD24-7F06-880C-DEA8-46B99C758C3D}"/>
          </ac:picMkLst>
        </pc:picChg>
        <pc:picChg chg="add mod">
          <ac:chgData name="Debjit Sutar" userId="e7b1823289760a39" providerId="LiveId" clId="{2219561B-7597-4678-97DC-19059EE6DE4D}" dt="2025-07-09T16:06:07.423" v="372" actId="1582"/>
          <ac:picMkLst>
            <pc:docMk/>
            <pc:sldMk cId="1939019056" sldId="289"/>
            <ac:picMk id="7" creationId="{DD030CE6-45FF-D99D-3BCE-F380078761C5}"/>
          </ac:picMkLst>
        </pc:picChg>
        <pc:picChg chg="add mod">
          <ac:chgData name="Debjit Sutar" userId="e7b1823289760a39" providerId="LiveId" clId="{2219561B-7597-4678-97DC-19059EE6DE4D}" dt="2025-07-09T16:05:55.506" v="370" actId="1582"/>
          <ac:picMkLst>
            <pc:docMk/>
            <pc:sldMk cId="1939019056" sldId="289"/>
            <ac:picMk id="9" creationId="{9124EC16-956E-3076-A6C0-3A641467983A}"/>
          </ac:picMkLst>
        </pc:picChg>
        <pc:picChg chg="mod">
          <ac:chgData name="Debjit Sutar" userId="e7b1823289760a39" providerId="LiveId" clId="{2219561B-7597-4678-97DC-19059EE6DE4D}" dt="2025-07-09T16:00:01.010" v="339" actId="1076"/>
          <ac:picMkLst>
            <pc:docMk/>
            <pc:sldMk cId="1939019056" sldId="289"/>
            <ac:picMk id="21" creationId="{133C0E41-12A5-E6F4-1B4C-9AC155158B61}"/>
          </ac:picMkLst>
        </pc:picChg>
      </pc:sldChg>
      <pc:sldChg chg="addSp delSp modSp add mod">
        <pc:chgData name="Debjit Sutar" userId="e7b1823289760a39" providerId="LiveId" clId="{2219561B-7597-4678-97DC-19059EE6DE4D}" dt="2025-07-10T15:33:02.328" v="492"/>
        <pc:sldMkLst>
          <pc:docMk/>
          <pc:sldMk cId="3857306447" sldId="290"/>
        </pc:sldMkLst>
        <pc:spChg chg="add">
          <ac:chgData name="Debjit Sutar" userId="e7b1823289760a39" providerId="LiveId" clId="{2219561B-7597-4678-97DC-19059EE6DE4D}" dt="2025-07-10T15:32:31.047" v="486"/>
          <ac:spMkLst>
            <pc:docMk/>
            <pc:sldMk cId="3857306447" sldId="290"/>
            <ac:spMk id="3" creationId="{309CBD93-7EA6-3890-6115-21875973F4AE}"/>
          </ac:spMkLst>
        </pc:spChg>
        <pc:spChg chg="add mod">
          <ac:chgData name="Debjit Sutar" userId="e7b1823289760a39" providerId="LiveId" clId="{2219561B-7597-4678-97DC-19059EE6DE4D}" dt="2025-07-09T16:12:05.948" v="405" actId="1582"/>
          <ac:spMkLst>
            <pc:docMk/>
            <pc:sldMk cId="3857306447" sldId="290"/>
            <ac:spMk id="8" creationId="{8408BFAF-7874-1969-39D6-89A11D8AC104}"/>
          </ac:spMkLst>
        </pc:spChg>
        <pc:spChg chg="add mod">
          <ac:chgData name="Debjit Sutar" userId="e7b1823289760a39" providerId="LiveId" clId="{2219561B-7597-4678-97DC-19059EE6DE4D}" dt="2025-07-09T16:12:35.810" v="410" actId="14100"/>
          <ac:spMkLst>
            <pc:docMk/>
            <pc:sldMk cId="3857306447" sldId="290"/>
            <ac:spMk id="10" creationId="{5CDE0663-6B88-9089-E846-9941FFA58460}"/>
          </ac:spMkLst>
        </pc:spChg>
        <pc:spChg chg="mod">
          <ac:chgData name="Debjit Sutar" userId="e7b1823289760a39" providerId="LiveId" clId="{2219561B-7597-4678-97DC-19059EE6DE4D}" dt="2025-07-10T15:33:02.328" v="492"/>
          <ac:spMkLst>
            <pc:docMk/>
            <pc:sldMk cId="3857306447" sldId="290"/>
            <ac:spMk id="19" creationId="{18CA76C8-3D59-8866-6CE9-E2551ABC5479}"/>
          </ac:spMkLst>
        </pc:spChg>
        <pc:spChg chg="mod">
          <ac:chgData name="Debjit Sutar" userId="e7b1823289760a39" providerId="LiveId" clId="{2219561B-7597-4678-97DC-19059EE6DE4D}" dt="2025-07-09T16:32:04.721" v="440"/>
          <ac:spMkLst>
            <pc:docMk/>
            <pc:sldMk cId="3857306447" sldId="290"/>
            <ac:spMk id="22" creationId="{2533EDE8-2BCB-0400-5F11-50DB2135E9E7}"/>
          </ac:spMkLst>
        </pc:spChg>
        <pc:picChg chg="add mod">
          <ac:chgData name="Debjit Sutar" userId="e7b1823289760a39" providerId="LiveId" clId="{2219561B-7597-4678-97DC-19059EE6DE4D}" dt="2025-07-09T16:12:22.905" v="407" actId="1076"/>
          <ac:picMkLst>
            <pc:docMk/>
            <pc:sldMk cId="3857306447" sldId="290"/>
            <ac:picMk id="5" creationId="{F43A7FDA-5BD2-1921-192C-F916471C8515}"/>
          </ac:picMkLst>
        </pc:picChg>
        <pc:picChg chg="mod">
          <ac:chgData name="Debjit Sutar" userId="e7b1823289760a39" providerId="LiveId" clId="{2219561B-7597-4678-97DC-19059EE6DE4D}" dt="2025-07-09T16:28:25.124" v="424" actId="14100"/>
          <ac:picMkLst>
            <pc:docMk/>
            <pc:sldMk cId="3857306447" sldId="290"/>
            <ac:picMk id="17" creationId="{C82C66EA-F2D2-38EB-4630-71BDE8CA94F3}"/>
          </ac:picMkLst>
        </pc:picChg>
      </pc:sldChg>
      <pc:sldChg chg="addSp delSp modSp add mod">
        <pc:chgData name="Debjit Sutar" userId="e7b1823289760a39" providerId="LiveId" clId="{2219561B-7597-4678-97DC-19059EE6DE4D}" dt="2025-07-09T16:31:32.338" v="439" actId="1076"/>
        <pc:sldMkLst>
          <pc:docMk/>
          <pc:sldMk cId="4166031871" sldId="291"/>
        </pc:sldMkLst>
        <pc:spChg chg="mod">
          <ac:chgData name="Debjit Sutar" userId="e7b1823289760a39" providerId="LiveId" clId="{2219561B-7597-4678-97DC-19059EE6DE4D}" dt="2025-07-09T16:31:32.338" v="439" actId="1076"/>
          <ac:spMkLst>
            <pc:docMk/>
            <pc:sldMk cId="4166031871" sldId="291"/>
            <ac:spMk id="19" creationId="{1513BD6F-B14C-FBDD-19D1-CCCE25D759A3}"/>
          </ac:spMkLst>
        </pc:spChg>
        <pc:spChg chg="mod">
          <ac:chgData name="Debjit Sutar" userId="e7b1823289760a39" providerId="LiveId" clId="{2219561B-7597-4678-97DC-19059EE6DE4D}" dt="2025-07-09T16:29:53.305" v="427"/>
          <ac:spMkLst>
            <pc:docMk/>
            <pc:sldMk cId="4166031871" sldId="291"/>
            <ac:spMk id="22" creationId="{2DBCF7DA-1C81-BBEC-AE62-679700DE1227}"/>
          </ac:spMkLst>
        </pc:spChg>
        <pc:picChg chg="add mod">
          <ac:chgData name="Debjit Sutar" userId="e7b1823289760a39" providerId="LiveId" clId="{2219561B-7597-4678-97DC-19059EE6DE4D}" dt="2025-07-09T16:30:57.629" v="437" actId="1076"/>
          <ac:picMkLst>
            <pc:docMk/>
            <pc:sldMk cId="4166031871" sldId="291"/>
            <ac:picMk id="5" creationId="{D0ECE534-5098-8495-F542-B41A73441F25}"/>
          </ac:picMkLst>
        </pc:picChg>
      </pc:sldChg>
      <pc:sldChg chg="addSp delSp modSp add mod">
        <pc:chgData name="Debjit Sutar" userId="e7b1823289760a39" providerId="LiveId" clId="{2219561B-7597-4678-97DC-19059EE6DE4D}" dt="2025-07-11T16:33:53.822" v="926" actId="207"/>
        <pc:sldMkLst>
          <pc:docMk/>
          <pc:sldMk cId="2163391170" sldId="292"/>
        </pc:sldMkLst>
        <pc:spChg chg="del">
          <ac:chgData name="Debjit Sutar" userId="e7b1823289760a39" providerId="LiveId" clId="{2219561B-7597-4678-97DC-19059EE6DE4D}" dt="2025-07-10T15:19:14.014" v="445" actId="478"/>
          <ac:spMkLst>
            <pc:docMk/>
            <pc:sldMk cId="2163391170" sldId="292"/>
            <ac:spMk id="8" creationId="{5ACA6D6E-8C68-5E78-420C-DCD08D1329F9}"/>
          </ac:spMkLst>
        </pc:spChg>
        <pc:spChg chg="del">
          <ac:chgData name="Debjit Sutar" userId="e7b1823289760a39" providerId="LiveId" clId="{2219561B-7597-4678-97DC-19059EE6DE4D}" dt="2025-07-10T15:19:16.055" v="446" actId="478"/>
          <ac:spMkLst>
            <pc:docMk/>
            <pc:sldMk cId="2163391170" sldId="292"/>
            <ac:spMk id="10" creationId="{12B4304F-5BC3-CBFD-AA5F-7B96D76C9BD9}"/>
          </ac:spMkLst>
        </pc:spChg>
        <pc:spChg chg="add mod">
          <ac:chgData name="Debjit Sutar" userId="e7b1823289760a39" providerId="LiveId" clId="{2219561B-7597-4678-97DC-19059EE6DE4D}" dt="2025-07-11T16:33:32.632" v="922" actId="207"/>
          <ac:spMkLst>
            <pc:docMk/>
            <pc:sldMk cId="2163391170" sldId="292"/>
            <ac:spMk id="14" creationId="{1A9EE782-74B4-EA6B-11AA-35B94A38A804}"/>
          </ac:spMkLst>
        </pc:spChg>
        <pc:spChg chg="add del mod">
          <ac:chgData name="Debjit Sutar" userId="e7b1823289760a39" providerId="LiveId" clId="{2219561B-7597-4678-97DC-19059EE6DE4D}" dt="2025-07-10T15:23:15.054" v="475" actId="478"/>
          <ac:spMkLst>
            <pc:docMk/>
            <pc:sldMk cId="2163391170" sldId="292"/>
            <ac:spMk id="15" creationId="{FB0919BD-D827-62F1-A342-7764A692EA74}"/>
          </ac:spMkLst>
        </pc:spChg>
        <pc:spChg chg="add mod">
          <ac:chgData name="Debjit Sutar" userId="e7b1823289760a39" providerId="LiveId" clId="{2219561B-7597-4678-97DC-19059EE6DE4D}" dt="2025-07-11T16:33:38.644" v="923" actId="207"/>
          <ac:spMkLst>
            <pc:docMk/>
            <pc:sldMk cId="2163391170" sldId="292"/>
            <ac:spMk id="16" creationId="{FB27D8A8-1A65-BACE-D343-FBB188E1A6EC}"/>
          </ac:spMkLst>
        </pc:spChg>
        <pc:spChg chg="add mod">
          <ac:chgData name="Debjit Sutar" userId="e7b1823289760a39" providerId="LiveId" clId="{2219561B-7597-4678-97DC-19059EE6DE4D}" dt="2025-07-11T16:33:53.822" v="926" actId="207"/>
          <ac:spMkLst>
            <pc:docMk/>
            <pc:sldMk cId="2163391170" sldId="292"/>
            <ac:spMk id="18" creationId="{D3B0FB04-7972-B05C-DB6F-EC4E215FDCA9}"/>
          </ac:spMkLst>
        </pc:spChg>
        <pc:spChg chg="mod">
          <ac:chgData name="Debjit Sutar" userId="e7b1823289760a39" providerId="LiveId" clId="{2219561B-7597-4678-97DC-19059EE6DE4D}" dt="2025-07-10T15:33:20.157" v="495" actId="113"/>
          <ac:spMkLst>
            <pc:docMk/>
            <pc:sldMk cId="2163391170" sldId="292"/>
            <ac:spMk id="19" creationId="{7C484330-25E0-A3D1-778C-B06CEA31D44F}"/>
          </ac:spMkLst>
        </pc:spChg>
        <pc:spChg chg="mod">
          <ac:chgData name="Debjit Sutar" userId="e7b1823289760a39" providerId="LiveId" clId="{2219561B-7597-4678-97DC-19059EE6DE4D}" dt="2025-07-10T15:13:16.254" v="442"/>
          <ac:spMkLst>
            <pc:docMk/>
            <pc:sldMk cId="2163391170" sldId="292"/>
            <ac:spMk id="22" creationId="{7010D211-53FE-9CEF-5053-E36B4C4D9ACF}"/>
          </ac:spMkLst>
        </pc:spChg>
        <pc:picChg chg="add mod">
          <ac:chgData name="Debjit Sutar" userId="e7b1823289760a39" providerId="LiveId" clId="{2219561B-7597-4678-97DC-19059EE6DE4D}" dt="2025-07-10T15:22:37.148" v="471" actId="1076"/>
          <ac:picMkLst>
            <pc:docMk/>
            <pc:sldMk cId="2163391170" sldId="292"/>
            <ac:picMk id="4" creationId="{163C8C57-3205-A95A-F55D-2E742280887B}"/>
          </ac:picMkLst>
        </pc:picChg>
        <pc:picChg chg="del mod">
          <ac:chgData name="Debjit Sutar" userId="e7b1823289760a39" providerId="LiveId" clId="{2219561B-7597-4678-97DC-19059EE6DE4D}" dt="2025-07-10T15:19:11.260" v="444" actId="478"/>
          <ac:picMkLst>
            <pc:docMk/>
            <pc:sldMk cId="2163391170" sldId="292"/>
            <ac:picMk id="5" creationId="{00FB036D-8F2D-5AF5-E181-B398F2646758}"/>
          </ac:picMkLst>
        </pc:picChg>
        <pc:picChg chg="add mod">
          <ac:chgData name="Debjit Sutar" userId="e7b1823289760a39" providerId="LiveId" clId="{2219561B-7597-4678-97DC-19059EE6DE4D}" dt="2025-07-10T15:22:14.625" v="459" actId="1076"/>
          <ac:picMkLst>
            <pc:docMk/>
            <pc:sldMk cId="2163391170" sldId="292"/>
            <ac:picMk id="7" creationId="{029B2444-32C9-BE97-8DF6-44AEC2D64052}"/>
          </ac:picMkLst>
        </pc:picChg>
        <pc:picChg chg="add mod">
          <ac:chgData name="Debjit Sutar" userId="e7b1823289760a39" providerId="LiveId" clId="{2219561B-7597-4678-97DC-19059EE6DE4D}" dt="2025-07-10T15:23:49.698" v="479" actId="1582"/>
          <ac:picMkLst>
            <pc:docMk/>
            <pc:sldMk cId="2163391170" sldId="292"/>
            <ac:picMk id="11" creationId="{F2BA57D5-B2EC-F1EE-2A1D-5CE3AD5E91AF}"/>
          </ac:picMkLst>
        </pc:picChg>
        <pc:picChg chg="add mod">
          <ac:chgData name="Debjit Sutar" userId="e7b1823289760a39" providerId="LiveId" clId="{2219561B-7597-4678-97DC-19059EE6DE4D}" dt="2025-07-10T15:22:33.566" v="469" actId="1076"/>
          <ac:picMkLst>
            <pc:docMk/>
            <pc:sldMk cId="2163391170" sldId="292"/>
            <ac:picMk id="13" creationId="{7FABCDEB-1D35-327C-531E-84A7B1015652}"/>
          </ac:picMkLst>
        </pc:picChg>
        <pc:picChg chg="mod">
          <ac:chgData name="Debjit Sutar" userId="e7b1823289760a39" providerId="LiveId" clId="{2219561B-7597-4678-97DC-19059EE6DE4D}" dt="2025-07-10T15:33:26.206" v="496" actId="14100"/>
          <ac:picMkLst>
            <pc:docMk/>
            <pc:sldMk cId="2163391170" sldId="292"/>
            <ac:picMk id="17" creationId="{637CF90E-641A-B63C-270F-7C7CE2B92B65}"/>
          </ac:picMkLst>
        </pc:picChg>
      </pc:sldChg>
      <pc:sldChg chg="addSp delSp modSp add mod">
        <pc:chgData name="Debjit Sutar" userId="e7b1823289760a39" providerId="LiveId" clId="{2219561B-7597-4678-97DC-19059EE6DE4D}" dt="2025-07-11T16:34:03.610" v="928" actId="14100"/>
        <pc:sldMkLst>
          <pc:docMk/>
          <pc:sldMk cId="2458961220" sldId="293"/>
        </pc:sldMkLst>
        <pc:spChg chg="del">
          <ac:chgData name="Debjit Sutar" userId="e7b1823289760a39" providerId="LiveId" clId="{2219561B-7597-4678-97DC-19059EE6DE4D}" dt="2025-07-10T15:43:38.169" v="501" actId="478"/>
          <ac:spMkLst>
            <pc:docMk/>
            <pc:sldMk cId="2458961220" sldId="293"/>
            <ac:spMk id="14" creationId="{F64B4AF7-7886-8ACF-B935-DD319B2EAFDA}"/>
          </ac:spMkLst>
        </pc:spChg>
        <pc:spChg chg="del">
          <ac:chgData name="Debjit Sutar" userId="e7b1823289760a39" providerId="LiveId" clId="{2219561B-7597-4678-97DC-19059EE6DE4D}" dt="2025-07-10T15:43:40.611" v="502" actId="478"/>
          <ac:spMkLst>
            <pc:docMk/>
            <pc:sldMk cId="2458961220" sldId="293"/>
            <ac:spMk id="16" creationId="{890BE706-84EC-EDAB-52DF-D1405053894D}"/>
          </ac:spMkLst>
        </pc:spChg>
        <pc:spChg chg="del">
          <ac:chgData name="Debjit Sutar" userId="e7b1823289760a39" providerId="LiveId" clId="{2219561B-7597-4678-97DC-19059EE6DE4D}" dt="2025-07-10T15:43:45.103" v="504" actId="478"/>
          <ac:spMkLst>
            <pc:docMk/>
            <pc:sldMk cId="2458961220" sldId="293"/>
            <ac:spMk id="18" creationId="{B84FE828-C224-3778-2726-61B1C2C463FD}"/>
          </ac:spMkLst>
        </pc:spChg>
        <pc:spChg chg="mod">
          <ac:chgData name="Debjit Sutar" userId="e7b1823289760a39" providerId="LiveId" clId="{2219561B-7597-4678-97DC-19059EE6DE4D}" dt="2025-07-10T15:45:48.773" v="517" actId="113"/>
          <ac:spMkLst>
            <pc:docMk/>
            <pc:sldMk cId="2458961220" sldId="293"/>
            <ac:spMk id="19" creationId="{0FF12C9B-5F03-9CF5-9719-3315BBF29C2A}"/>
          </ac:spMkLst>
        </pc:spChg>
        <pc:spChg chg="mod">
          <ac:chgData name="Debjit Sutar" userId="e7b1823289760a39" providerId="LiveId" clId="{2219561B-7597-4678-97DC-19059EE6DE4D}" dt="2025-07-10T15:34:23.368" v="498"/>
          <ac:spMkLst>
            <pc:docMk/>
            <pc:sldMk cId="2458961220" sldId="293"/>
            <ac:spMk id="22" creationId="{562D6CCF-7E40-8D40-0906-5551AE5C0E4B}"/>
          </ac:spMkLst>
        </pc:spChg>
        <pc:picChg chg="del">
          <ac:chgData name="Debjit Sutar" userId="e7b1823289760a39" providerId="LiveId" clId="{2219561B-7597-4678-97DC-19059EE6DE4D}" dt="2025-07-10T15:43:35.813" v="500" actId="478"/>
          <ac:picMkLst>
            <pc:docMk/>
            <pc:sldMk cId="2458961220" sldId="293"/>
            <ac:picMk id="4" creationId="{935B155F-BAE8-1132-D771-026AF9D4303F}"/>
          </ac:picMkLst>
        </pc:picChg>
        <pc:picChg chg="add mod">
          <ac:chgData name="Debjit Sutar" userId="e7b1823289760a39" providerId="LiveId" clId="{2219561B-7597-4678-97DC-19059EE6DE4D}" dt="2025-07-11T16:34:03.610" v="928" actId="14100"/>
          <ac:picMkLst>
            <pc:docMk/>
            <pc:sldMk cId="2458961220" sldId="293"/>
            <ac:picMk id="5" creationId="{743F84E8-EB3C-CB32-B8F9-4C092831FDDD}"/>
          </ac:picMkLst>
        </pc:picChg>
        <pc:picChg chg="del">
          <ac:chgData name="Debjit Sutar" userId="e7b1823289760a39" providerId="LiveId" clId="{2219561B-7597-4678-97DC-19059EE6DE4D}" dt="2025-07-10T15:43:33.714" v="499" actId="478"/>
          <ac:picMkLst>
            <pc:docMk/>
            <pc:sldMk cId="2458961220" sldId="293"/>
            <ac:picMk id="7" creationId="{61174126-3C8B-A389-01AD-55833BB14637}"/>
          </ac:picMkLst>
        </pc:picChg>
        <pc:picChg chg="del">
          <ac:chgData name="Debjit Sutar" userId="e7b1823289760a39" providerId="LiveId" clId="{2219561B-7597-4678-97DC-19059EE6DE4D}" dt="2025-07-10T15:43:42.380" v="503" actId="478"/>
          <ac:picMkLst>
            <pc:docMk/>
            <pc:sldMk cId="2458961220" sldId="293"/>
            <ac:picMk id="11" creationId="{6060E11F-5FE3-FC43-4448-96E2DE09F7E6}"/>
          </ac:picMkLst>
        </pc:picChg>
        <pc:picChg chg="del">
          <ac:chgData name="Debjit Sutar" userId="e7b1823289760a39" providerId="LiveId" clId="{2219561B-7597-4678-97DC-19059EE6DE4D}" dt="2025-07-10T15:43:46.846" v="505" actId="478"/>
          <ac:picMkLst>
            <pc:docMk/>
            <pc:sldMk cId="2458961220" sldId="293"/>
            <ac:picMk id="13" creationId="{98FD4802-3A66-2292-1FC0-A33F64088BD7}"/>
          </ac:picMkLst>
        </pc:picChg>
        <pc:picChg chg="mod">
          <ac:chgData name="Debjit Sutar" userId="e7b1823289760a39" providerId="LiveId" clId="{2219561B-7597-4678-97DC-19059EE6DE4D}" dt="2025-07-10T15:45:56.558" v="518" actId="14100"/>
          <ac:picMkLst>
            <pc:docMk/>
            <pc:sldMk cId="2458961220" sldId="293"/>
            <ac:picMk id="17" creationId="{D3290393-FFA1-1235-4566-2B8CBCDC7187}"/>
          </ac:picMkLst>
        </pc:picChg>
      </pc:sldChg>
      <pc:sldChg chg="addSp delSp modSp add mod">
        <pc:chgData name="Debjit Sutar" userId="e7b1823289760a39" providerId="LiveId" clId="{2219561B-7597-4678-97DC-19059EE6DE4D}" dt="2025-07-11T16:34:17.078" v="935" actId="1036"/>
        <pc:sldMkLst>
          <pc:docMk/>
          <pc:sldMk cId="2809636717" sldId="294"/>
        </pc:sldMkLst>
        <pc:spChg chg="add mod">
          <ac:chgData name="Debjit Sutar" userId="e7b1823289760a39" providerId="LiveId" clId="{2219561B-7597-4678-97DC-19059EE6DE4D}" dt="2025-07-10T16:26:01.075" v="690" actId="208"/>
          <ac:spMkLst>
            <pc:docMk/>
            <pc:sldMk cId="2809636717" sldId="294"/>
            <ac:spMk id="7" creationId="{16146390-E24D-38EA-54B6-44CB2AA10C49}"/>
          </ac:spMkLst>
        </pc:spChg>
        <pc:spChg chg="add mod">
          <ac:chgData name="Debjit Sutar" userId="e7b1823289760a39" providerId="LiveId" clId="{2219561B-7597-4678-97DC-19059EE6DE4D}" dt="2025-07-10T15:53:03.084" v="537" actId="207"/>
          <ac:spMkLst>
            <pc:docMk/>
            <pc:sldMk cId="2809636717" sldId="294"/>
            <ac:spMk id="8" creationId="{16936E34-F508-11CD-4BF6-31D1A6A550B9}"/>
          </ac:spMkLst>
        </pc:spChg>
        <pc:spChg chg="add del mod">
          <ac:chgData name="Debjit Sutar" userId="e7b1823289760a39" providerId="LiveId" clId="{2219561B-7597-4678-97DC-19059EE6DE4D}" dt="2025-07-10T15:55:13.267" v="554" actId="478"/>
          <ac:spMkLst>
            <pc:docMk/>
            <pc:sldMk cId="2809636717" sldId="294"/>
            <ac:spMk id="11" creationId="{E3BF6A25-5301-31E6-3303-20E2BD182B97}"/>
          </ac:spMkLst>
        </pc:spChg>
        <pc:spChg chg="add mod">
          <ac:chgData name="Debjit Sutar" userId="e7b1823289760a39" providerId="LiveId" clId="{2219561B-7597-4678-97DC-19059EE6DE4D}" dt="2025-07-10T16:26:05.653" v="691" actId="208"/>
          <ac:spMkLst>
            <pc:docMk/>
            <pc:sldMk cId="2809636717" sldId="294"/>
            <ac:spMk id="12" creationId="{36E5EAFC-57D8-219A-655A-151DBFB33417}"/>
          </ac:spMkLst>
        </pc:spChg>
        <pc:spChg chg="add del">
          <ac:chgData name="Debjit Sutar" userId="e7b1823289760a39" providerId="LiveId" clId="{2219561B-7597-4678-97DC-19059EE6DE4D}" dt="2025-07-10T15:55:59.815" v="559" actId="478"/>
          <ac:spMkLst>
            <pc:docMk/>
            <pc:sldMk cId="2809636717" sldId="294"/>
            <ac:spMk id="13" creationId="{7376A797-2821-58CA-432A-095BB74AA49F}"/>
          </ac:spMkLst>
        </pc:spChg>
        <pc:spChg chg="add mod">
          <ac:chgData name="Debjit Sutar" userId="e7b1823289760a39" providerId="LiveId" clId="{2219561B-7597-4678-97DC-19059EE6DE4D}" dt="2025-07-11T16:34:17.078" v="935" actId="1036"/>
          <ac:spMkLst>
            <pc:docMk/>
            <pc:sldMk cId="2809636717" sldId="294"/>
            <ac:spMk id="14" creationId="{F61E2CA7-CDB3-F512-2147-1A725FEB03E5}"/>
          </ac:spMkLst>
        </pc:spChg>
        <pc:spChg chg="mod">
          <ac:chgData name="Debjit Sutar" userId="e7b1823289760a39" providerId="LiveId" clId="{2219561B-7597-4678-97DC-19059EE6DE4D}" dt="2025-07-10T15:57:33.844" v="566" actId="113"/>
          <ac:spMkLst>
            <pc:docMk/>
            <pc:sldMk cId="2809636717" sldId="294"/>
            <ac:spMk id="19" creationId="{99FB9796-675C-A242-A038-93D05B842384}"/>
          </ac:spMkLst>
        </pc:spChg>
        <pc:spChg chg="mod">
          <ac:chgData name="Debjit Sutar" userId="e7b1823289760a39" providerId="LiveId" clId="{2219561B-7597-4678-97DC-19059EE6DE4D}" dt="2025-07-10T15:47:24.431" v="521" actId="1076"/>
          <ac:spMkLst>
            <pc:docMk/>
            <pc:sldMk cId="2809636717" sldId="294"/>
            <ac:spMk id="22" creationId="{269BE1C9-1AC3-E544-8AF4-FF17D62A5D89}"/>
          </ac:spMkLst>
        </pc:spChg>
        <pc:picChg chg="add mod">
          <ac:chgData name="Debjit Sutar" userId="e7b1823289760a39" providerId="LiveId" clId="{2219561B-7597-4678-97DC-19059EE6DE4D}" dt="2025-07-10T15:55:01.163" v="552" actId="1076"/>
          <ac:picMkLst>
            <pc:docMk/>
            <pc:sldMk cId="2809636717" sldId="294"/>
            <ac:picMk id="5" creationId="{593EBFA7-61A4-EB57-9BBD-CC75325181D9}"/>
          </ac:picMkLst>
        </pc:picChg>
        <pc:picChg chg="del">
          <ac:chgData name="Debjit Sutar" userId="e7b1823289760a39" providerId="LiveId" clId="{2219561B-7597-4678-97DC-19059EE6DE4D}" dt="2025-07-10T15:48:24.119" v="522" actId="478"/>
          <ac:picMkLst>
            <pc:docMk/>
            <pc:sldMk cId="2809636717" sldId="294"/>
            <ac:picMk id="6" creationId="{4F0D5B33-5CAB-5141-B4C5-EC33E3873273}"/>
          </ac:picMkLst>
        </pc:picChg>
        <pc:picChg chg="add mod">
          <ac:chgData name="Debjit Sutar" userId="e7b1823289760a39" providerId="LiveId" clId="{2219561B-7597-4678-97DC-19059EE6DE4D}" dt="2025-07-11T16:34:11.694" v="929" actId="1076"/>
          <ac:picMkLst>
            <pc:docMk/>
            <pc:sldMk cId="2809636717" sldId="294"/>
            <ac:picMk id="10" creationId="{D76AACB3-B1BE-D52C-2530-006DD15436E8}"/>
          </ac:picMkLst>
        </pc:picChg>
      </pc:sldChg>
      <pc:sldChg chg="add">
        <pc:chgData name="Debjit Sutar" userId="e7b1823289760a39" providerId="LiveId" clId="{2219561B-7597-4678-97DC-19059EE6DE4D}" dt="2025-07-10T16:13:38.335" v="599" actId="2890"/>
        <pc:sldMkLst>
          <pc:docMk/>
          <pc:sldMk cId="1938211294" sldId="295"/>
        </pc:sldMkLst>
      </pc:sldChg>
      <pc:sldChg chg="addSp delSp modSp add mod">
        <pc:chgData name="Debjit Sutar" userId="e7b1823289760a39" providerId="LiveId" clId="{2219561B-7597-4678-97DC-19059EE6DE4D}" dt="2025-07-10T16:24:57.920" v="689" actId="14100"/>
        <pc:sldMkLst>
          <pc:docMk/>
          <pc:sldMk cId="1822548061" sldId="296"/>
        </pc:sldMkLst>
        <pc:spChg chg="add mod">
          <ac:chgData name="Debjit Sutar" userId="e7b1823289760a39" providerId="LiveId" clId="{2219561B-7597-4678-97DC-19059EE6DE4D}" dt="2025-07-10T16:24:02.789" v="680" actId="207"/>
          <ac:spMkLst>
            <pc:docMk/>
            <pc:sldMk cId="1822548061" sldId="296"/>
            <ac:spMk id="8" creationId="{E18C7078-CFC6-BEDA-CCA3-06E8A63B58F0}"/>
          </ac:spMkLst>
        </pc:spChg>
        <pc:spChg chg="mod">
          <ac:chgData name="Debjit Sutar" userId="e7b1823289760a39" providerId="LiveId" clId="{2219561B-7597-4678-97DC-19059EE6DE4D}" dt="2025-07-10T16:24:47.651" v="685" actId="1076"/>
          <ac:spMkLst>
            <pc:docMk/>
            <pc:sldMk cId="1822548061" sldId="296"/>
            <ac:spMk id="19" creationId="{4C715F8B-564D-9176-A535-1DBBC7D0B55D}"/>
          </ac:spMkLst>
        </pc:spChg>
        <pc:spChg chg="mod">
          <ac:chgData name="Debjit Sutar" userId="e7b1823289760a39" providerId="LiveId" clId="{2219561B-7597-4678-97DC-19059EE6DE4D}" dt="2025-07-10T16:21:54.438" v="660"/>
          <ac:spMkLst>
            <pc:docMk/>
            <pc:sldMk cId="1822548061" sldId="296"/>
            <ac:spMk id="22" creationId="{E21E83B8-C41A-A368-E855-0A88603FE35F}"/>
          </ac:spMkLst>
        </pc:spChg>
        <pc:spChg chg="del">
          <ac:chgData name="Debjit Sutar" userId="e7b1823289760a39" providerId="LiveId" clId="{2219561B-7597-4678-97DC-19059EE6DE4D}" dt="2025-07-10T16:22:38.160" v="663" actId="478"/>
          <ac:spMkLst>
            <pc:docMk/>
            <pc:sldMk cId="1822548061" sldId="296"/>
            <ac:spMk id="25" creationId="{8E70B56A-9B05-8B75-D896-16F5628E6729}"/>
          </ac:spMkLst>
        </pc:spChg>
        <pc:picChg chg="add mod">
          <ac:chgData name="Debjit Sutar" userId="e7b1823289760a39" providerId="LiveId" clId="{2219561B-7597-4678-97DC-19059EE6DE4D}" dt="2025-07-10T16:23:46.789" v="677" actId="1076"/>
          <ac:picMkLst>
            <pc:docMk/>
            <pc:sldMk cId="1822548061" sldId="296"/>
            <ac:picMk id="5" creationId="{0B71500D-8E31-3A56-DAED-9AACF4CCF27A}"/>
          </ac:picMkLst>
        </pc:picChg>
        <pc:picChg chg="add mod">
          <ac:chgData name="Debjit Sutar" userId="e7b1823289760a39" providerId="LiveId" clId="{2219561B-7597-4678-97DC-19059EE6DE4D}" dt="2025-07-10T16:23:44.118" v="676" actId="1582"/>
          <ac:picMkLst>
            <pc:docMk/>
            <pc:sldMk cId="1822548061" sldId="296"/>
            <ac:picMk id="7" creationId="{9971BCEB-3386-133F-5F92-A63E337A803A}"/>
          </ac:picMkLst>
        </pc:picChg>
        <pc:picChg chg="mod">
          <ac:chgData name="Debjit Sutar" userId="e7b1823289760a39" providerId="LiveId" clId="{2219561B-7597-4678-97DC-19059EE6DE4D}" dt="2025-07-10T16:24:57.920" v="689" actId="14100"/>
          <ac:picMkLst>
            <pc:docMk/>
            <pc:sldMk cId="1822548061" sldId="296"/>
            <ac:picMk id="17" creationId="{CAD44ED1-474A-5491-8055-8EC181CDCB67}"/>
          </ac:picMkLst>
        </pc:picChg>
        <pc:picChg chg="del mod">
          <ac:chgData name="Debjit Sutar" userId="e7b1823289760a39" providerId="LiveId" clId="{2219561B-7597-4678-97DC-19059EE6DE4D}" dt="2025-07-10T16:21:57.161" v="662" actId="478"/>
          <ac:picMkLst>
            <pc:docMk/>
            <pc:sldMk cId="1822548061" sldId="296"/>
            <ac:picMk id="24" creationId="{33B576AA-E2F6-51AB-4143-2EEE4551D18D}"/>
          </ac:picMkLst>
        </pc:picChg>
      </pc:sldChg>
      <pc:sldChg chg="add">
        <pc:chgData name="Debjit Sutar" userId="e7b1823289760a39" providerId="LiveId" clId="{2219561B-7597-4678-97DC-19059EE6DE4D}" dt="2025-07-11T16:01:31.406" v="699" actId="2890"/>
        <pc:sldMkLst>
          <pc:docMk/>
          <pc:sldMk cId="2404680905" sldId="297"/>
        </pc:sldMkLst>
      </pc:sldChg>
      <pc:sldChg chg="new del">
        <pc:chgData name="Debjit Sutar" userId="e7b1823289760a39" providerId="LiveId" clId="{2219561B-7597-4678-97DC-19059EE6DE4D}" dt="2025-07-11T16:01:11.462" v="694" actId="2696"/>
        <pc:sldMkLst>
          <pc:docMk/>
          <pc:sldMk cId="3106067881" sldId="297"/>
        </pc:sldMkLst>
      </pc:sldChg>
      <pc:sldChg chg="addSp modSp new mod ord">
        <pc:chgData name="Debjit Sutar" userId="e7b1823289760a39" providerId="LiveId" clId="{2219561B-7597-4678-97DC-19059EE6DE4D}" dt="2025-07-11T16:32:19.593" v="919" actId="1076"/>
        <pc:sldMkLst>
          <pc:docMk/>
          <pc:sldMk cId="1941817368" sldId="298"/>
        </pc:sldMkLst>
        <pc:spChg chg="add mod">
          <ac:chgData name="Debjit Sutar" userId="e7b1823289760a39" providerId="LiveId" clId="{2219561B-7597-4678-97DC-19059EE6DE4D}" dt="2025-07-11T16:01:44.783" v="706"/>
          <ac:spMkLst>
            <pc:docMk/>
            <pc:sldMk cId="1941817368" sldId="298"/>
            <ac:spMk id="2" creationId="{396F3700-9858-7DB2-D3A2-CFA22617FE31}"/>
          </ac:spMkLst>
        </pc:spChg>
        <pc:spChg chg="add mod">
          <ac:chgData name="Debjit Sutar" userId="e7b1823289760a39" providerId="LiveId" clId="{2219561B-7597-4678-97DC-19059EE6DE4D}" dt="2025-07-11T16:01:57.250" v="707"/>
          <ac:spMkLst>
            <pc:docMk/>
            <pc:sldMk cId="1941817368" sldId="298"/>
            <ac:spMk id="3" creationId="{4A8055D7-7D58-4E5D-DCCB-52CB7BD148F1}"/>
          </ac:spMkLst>
        </pc:spChg>
        <pc:spChg chg="add mod">
          <ac:chgData name="Debjit Sutar" userId="e7b1823289760a39" providerId="LiveId" clId="{2219561B-7597-4678-97DC-19059EE6DE4D}" dt="2025-07-11T16:32:19.593" v="919" actId="1076"/>
          <ac:spMkLst>
            <pc:docMk/>
            <pc:sldMk cId="1941817368" sldId="298"/>
            <ac:spMk id="6" creationId="{6A50AF1B-5C6E-B064-0894-454AE8E65E29}"/>
          </ac:spMkLst>
        </pc:spChg>
        <pc:picChg chg="add mod">
          <ac:chgData name="Debjit Sutar" userId="e7b1823289760a39" providerId="LiveId" clId="{2219561B-7597-4678-97DC-19059EE6DE4D}" dt="2025-07-11T16:02:32.963" v="708"/>
          <ac:picMkLst>
            <pc:docMk/>
            <pc:sldMk cId="1941817368" sldId="298"/>
            <ac:picMk id="4" creationId="{B7F39E7D-E72B-6769-B7D5-7754864B1B5E}"/>
          </ac:picMkLst>
        </pc:picChg>
        <pc:picChg chg="add mod">
          <ac:chgData name="Debjit Sutar" userId="e7b1823289760a39" providerId="LiveId" clId="{2219561B-7597-4678-97DC-19059EE6DE4D}" dt="2025-07-11T16:02:51.761" v="709"/>
          <ac:picMkLst>
            <pc:docMk/>
            <pc:sldMk cId="1941817368" sldId="298"/>
            <ac:picMk id="5" creationId="{8CAC795F-CDF9-4801-0C05-F0DB2B993FF1}"/>
          </ac:picMkLst>
        </pc:picChg>
        <pc:picChg chg="add mod">
          <ac:chgData name="Debjit Sutar" userId="e7b1823289760a39" providerId="LiveId" clId="{2219561B-7597-4678-97DC-19059EE6DE4D}" dt="2025-07-11T16:03:38.770" v="712"/>
          <ac:picMkLst>
            <pc:docMk/>
            <pc:sldMk cId="1941817368" sldId="298"/>
            <ac:picMk id="7" creationId="{05447B46-6A51-AA5B-7C84-A383C1BC3931}"/>
          </ac:picMkLst>
        </pc:picChg>
      </pc:sldChg>
      <pc:sldChg chg="addSp delSp modSp add mod">
        <pc:chgData name="Debjit Sutar" userId="e7b1823289760a39" providerId="LiveId" clId="{2219561B-7597-4678-97DC-19059EE6DE4D}" dt="2025-07-11T17:52:47.474" v="1057" actId="20577"/>
        <pc:sldMkLst>
          <pc:docMk/>
          <pc:sldMk cId="3547881234" sldId="299"/>
        </pc:sldMkLst>
        <pc:spChg chg="mod">
          <ac:chgData name="Debjit Sutar" userId="e7b1823289760a39" providerId="LiveId" clId="{2219561B-7597-4678-97DC-19059EE6DE4D}" dt="2025-07-11T17:41:45.793" v="1046" actId="1076"/>
          <ac:spMkLst>
            <pc:docMk/>
            <pc:sldMk cId="3547881234" sldId="299"/>
            <ac:spMk id="2" creationId="{8B4068B3-816E-E4FF-00D4-F1945594DD62}"/>
          </ac:spMkLst>
        </pc:spChg>
        <pc:spChg chg="add del mod">
          <ac:chgData name="Debjit Sutar" userId="e7b1823289760a39" providerId="LiveId" clId="{2219561B-7597-4678-97DC-19059EE6DE4D}" dt="2025-07-11T16:05:18.142" v="726" actId="478"/>
          <ac:spMkLst>
            <pc:docMk/>
            <pc:sldMk cId="3547881234" sldId="299"/>
            <ac:spMk id="3" creationId="{0F567D82-FA13-CC08-AFF3-60044601E0FC}"/>
          </ac:spMkLst>
        </pc:spChg>
        <pc:spChg chg="del mod">
          <ac:chgData name="Debjit Sutar" userId="e7b1823289760a39" providerId="LiveId" clId="{2219561B-7597-4678-97DC-19059EE6DE4D}" dt="2025-07-11T17:41:44.680" v="1045" actId="478"/>
          <ac:spMkLst>
            <pc:docMk/>
            <pc:sldMk cId="3547881234" sldId="299"/>
            <ac:spMk id="6" creationId="{8F76CAF9-329D-9E08-0722-BF679A2EC63D}"/>
          </ac:spMkLst>
        </pc:spChg>
        <pc:spChg chg="add del mod">
          <ac:chgData name="Debjit Sutar" userId="e7b1823289760a39" providerId="LiveId" clId="{2219561B-7597-4678-97DC-19059EE6DE4D}" dt="2025-07-11T17:41:39.824" v="1044" actId="478"/>
          <ac:spMkLst>
            <pc:docMk/>
            <pc:sldMk cId="3547881234" sldId="299"/>
            <ac:spMk id="8" creationId="{37F69F5E-99DA-32E6-EE60-DABA0A1526AF}"/>
          </ac:spMkLst>
        </pc:spChg>
        <pc:spChg chg="add mod">
          <ac:chgData name="Debjit Sutar" userId="e7b1823289760a39" providerId="LiveId" clId="{2219561B-7597-4678-97DC-19059EE6DE4D}" dt="2025-07-11T17:52:47.474" v="1057" actId="20577"/>
          <ac:spMkLst>
            <pc:docMk/>
            <pc:sldMk cId="3547881234" sldId="299"/>
            <ac:spMk id="9" creationId="{BB4E700C-4FEC-5047-029B-22C125AC439B}"/>
          </ac:spMkLst>
        </pc:spChg>
        <pc:picChg chg="del mod">
          <ac:chgData name="Debjit Sutar" userId="e7b1823289760a39" providerId="LiveId" clId="{2219561B-7597-4678-97DC-19059EE6DE4D}" dt="2025-07-11T16:04:55.851" v="721" actId="478"/>
          <ac:picMkLst>
            <pc:docMk/>
            <pc:sldMk cId="3547881234" sldId="299"/>
            <ac:picMk id="7" creationId="{B448648E-24F1-8ABA-5139-A9B87051A995}"/>
          </ac:picMkLst>
        </pc:picChg>
      </pc:sldChg>
      <pc:sldChg chg="addSp delSp modSp add mod">
        <pc:chgData name="Debjit Sutar" userId="e7b1823289760a39" providerId="LiveId" clId="{2219561B-7597-4678-97DC-19059EE6DE4D}" dt="2025-07-11T16:42:29.746" v="971" actId="12"/>
        <pc:sldMkLst>
          <pc:docMk/>
          <pc:sldMk cId="1609623042" sldId="300"/>
        </pc:sldMkLst>
        <pc:spChg chg="mod">
          <ac:chgData name="Debjit Sutar" userId="e7b1823289760a39" providerId="LiveId" clId="{2219561B-7597-4678-97DC-19059EE6DE4D}" dt="2025-07-11T16:11:47.291" v="753" actId="1076"/>
          <ac:spMkLst>
            <pc:docMk/>
            <pc:sldMk cId="1609623042" sldId="300"/>
            <ac:spMk id="2" creationId="{AE19DED8-11A5-72F8-73B5-03CAB7218BB2}"/>
          </ac:spMkLst>
        </pc:spChg>
        <pc:spChg chg="add">
          <ac:chgData name="Debjit Sutar" userId="e7b1823289760a39" providerId="LiveId" clId="{2219561B-7597-4678-97DC-19059EE6DE4D}" dt="2025-07-11T16:10:45.329" v="740"/>
          <ac:spMkLst>
            <pc:docMk/>
            <pc:sldMk cId="1609623042" sldId="300"/>
            <ac:spMk id="3" creationId="{405124C0-89D7-2A70-CA45-82FC6ABD7BEF}"/>
          </ac:spMkLst>
        </pc:spChg>
        <pc:spChg chg="mod">
          <ac:chgData name="Debjit Sutar" userId="e7b1823289760a39" providerId="LiveId" clId="{2219561B-7597-4678-97DC-19059EE6DE4D}" dt="2025-07-11T16:42:29.746" v="971" actId="12"/>
          <ac:spMkLst>
            <pc:docMk/>
            <pc:sldMk cId="1609623042" sldId="300"/>
            <ac:spMk id="6" creationId="{6BF1D8B4-2221-DDCC-F8EF-92E3EAA31EBD}"/>
          </ac:spMkLst>
        </pc:spChg>
        <pc:spChg chg="del mod">
          <ac:chgData name="Debjit Sutar" userId="e7b1823289760a39" providerId="LiveId" clId="{2219561B-7597-4678-97DC-19059EE6DE4D}" dt="2025-07-11T16:11:02.727" v="744" actId="478"/>
          <ac:spMkLst>
            <pc:docMk/>
            <pc:sldMk cId="1609623042" sldId="300"/>
            <ac:spMk id="8" creationId="{ACC7C7A7-227A-6236-D3CF-FE51672CAC47}"/>
          </ac:spMkLst>
        </pc:spChg>
      </pc:sldChg>
      <pc:sldChg chg="addSp modSp new del">
        <pc:chgData name="Debjit Sutar" userId="e7b1823289760a39" providerId="LiveId" clId="{2219561B-7597-4678-97DC-19059EE6DE4D}" dt="2025-07-11T16:10:06.523" v="736" actId="2696"/>
        <pc:sldMkLst>
          <pc:docMk/>
          <pc:sldMk cId="3065954760" sldId="300"/>
        </pc:sldMkLst>
        <pc:graphicFrameChg chg="add mod">
          <ac:chgData name="Debjit Sutar" userId="e7b1823289760a39" providerId="LiveId" clId="{2219561B-7597-4678-97DC-19059EE6DE4D}" dt="2025-07-11T16:06:45.843" v="735"/>
          <ac:graphicFrameMkLst>
            <pc:docMk/>
            <pc:sldMk cId="3065954760" sldId="300"/>
            <ac:graphicFrameMk id="2" creationId="{F0FD3732-3135-4FB3-BBDD-0C78868811D7}"/>
          </ac:graphicFrameMkLst>
        </pc:graphicFrameChg>
      </pc:sldChg>
      <pc:sldChg chg="addSp modSp add mod">
        <pc:chgData name="Debjit Sutar" userId="e7b1823289760a39" providerId="LiveId" clId="{2219561B-7597-4678-97DC-19059EE6DE4D}" dt="2025-07-11T16:41:26.373" v="964" actId="368"/>
        <pc:sldMkLst>
          <pc:docMk/>
          <pc:sldMk cId="3903223040" sldId="301"/>
        </pc:sldMkLst>
        <pc:spChg chg="add">
          <ac:chgData name="Debjit Sutar" userId="e7b1823289760a39" providerId="LiveId" clId="{2219561B-7597-4678-97DC-19059EE6DE4D}" dt="2025-07-11T16:12:48.640" v="759"/>
          <ac:spMkLst>
            <pc:docMk/>
            <pc:sldMk cId="3903223040" sldId="301"/>
            <ac:spMk id="3" creationId="{EB9077DD-AE4B-FF5A-FCEE-3EA228D0E334}"/>
          </ac:spMkLst>
        </pc:spChg>
        <pc:spChg chg="mod">
          <ac:chgData name="Debjit Sutar" userId="e7b1823289760a39" providerId="LiveId" clId="{2219561B-7597-4678-97DC-19059EE6DE4D}" dt="2025-07-11T16:41:26.373" v="964" actId="368"/>
          <ac:spMkLst>
            <pc:docMk/>
            <pc:sldMk cId="3903223040" sldId="301"/>
            <ac:spMk id="6" creationId="{51430C65-B9A3-6965-7559-343F521B1A98}"/>
          </ac:spMkLst>
        </pc:spChg>
      </pc:sldChg>
      <pc:sldChg chg="addSp modSp add mod ord">
        <pc:chgData name="Debjit Sutar" userId="e7b1823289760a39" providerId="LiveId" clId="{2219561B-7597-4678-97DC-19059EE6DE4D}" dt="2025-07-11T16:51:45.378" v="993" actId="12"/>
        <pc:sldMkLst>
          <pc:docMk/>
          <pc:sldMk cId="3327942511" sldId="302"/>
        </pc:sldMkLst>
        <pc:spChg chg="mod">
          <ac:chgData name="Debjit Sutar" userId="e7b1823289760a39" providerId="LiveId" clId="{2219561B-7597-4678-97DC-19059EE6DE4D}" dt="2025-07-11T16:17:30.832" v="786" actId="1076"/>
          <ac:spMkLst>
            <pc:docMk/>
            <pc:sldMk cId="3327942511" sldId="302"/>
            <ac:spMk id="2" creationId="{5799C7D3-9EAD-244D-8EF0-3CC4D6BC30A7}"/>
          </ac:spMkLst>
        </pc:spChg>
        <pc:spChg chg="add mod">
          <ac:chgData name="Debjit Sutar" userId="e7b1823289760a39" providerId="LiveId" clId="{2219561B-7597-4678-97DC-19059EE6DE4D}" dt="2025-07-11T16:17:36.728" v="787" actId="1076"/>
          <ac:spMkLst>
            <pc:docMk/>
            <pc:sldMk cId="3327942511" sldId="302"/>
            <ac:spMk id="3" creationId="{E7BB51AC-FAFF-F03A-9B26-219C177233E6}"/>
          </ac:spMkLst>
        </pc:spChg>
        <pc:spChg chg="mod">
          <ac:chgData name="Debjit Sutar" userId="e7b1823289760a39" providerId="LiveId" clId="{2219561B-7597-4678-97DC-19059EE6DE4D}" dt="2025-07-11T16:51:45.378" v="993" actId="12"/>
          <ac:spMkLst>
            <pc:docMk/>
            <pc:sldMk cId="3327942511" sldId="302"/>
            <ac:spMk id="6" creationId="{81B29A3C-4764-BBA1-510B-598D8BDB2348}"/>
          </ac:spMkLst>
        </pc:spChg>
        <pc:spChg chg="add">
          <ac:chgData name="Debjit Sutar" userId="e7b1823289760a39" providerId="LiveId" clId="{2219561B-7597-4678-97DC-19059EE6DE4D}" dt="2025-07-11T16:49:33.016" v="979"/>
          <ac:spMkLst>
            <pc:docMk/>
            <pc:sldMk cId="3327942511" sldId="302"/>
            <ac:spMk id="7" creationId="{1190D9E7-BA6D-3165-96BD-7D8A37E59E5A}"/>
          </ac:spMkLst>
        </pc:spChg>
        <pc:spChg chg="add">
          <ac:chgData name="Debjit Sutar" userId="e7b1823289760a39" providerId="LiveId" clId="{2219561B-7597-4678-97DC-19059EE6DE4D}" dt="2025-07-11T16:50:53.197" v="982"/>
          <ac:spMkLst>
            <pc:docMk/>
            <pc:sldMk cId="3327942511" sldId="302"/>
            <ac:spMk id="8" creationId="{3DA6E9E2-A801-752B-A902-F3E6158C3842}"/>
          </ac:spMkLst>
        </pc:spChg>
      </pc:sldChg>
      <pc:sldChg chg="modSp add mod">
        <pc:chgData name="Debjit Sutar" userId="e7b1823289760a39" providerId="LiveId" clId="{2219561B-7597-4678-97DC-19059EE6DE4D}" dt="2025-07-11T17:26:28.968" v="1014" actId="20577"/>
        <pc:sldMkLst>
          <pc:docMk/>
          <pc:sldMk cId="336445666" sldId="303"/>
        </pc:sldMkLst>
        <pc:spChg chg="mod">
          <ac:chgData name="Debjit Sutar" userId="e7b1823289760a39" providerId="LiveId" clId="{2219561B-7597-4678-97DC-19059EE6DE4D}" dt="2025-07-11T17:26:07.245" v="1009" actId="1076"/>
          <ac:spMkLst>
            <pc:docMk/>
            <pc:sldMk cId="336445666" sldId="303"/>
            <ac:spMk id="3" creationId="{3F8DD828-2CA0-3C1E-461C-3FC8F1F68496}"/>
          </ac:spMkLst>
        </pc:spChg>
        <pc:spChg chg="mod">
          <ac:chgData name="Debjit Sutar" userId="e7b1823289760a39" providerId="LiveId" clId="{2219561B-7597-4678-97DC-19059EE6DE4D}" dt="2025-07-11T17:26:28.968" v="1014" actId="20577"/>
          <ac:spMkLst>
            <pc:docMk/>
            <pc:sldMk cId="336445666" sldId="303"/>
            <ac:spMk id="6" creationId="{4AB8A395-F383-9EB6-2864-52710DBBD0CB}"/>
          </ac:spMkLst>
        </pc:spChg>
      </pc:sldChg>
      <pc:sldChg chg="addSp delSp modSp add mod">
        <pc:chgData name="Debjit Sutar" userId="e7b1823289760a39" providerId="LiveId" clId="{2219561B-7597-4678-97DC-19059EE6DE4D}" dt="2025-07-11T16:23:26.694" v="838" actId="1076"/>
        <pc:sldMkLst>
          <pc:docMk/>
          <pc:sldMk cId="3969451652" sldId="304"/>
        </pc:sldMkLst>
        <pc:spChg chg="mod">
          <ac:chgData name="Debjit Sutar" userId="e7b1823289760a39" providerId="LiveId" clId="{2219561B-7597-4678-97DC-19059EE6DE4D}" dt="2025-07-11T16:22:49.969" v="831" actId="1076"/>
          <ac:spMkLst>
            <pc:docMk/>
            <pc:sldMk cId="3969451652" sldId="304"/>
            <ac:spMk id="2" creationId="{CCB4AFF9-6F48-F056-87CF-D08A981DE907}"/>
          </ac:spMkLst>
        </pc:spChg>
        <pc:spChg chg="mod">
          <ac:chgData name="Debjit Sutar" userId="e7b1823289760a39" providerId="LiveId" clId="{2219561B-7597-4678-97DC-19059EE6DE4D}" dt="2025-07-11T16:23:26.694" v="838" actId="1076"/>
          <ac:spMkLst>
            <pc:docMk/>
            <pc:sldMk cId="3969451652" sldId="304"/>
            <ac:spMk id="3" creationId="{683EBC61-5912-62F7-5F79-E95291BF1AFB}"/>
          </ac:spMkLst>
        </pc:spChg>
        <pc:spChg chg="del mod">
          <ac:chgData name="Debjit Sutar" userId="e7b1823289760a39" providerId="LiveId" clId="{2219561B-7597-4678-97DC-19059EE6DE4D}" dt="2025-07-11T16:21:36.675" v="822" actId="478"/>
          <ac:spMkLst>
            <pc:docMk/>
            <pc:sldMk cId="3969451652" sldId="304"/>
            <ac:spMk id="6" creationId="{29546D71-6584-2536-8C87-33636AFAA300}"/>
          </ac:spMkLst>
        </pc:spChg>
        <pc:spChg chg="add mod">
          <ac:chgData name="Debjit Sutar" userId="e7b1823289760a39" providerId="LiveId" clId="{2219561B-7597-4678-97DC-19059EE6DE4D}" dt="2025-07-11T16:23:21.229" v="837" actId="1076"/>
          <ac:spMkLst>
            <pc:docMk/>
            <pc:sldMk cId="3969451652" sldId="304"/>
            <ac:spMk id="7" creationId="{DBDCE49C-DA84-A9A3-C488-87C1103027C4}"/>
          </ac:spMkLst>
        </pc:spChg>
        <pc:spChg chg="add mod">
          <ac:chgData name="Debjit Sutar" userId="e7b1823289760a39" providerId="LiveId" clId="{2219561B-7597-4678-97DC-19059EE6DE4D}" dt="2025-07-11T16:23:11.143" v="836"/>
          <ac:spMkLst>
            <pc:docMk/>
            <pc:sldMk cId="3969451652" sldId="304"/>
            <ac:spMk id="8" creationId="{64EDB1C2-0AA2-F99B-7B64-1FE4637684B7}"/>
          </ac:spMkLst>
        </pc:spChg>
        <pc:spChg chg="add">
          <ac:chgData name="Debjit Sutar" userId="e7b1823289760a39" providerId="LiveId" clId="{2219561B-7597-4678-97DC-19059EE6DE4D}" dt="2025-07-11T16:22:58.424" v="833"/>
          <ac:spMkLst>
            <pc:docMk/>
            <pc:sldMk cId="3969451652" sldId="304"/>
            <ac:spMk id="9" creationId="{0CEA4D89-7888-4AD0-2275-609DC375E7B3}"/>
          </ac:spMkLst>
        </pc:spChg>
        <pc:spChg chg="add mod">
          <ac:chgData name="Debjit Sutar" userId="e7b1823289760a39" providerId="LiveId" clId="{2219561B-7597-4678-97DC-19059EE6DE4D}" dt="2025-07-11T16:23:02.805" v="835"/>
          <ac:spMkLst>
            <pc:docMk/>
            <pc:sldMk cId="3969451652" sldId="304"/>
            <ac:spMk id="10" creationId="{7565EF9B-E9EB-215C-24EF-DF3F07146A76}"/>
          </ac:spMkLst>
        </pc:spChg>
      </pc:sldChg>
      <pc:sldChg chg="modSp add mod">
        <pc:chgData name="Debjit Sutar" userId="e7b1823289760a39" providerId="LiveId" clId="{2219561B-7597-4678-97DC-19059EE6DE4D}" dt="2025-07-11T16:38:10.452" v="948" actId="20577"/>
        <pc:sldMkLst>
          <pc:docMk/>
          <pc:sldMk cId="1525892503" sldId="305"/>
        </pc:sldMkLst>
        <pc:spChg chg="mod">
          <ac:chgData name="Debjit Sutar" userId="e7b1823289760a39" providerId="LiveId" clId="{2219561B-7597-4678-97DC-19059EE6DE4D}" dt="2025-07-11T16:38:10.452" v="948" actId="20577"/>
          <ac:spMkLst>
            <pc:docMk/>
            <pc:sldMk cId="1525892503" sldId="305"/>
            <ac:spMk id="3" creationId="{EF7FD61E-5478-CA1B-9D3D-5ADFEC82062B}"/>
          </ac:spMkLst>
        </pc:spChg>
        <pc:spChg chg="mod">
          <ac:chgData name="Debjit Sutar" userId="e7b1823289760a39" providerId="LiveId" clId="{2219561B-7597-4678-97DC-19059EE6DE4D}" dt="2025-07-11T16:37:46.361" v="945" actId="20577"/>
          <ac:spMkLst>
            <pc:docMk/>
            <pc:sldMk cId="1525892503" sldId="305"/>
            <ac:spMk id="7" creationId="{DB3299AD-54F9-052D-D0F9-94161C0D0C91}"/>
          </ac:spMkLst>
        </pc:spChg>
        <pc:spChg chg="mod">
          <ac:chgData name="Debjit Sutar" userId="e7b1823289760a39" providerId="LiveId" clId="{2219561B-7597-4678-97DC-19059EE6DE4D}" dt="2025-07-11T16:29:41.433" v="893"/>
          <ac:spMkLst>
            <pc:docMk/>
            <pc:sldMk cId="1525892503" sldId="305"/>
            <ac:spMk id="8" creationId="{A86EC8A3-1E59-FD54-E107-47EFF981F53C}"/>
          </ac:spMkLst>
        </pc:spChg>
      </pc:sldChg>
      <pc:sldChg chg="new del">
        <pc:chgData name="Debjit Sutar" userId="e7b1823289760a39" providerId="LiveId" clId="{2219561B-7597-4678-97DC-19059EE6DE4D}" dt="2025-07-11T17:54:36.170" v="1061" actId="2696"/>
        <pc:sldMkLst>
          <pc:docMk/>
          <pc:sldMk cId="3583268758" sldId="306"/>
        </pc:sldMkLst>
      </pc:sldChg>
      <pc:sldChg chg="addSp delSp modSp add mod">
        <pc:chgData name="Debjit Sutar" userId="e7b1823289760a39" providerId="LiveId" clId="{2219561B-7597-4678-97DC-19059EE6DE4D}" dt="2025-07-11T18:21:52.583" v="1117" actId="1076"/>
        <pc:sldMkLst>
          <pc:docMk/>
          <pc:sldMk cId="1296179734" sldId="307"/>
        </pc:sldMkLst>
        <pc:spChg chg="mod">
          <ac:chgData name="Debjit Sutar" userId="e7b1823289760a39" providerId="LiveId" clId="{2219561B-7597-4678-97DC-19059EE6DE4D}" dt="2025-07-11T17:35:34.518" v="1019" actId="1076"/>
          <ac:spMkLst>
            <pc:docMk/>
            <pc:sldMk cId="1296179734" sldId="307"/>
            <ac:spMk id="2" creationId="{1E8D4E73-33F3-6304-D256-FF76B4250ABC}"/>
          </ac:spMkLst>
        </pc:spChg>
        <pc:spChg chg="mod">
          <ac:chgData name="Debjit Sutar" userId="e7b1823289760a39" providerId="LiveId" clId="{2219561B-7597-4678-97DC-19059EE6DE4D}" dt="2025-07-11T18:21:44.970" v="1116" actId="1076"/>
          <ac:spMkLst>
            <pc:docMk/>
            <pc:sldMk cId="1296179734" sldId="307"/>
            <ac:spMk id="3" creationId="{C6F94D98-A888-28BB-3A83-672285E0F7C8}"/>
          </ac:spMkLst>
        </pc:spChg>
        <pc:spChg chg="add mod">
          <ac:chgData name="Debjit Sutar" userId="e7b1823289760a39" providerId="LiveId" clId="{2219561B-7597-4678-97DC-19059EE6DE4D}" dt="2025-07-11T18:21:52.583" v="1117" actId="1076"/>
          <ac:spMkLst>
            <pc:docMk/>
            <pc:sldMk cId="1296179734" sldId="307"/>
            <ac:spMk id="6" creationId="{D812CC83-0364-36DF-4F26-EDC519099070}"/>
          </ac:spMkLst>
        </pc:spChg>
        <pc:spChg chg="del">
          <ac:chgData name="Debjit Sutar" userId="e7b1823289760a39" providerId="LiveId" clId="{2219561B-7597-4678-97DC-19059EE6DE4D}" dt="2025-07-11T17:25:02.845" v="1007" actId="478"/>
          <ac:spMkLst>
            <pc:docMk/>
            <pc:sldMk cId="1296179734" sldId="307"/>
            <ac:spMk id="7" creationId="{A30B7764-79CB-BCCB-F402-8E21E0A5AB24}"/>
          </ac:spMkLst>
        </pc:spChg>
        <pc:spChg chg="del">
          <ac:chgData name="Debjit Sutar" userId="e7b1823289760a39" providerId="LiveId" clId="{2219561B-7597-4678-97DC-19059EE6DE4D}" dt="2025-07-11T17:24:56.559" v="1006" actId="478"/>
          <ac:spMkLst>
            <pc:docMk/>
            <pc:sldMk cId="1296179734" sldId="307"/>
            <ac:spMk id="8" creationId="{DB653F35-571F-2342-8462-C8883D8FB508}"/>
          </ac:spMkLst>
        </pc:spChg>
      </pc:sldChg>
      <pc:sldChg chg="add">
        <pc:chgData name="Debjit Sutar" userId="e7b1823289760a39" providerId="LiveId" clId="{2219561B-7597-4678-97DC-19059EE6DE4D}" dt="2025-07-11T17:39:53.691" v="1037" actId="2890"/>
        <pc:sldMkLst>
          <pc:docMk/>
          <pc:sldMk cId="3300784869" sldId="308"/>
        </pc:sldMkLst>
      </pc:sldChg>
      <pc:sldChg chg="addSp delSp modSp add mod">
        <pc:chgData name="Debjit Sutar" userId="e7b1823289760a39" providerId="LiveId" clId="{2219561B-7597-4678-97DC-19059EE6DE4D}" dt="2025-07-11T18:09:48.529" v="1112" actId="1076"/>
        <pc:sldMkLst>
          <pc:docMk/>
          <pc:sldMk cId="336144230" sldId="309"/>
        </pc:sldMkLst>
        <pc:spChg chg="del mod">
          <ac:chgData name="Debjit Sutar" userId="e7b1823289760a39" providerId="LiveId" clId="{2219561B-7597-4678-97DC-19059EE6DE4D}" dt="2025-07-11T17:44:01.208" v="1052" actId="478"/>
          <ac:spMkLst>
            <pc:docMk/>
            <pc:sldMk cId="336144230" sldId="309"/>
            <ac:spMk id="2" creationId="{B937C9B2-7EB9-560F-B5D7-615BFB082C06}"/>
          </ac:spMkLst>
        </pc:spChg>
        <pc:spChg chg="del mod">
          <ac:chgData name="Debjit Sutar" userId="e7b1823289760a39" providerId="LiveId" clId="{2219561B-7597-4678-97DC-19059EE6DE4D}" dt="2025-07-11T17:44:07.066" v="1054" actId="478"/>
          <ac:spMkLst>
            <pc:docMk/>
            <pc:sldMk cId="336144230" sldId="309"/>
            <ac:spMk id="9" creationId="{A8242853-6C3D-3DA6-F835-C051BA297776}"/>
          </ac:spMkLst>
        </pc:spChg>
        <pc:graphicFrameChg chg="add del mod modGraphic">
          <ac:chgData name="Debjit Sutar" userId="e7b1823289760a39" providerId="LiveId" clId="{2219561B-7597-4678-97DC-19059EE6DE4D}" dt="2025-07-11T18:09:13.523" v="1104" actId="478"/>
          <ac:graphicFrameMkLst>
            <pc:docMk/>
            <pc:sldMk cId="336144230" sldId="309"/>
            <ac:graphicFrameMk id="2" creationId="{4DC93CE8-CCB3-8A91-C9D2-E27E01967C78}"/>
          </ac:graphicFrameMkLst>
        </pc:graphicFrameChg>
        <pc:graphicFrameChg chg="add mod modGraphic">
          <ac:chgData name="Debjit Sutar" userId="e7b1823289760a39" providerId="LiveId" clId="{2219561B-7597-4678-97DC-19059EE6DE4D}" dt="2025-07-11T18:09:48.529" v="1112" actId="1076"/>
          <ac:graphicFrameMkLst>
            <pc:docMk/>
            <pc:sldMk cId="336144230" sldId="309"/>
            <ac:graphicFrameMk id="6" creationId="{EC94534C-E1B9-FD09-2BAE-6DDBE79064A0}"/>
          </ac:graphicFrameMkLst>
        </pc:graphicFrameChg>
      </pc:sldChg>
      <pc:sldChg chg="addSp modSp add mod ord">
        <pc:chgData name="Debjit Sutar" userId="e7b1823289760a39" providerId="LiveId" clId="{2219561B-7597-4678-97DC-19059EE6DE4D}" dt="2025-07-11T18:01:57.915" v="1095" actId="1076"/>
        <pc:sldMkLst>
          <pc:docMk/>
          <pc:sldMk cId="40804919" sldId="310"/>
        </pc:sldMkLst>
        <pc:spChg chg="add mod">
          <ac:chgData name="Debjit Sutar" userId="e7b1823289760a39" providerId="LiveId" clId="{2219561B-7597-4678-97DC-19059EE6DE4D}" dt="2025-07-11T17:57:24.430" v="1086" actId="113"/>
          <ac:spMkLst>
            <pc:docMk/>
            <pc:sldMk cId="40804919" sldId="310"/>
            <ac:spMk id="3" creationId="{DCD788FB-CECE-C531-A219-CCBCAF11DEAD}"/>
          </ac:spMkLst>
        </pc:spChg>
        <pc:graphicFrameChg chg="add mod modGraphic">
          <ac:chgData name="Debjit Sutar" userId="e7b1823289760a39" providerId="LiveId" clId="{2219561B-7597-4678-97DC-19059EE6DE4D}" dt="2025-07-11T18:01:57.915" v="1095" actId="1076"/>
          <ac:graphicFrameMkLst>
            <pc:docMk/>
            <pc:sldMk cId="40804919" sldId="310"/>
            <ac:graphicFrameMk id="2" creationId="{79E0263D-5C0C-4F0B-3F8F-23534F1F6AA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DBB91-A6EA-44F5-94C6-73F26EB55065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9F728-4EDF-450E-B715-BC320EC6A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9F728-4EDF-450E-B715-BC320EC6A508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5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78BB-AFD3-E887-4F30-9ED9B507A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93BD7-6E0E-6155-0B98-A03FD3A7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512A-C664-0B0F-8F5E-2F9C768D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6F9-DB99-4F1B-A1E4-CF669EFA997B}" type="datetime1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F909-9F71-A31A-6EFC-97731C73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BDE9-7163-02CB-6817-289A7098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BABD-F011-BEE9-CFF7-1BB845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3E63C-C3B9-B17E-2A53-F5D9A268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384B-B93F-EB59-44A9-4C52ECB5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1FFC-4B9D-4E4F-87A6-1C8E2A7182B0}" type="datetime1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AFEB-3416-1112-B802-961A84DA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6CDB-A2AA-8964-A6D1-3458DA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D9CF7-64DC-D4BA-15A5-032759DE3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75169-9D75-9C77-F370-6494FDDC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93078-D674-4E3C-1BD7-7F930D2B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BBFD-B72B-403C-A08F-2CB5D801388B}" type="datetime1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DEB4-8CE4-D770-2698-7B7232D6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F3996-B160-C385-6AD5-2A60879F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3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2D59-B409-9B3A-4FB1-C88787A7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EEFB-EED1-A625-1FAB-59A2820D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44D9-9E11-DEBE-B73D-C3E27AFC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1A3E-8A3A-4243-8825-9FAEBC3E06AE}" type="datetime1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650B-21D2-AA13-9C45-9B382D11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7DBF-40CC-2299-3C38-638E31D7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8D26-BD4C-A57E-B0FB-45A908A4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CE621-54F3-57BE-C1E8-900AE1CC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A34D-60E2-75DF-09EF-ED2FD770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65B-0EA2-4181-B9F8-BD90D7A72F7E}" type="datetime1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1951-73CA-A481-19D9-D4F70F02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B1A6-A5A8-A51F-D05B-3A45FDE8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072A-A4BA-A08A-F689-7A0BA63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9C8F-87DD-AE9D-74A8-82FDA6E2B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3B75F-8203-3DA9-B605-2CECD719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6BE18-6245-983D-6B2F-6A85F7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7A75-1325-48A5-A077-8251BA5CC88D}" type="datetime1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F50A7-FF56-9FC6-364D-9FFA833F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D6C5-658C-98F8-73D5-E101D0A6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DFAE-19C0-AF67-6A56-B6A79A04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EE83-F862-B1F0-99D2-AFFC1F5B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0B222-EB47-7C8A-404A-85B565FD1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C4CF1-3E47-8332-BE9C-1210AE767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5E841-6F63-9AEB-8AD7-DA3990E4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ADD3F-23F6-78DE-A472-5D64757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0C72-4662-471B-AF6E-3858D32116CD}" type="datetime1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50409-F8B9-5361-B146-27A58C13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4297-6E7E-E1B9-26C7-C4D1C4F3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6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37A-CF26-6F96-F4DE-C7A24C54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13C24-5E53-CABB-6C65-6DDE0BDC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A2E2-D981-4839-9330-E0EB26814D24}" type="datetime1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4BD20-01C1-082F-56F0-AF894C32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10AAE-B0D7-BC93-F9A8-37B3F5C2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9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6AB38-D630-852F-083B-DD3A6F4C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42E5-F337-410E-ACC5-106EB2DC2426}" type="datetime1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267FE-EA11-B9A1-ED6B-710D5D89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916F3-FE26-60D3-CE65-253BCD8F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2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16F3-1FC0-24DE-6DC0-ABD086BD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FDE-7718-282C-40BE-88295801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E968-DFD0-F92F-DC96-999EDF49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B65D-F5A7-E833-2E36-B758E9C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8EC7-C66D-4C6C-80D5-ECC7B2ADCFB7}" type="datetime1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24DD9-0F34-652F-6BF6-F62943DF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CB41-03B7-FD50-B6D2-42C4CB13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2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C6D6-29AF-5D34-B09A-1A4045AA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CD22C-EDB7-B931-C95E-A6225FF92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DD563-5886-3BD1-9962-DD80C103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789A7-4A62-1328-E435-770E6AB3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88E7-F545-4975-B2A5-D86F8E73DFC7}" type="datetime1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F257-E793-2B1F-E225-F7E49C50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0006F-F8BA-D00F-D8F9-8F94CBA4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94189-780F-61F8-9355-7ECBA963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63C2-67A5-FE57-1E47-555575643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2F39-972D-9053-6489-5A3A70993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396B-51D5-4C1E-AB0B-51B6267E8041}" type="datetime1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7993-7AF5-463F-286D-8912B3F0A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8DE2-68A9-41CB-6F19-1ACC44067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899A-F052-4A6F-9933-77F338A5C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4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bjitsutar/blinkit-powerbi-projec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.microsoft.com/en-us/power-query/" TargetMode="External"/><Relationship Id="rId4" Type="http://schemas.openxmlformats.org/officeDocument/2006/relationships/hyperlink" Target="https://learn.microsoft.com/en-us/power-bi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debjit-sutar-65a97a31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6F3700-9858-7DB2-D3A2-CFA22617FE31}"/>
              </a:ext>
            </a:extLst>
          </p:cNvPr>
          <p:cNvSpPr/>
          <p:nvPr/>
        </p:nvSpPr>
        <p:spPr>
          <a:xfrm>
            <a:off x="5920740" y="-1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39E7D-E72B-6769-B7D5-7754864B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C795F-CDF9-4801-0C05-F0DB2B993F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0AF1B-5C6E-B064-0894-454AE8E65E29}"/>
              </a:ext>
            </a:extLst>
          </p:cNvPr>
          <p:cNvSpPr txBox="1"/>
          <p:nvPr/>
        </p:nvSpPr>
        <p:spPr>
          <a:xfrm>
            <a:off x="6186173" y="1044731"/>
            <a:ext cx="391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Title:</a:t>
            </a:r>
          </a:p>
          <a:p>
            <a:r>
              <a:rPr lang="en-IN" dirty="0" err="1">
                <a:solidFill>
                  <a:srgbClr val="000000"/>
                </a:solidFill>
                <a:latin typeface="Montserrat" pitchFamily="2" charset="0"/>
              </a:rPr>
              <a:t>Blinkit</a:t>
            </a:r>
            <a:r>
              <a:rPr lang="en-IN" dirty="0">
                <a:solidFill>
                  <a:srgbClr val="000000"/>
                </a:solidFill>
                <a:latin typeface="Montserrat" pitchFamily="2" charset="0"/>
              </a:rPr>
              <a:t> Sales Data Analysis</a:t>
            </a:r>
            <a:br>
              <a:rPr lang="en-US" dirty="0">
                <a:solidFill>
                  <a:srgbClr val="000000"/>
                </a:solidFill>
                <a:latin typeface="Montserrat" pitchFamily="2" charset="0"/>
              </a:rPr>
            </a:br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Name:</a:t>
            </a: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</a:rPr>
              <a:t>Debjit Sutar</a:t>
            </a: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College:</a:t>
            </a: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</a:rPr>
              <a:t>Narula Institute of Technology, </a:t>
            </a:r>
            <a:r>
              <a:rPr lang="en-US" dirty="0" err="1">
                <a:solidFill>
                  <a:srgbClr val="000000"/>
                </a:solidFill>
                <a:latin typeface="Montserrat" pitchFamily="2" charset="0"/>
              </a:rPr>
              <a:t>Agarpara</a:t>
            </a:r>
            <a:r>
              <a:rPr lang="en-US" dirty="0">
                <a:solidFill>
                  <a:srgbClr val="000000"/>
                </a:solidFill>
                <a:latin typeface="Montserrat" pitchFamily="2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(6</a:t>
            </a:r>
            <a:r>
              <a:rPr lang="en-US" b="1" baseline="30000" dirty="0">
                <a:solidFill>
                  <a:srgbClr val="000000"/>
                </a:solidFill>
                <a:latin typeface="Montserrat" pitchFamily="2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 Semester)</a:t>
            </a:r>
            <a:endParaRPr lang="en-IN" b="1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47B46-6A51-AA5B-7C84-A383C1BC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73" y="3353055"/>
            <a:ext cx="5172708" cy="30692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F90B0-1001-2774-B3C2-A93E1128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1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8052-7EE9-B476-3EA3-12830825B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60B68-2D20-C734-4A1A-E30E77FF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277A93-1961-13D3-C397-6E2940B44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CFB8FD-6D66-29FF-1410-F18A6848D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04" y="547387"/>
            <a:ext cx="3160184" cy="5088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103B1C-339B-71A1-D264-40EEB47ACA50}"/>
              </a:ext>
            </a:extLst>
          </p:cNvPr>
          <p:cNvSpPr txBox="1"/>
          <p:nvPr/>
        </p:nvSpPr>
        <p:spPr>
          <a:xfrm>
            <a:off x="8605308" y="967963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Track Monthly Order Volumes:</a:t>
            </a:r>
            <a:br>
              <a:rPr lang="en-US" dirty="0"/>
            </a:br>
            <a:r>
              <a:rPr lang="en-US" dirty="0"/>
              <a:t>Calculating orders by month reveals overall demand patterns, helping identify trends and seasonal fluctuations.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Spot Sales Peaks and Dips:</a:t>
            </a:r>
            <a:br>
              <a:rPr lang="en-US" dirty="0"/>
            </a:br>
            <a:r>
              <a:rPr lang="en-US" dirty="0"/>
              <a:t>Monthly analysis highlights peak-performing periods, enabling better planning for inventory, staffing, and marketing strategies.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534200-51A9-6C89-3707-02E508F03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79C0E1-938B-53AE-A486-372897018B2A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Create a bar chart showing the number of orders placed per customer. 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B22216-EBBD-9A99-3309-C34331F89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408" y="2671046"/>
            <a:ext cx="3160184" cy="25442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99751F-B24E-5CA3-0923-D8F4A00ED0DC}"/>
              </a:ext>
            </a:extLst>
          </p:cNvPr>
          <p:cNvSpPr/>
          <p:nvPr/>
        </p:nvSpPr>
        <p:spPr>
          <a:xfrm>
            <a:off x="3598333" y="2497667"/>
            <a:ext cx="3361267" cy="2836333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6BFA35-4C25-30A3-C3C7-7FB1E5CD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6FAF3-D6A9-43B3-0CA0-6C1C955C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CCD189-74A9-9B94-72C6-B743BCDA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21FE1A-D994-B4B5-F858-EB59A432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1D3ED3-4843-EA7B-4CC8-13006A55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946" y="535059"/>
            <a:ext cx="3160184" cy="5088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FC52C3-E784-6A16-2F97-76044EC7964C}"/>
              </a:ext>
            </a:extLst>
          </p:cNvPr>
          <p:cNvSpPr txBox="1"/>
          <p:nvPr/>
        </p:nvSpPr>
        <p:spPr>
          <a:xfrm>
            <a:off x="8605308" y="967963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Monitor Monthly Sales Performance:</a:t>
            </a:r>
            <a:br>
              <a:rPr lang="en-US" dirty="0"/>
            </a:br>
            <a:r>
              <a:rPr lang="en-US" dirty="0"/>
              <a:t>Calculating total orders per month helps track business growth and detect seasonal trends in customer demand.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Enable Time-Based Filtering:</a:t>
            </a:r>
            <a:br>
              <a:rPr lang="en-US" dirty="0"/>
            </a:br>
            <a:r>
              <a:rPr lang="en-US" dirty="0"/>
              <a:t>Using date filters or DAX formulas allows dynamic calculation of monthly orders, supporting flexible reporting and analysis.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46CBDD-5386-8694-D141-7B8F7195C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09FADE-C239-E94D-954E-700495302102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How do you calculate the total number of orders placed in a given month?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8104D1-E555-72E1-026F-8372C0EAB544}"/>
              </a:ext>
            </a:extLst>
          </p:cNvPr>
          <p:cNvSpPr/>
          <p:nvPr/>
        </p:nvSpPr>
        <p:spPr>
          <a:xfrm>
            <a:off x="3496733" y="2514600"/>
            <a:ext cx="3462867" cy="2819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B536E-8F03-70EB-0FC0-AC868E113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466" y="2794658"/>
            <a:ext cx="3175000" cy="22121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80284-B440-04BB-A588-A9019CA9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6B24-46BF-35DF-E881-C91BAB74A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8396D4-25F9-7955-F6FE-6D28FD35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E455A-4D0F-1F4E-4356-1181CA99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2F786F-8FF6-7B1D-20DD-4567B8549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8" y="553617"/>
            <a:ext cx="3160184" cy="5088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EA07BC-29CF-2D04-37CA-B80ACA52BA1E}"/>
              </a:ext>
            </a:extLst>
          </p:cNvPr>
          <p:cNvSpPr txBox="1"/>
          <p:nvPr/>
        </p:nvSpPr>
        <p:spPr>
          <a:xfrm>
            <a:off x="8611658" y="835694"/>
            <a:ext cx="2891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1️⃣ </a:t>
            </a:r>
            <a:r>
              <a:rPr lang="en-IN" b="1" dirty="0"/>
              <a:t>Visualize Feedback Distribution:</a:t>
            </a:r>
            <a:br>
              <a:rPr lang="en-IN" dirty="0"/>
            </a:br>
            <a:r>
              <a:rPr lang="en-IN" dirty="0"/>
              <a:t>A pie chart breaks down feedback into categories (e.g., Positive, Neutral, Negative), offering a clear snapshot of overall customer sentiment.</a:t>
            </a:r>
          </a:p>
          <a:p>
            <a:endParaRPr lang="en-IN" dirty="0"/>
          </a:p>
          <a:p>
            <a:r>
              <a:rPr lang="en-IN" dirty="0"/>
              <a:t>2️⃣ </a:t>
            </a:r>
            <a:r>
              <a:rPr lang="en-IN" b="1" dirty="0"/>
              <a:t>Identify Areas for Improvement:</a:t>
            </a:r>
            <a:br>
              <a:rPr lang="en-IN" dirty="0"/>
            </a:br>
            <a:r>
              <a:rPr lang="en-IN" dirty="0"/>
              <a:t>The distribution helps pinpoint dominant feedback types, guiding focus toward improving customer experience where needed.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822971-A1B0-E776-4B7A-DD40C263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C08A00-E337-6DFC-B117-0E8EFE35551F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Create a pie chart showing the distribution of feedback categories from Table 1.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5CD93F-19BC-F6EB-0D00-86CAB34ED598}"/>
              </a:ext>
            </a:extLst>
          </p:cNvPr>
          <p:cNvSpPr/>
          <p:nvPr/>
        </p:nvSpPr>
        <p:spPr>
          <a:xfrm>
            <a:off x="3496733" y="2514600"/>
            <a:ext cx="3462867" cy="2819400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7146E-2E07-17C5-AE3F-C27F16880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366" y="2858160"/>
            <a:ext cx="2980267" cy="21322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200AA-D53D-856C-70FD-260E4D2A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1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69AF8-0465-57D5-9C73-67AA1620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DDE02B-C747-F0AD-A0BE-326ACEF1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E913FB-8A17-63EE-4E97-F18BD8C6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6B686F-ECA7-AE3C-6838-2FF739CF2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8"/>
            <a:ext cx="3160184" cy="4764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C53999-9A42-B1D6-252A-AF317BFE3018}"/>
              </a:ext>
            </a:extLst>
          </p:cNvPr>
          <p:cNvSpPr txBox="1"/>
          <p:nvPr/>
        </p:nvSpPr>
        <p:spPr>
          <a:xfrm>
            <a:off x="8670924" y="95734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Display Key Customer Information:</a:t>
            </a:r>
            <a:br>
              <a:rPr lang="en-US" dirty="0"/>
            </a:br>
            <a:r>
              <a:rPr lang="en-US" dirty="0"/>
              <a:t>A table visualization neatly presents customer IDs, names, and emails, making it easy to reference and manage customer data.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Enable Quick Lookups and Filtering:</a:t>
            </a:r>
            <a:br>
              <a:rPr lang="en-US" dirty="0"/>
            </a:br>
            <a:r>
              <a:rPr lang="en-US" dirty="0"/>
              <a:t>The structured view allows users to search, sort, or filter specific customers efficiently within Power BI dashboards.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85E83C-4047-D8F7-5FE8-E1D3E1F63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D4DAF9-2D58-06B7-9322-6592CC628D1B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Create a table visualization showing customer details (</a:t>
            </a:r>
            <a:r>
              <a:rPr lang="en-US" dirty="0" err="1"/>
              <a:t>customer_id</a:t>
            </a:r>
            <a:r>
              <a:rPr lang="en-US" dirty="0"/>
              <a:t>, name, email) from Table 2.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41AB70-C079-055B-291D-ADBF271D2B38}"/>
              </a:ext>
            </a:extLst>
          </p:cNvPr>
          <p:cNvSpPr/>
          <p:nvPr/>
        </p:nvSpPr>
        <p:spPr>
          <a:xfrm>
            <a:off x="3496733" y="2573866"/>
            <a:ext cx="3547534" cy="276013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19DF1-68A4-47F6-F8D8-CCFA76B57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133" y="2838288"/>
            <a:ext cx="2929467" cy="21824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E3EA1-D25A-F653-A5F2-01E6477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92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E482F-2D4A-DFEC-7740-85509244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FD29DB-01D5-3675-F4B4-3982F67C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A6E48-78DF-EC5C-5729-9323D32D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E76C5C-2FC3-F6CB-C73C-B9692D26D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8"/>
            <a:ext cx="3160184" cy="4764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C6848-0B50-A577-A02C-83E17857D8B2}"/>
              </a:ext>
            </a:extLst>
          </p:cNvPr>
          <p:cNvSpPr txBox="1"/>
          <p:nvPr/>
        </p:nvSpPr>
        <p:spPr>
          <a:xfrm>
            <a:off x="8670924" y="95734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Use Delivery Status as a Filter:</a:t>
            </a:r>
          </a:p>
          <a:p>
            <a:r>
              <a:rPr lang="en-US" dirty="0"/>
              <a:t>Apply the </a:t>
            </a:r>
            <a:r>
              <a:rPr lang="en-US" dirty="0" err="1"/>
              <a:t>delivery_status</a:t>
            </a:r>
            <a:r>
              <a:rPr lang="en-US" dirty="0"/>
              <a:t> field from Table 3 as a slicer or visual-level filter to view only on-time or delayed orders.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Enable Focused Analysis:</a:t>
            </a:r>
          </a:p>
          <a:p>
            <a:r>
              <a:rPr lang="en-US" dirty="0"/>
              <a:t>Filtering by delivery status helps monitor fulfillment performance and identify patterns in delivery delays.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9B21D8-92A7-3A31-2520-B18F0B429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36977A-3A6E-6C49-999A-9CA9A9111E62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How can you filter orders based on delivery status (on-time, delayed) from Table 3?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57D3E-EE24-7355-2FC6-857EB34F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348" y="2548467"/>
            <a:ext cx="4751919" cy="2497666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48453-5A20-71F5-6662-A9137F2E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F0534-84CB-1249-AED3-07F8A470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07E9ED-C4CE-5BC3-5950-B92F468B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6F2597-5EDB-3E0C-5FC2-667A317F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DD2130-B353-BB7D-A1C6-2EE62A889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7"/>
            <a:ext cx="3160184" cy="48236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555694-F8A4-2B4F-0B20-512EDDB2E501}"/>
              </a:ext>
            </a:extLst>
          </p:cNvPr>
          <p:cNvSpPr txBox="1"/>
          <p:nvPr/>
        </p:nvSpPr>
        <p:spPr>
          <a:xfrm>
            <a:off x="8670924" y="957342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Track Stock Inflow Trends:</a:t>
            </a:r>
            <a:br>
              <a:rPr lang="en-US" dirty="0"/>
            </a:br>
            <a:r>
              <a:rPr lang="en-US" dirty="0"/>
              <a:t>A column chart visualizes how stock quantities change over time, making it easy to monitor restocking patterns.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Compare Product Stocking Rates:</a:t>
            </a:r>
            <a:br>
              <a:rPr lang="en-US" dirty="0"/>
            </a:br>
            <a:r>
              <a:rPr lang="en-US" dirty="0"/>
              <a:t>By combining data from both tables, the chart highlights which products receive stock more frequently or in higher volumes.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17941B-AD90-4C72-C93B-E11408115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4" y="779963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099A1A-C518-E03A-358E-14BC464C6D69}"/>
              </a:ext>
            </a:extLst>
          </p:cNvPr>
          <p:cNvSpPr txBox="1"/>
          <p:nvPr/>
        </p:nvSpPr>
        <p:spPr>
          <a:xfrm>
            <a:off x="2928936" y="957342"/>
            <a:ext cx="481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Create a column chart showing stock received over time for different products (Table 4 &amp; Table 5).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26DBB-8A48-89A9-D714-6006467B1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013" y="2289602"/>
            <a:ext cx="3801005" cy="291505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8F9C1-B349-01F2-0B9B-FEFEB509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0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52083-3CBB-BAFA-44EF-F3945947F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B45B0A-BF06-913C-014D-87824667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AB6A11-0C76-2505-A4C0-9784F83D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A9F7A2-D023-B312-D0D6-7FB0CF40A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7"/>
            <a:ext cx="3160184" cy="48236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BD2370-0254-8EF8-B4CC-5DF768CE8A46}"/>
              </a:ext>
            </a:extLst>
          </p:cNvPr>
          <p:cNvSpPr txBox="1"/>
          <p:nvPr/>
        </p:nvSpPr>
        <p:spPr>
          <a:xfrm>
            <a:off x="8670924" y="957342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Apply a DAX Measure for Percentage:</a:t>
            </a:r>
          </a:p>
          <a:p>
            <a:r>
              <a:rPr lang="en-US" dirty="0"/>
              <a:t>Use a formula like Damaged % = (Damaged Stock / Total Stock Received) × 100 to calculate damage rate per product.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Identify High-Risk Products:</a:t>
            </a:r>
          </a:p>
          <a:p>
            <a:r>
              <a:rPr lang="en-US" dirty="0"/>
              <a:t>This percentage helps flag products with high damage rates, enabling better quality control and supply chain decisions.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25D2D5-14D1-1537-0129-3171237A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4" y="774954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4C5529-E29E-D11E-9547-A39102A81EA7}"/>
              </a:ext>
            </a:extLst>
          </p:cNvPr>
          <p:cNvSpPr txBox="1"/>
          <p:nvPr/>
        </p:nvSpPr>
        <p:spPr>
          <a:xfrm>
            <a:off x="3158067" y="1075953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How do you calculate the percentage of damaged stock per product?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1E60E-1114-DBC0-B68A-8F3A651D1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974" y="2981416"/>
            <a:ext cx="2562583" cy="225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ADDF8-114E-3558-EDED-800452C9A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058" y="3333963"/>
            <a:ext cx="2942081" cy="12483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BF7C2FF-845C-8E42-577E-E18909D72092}"/>
              </a:ext>
            </a:extLst>
          </p:cNvPr>
          <p:cNvSpPr/>
          <p:nvPr/>
        </p:nvSpPr>
        <p:spPr>
          <a:xfrm>
            <a:off x="4851400" y="2324281"/>
            <a:ext cx="1447800" cy="630586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BDC913-12CE-3526-C1FA-04A7BDC4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9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97B3E-90D4-526F-DEB5-D79AC9318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73F5F7-A2DD-45B6-6380-A5D19793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10AAB-5AF3-23C0-B29C-64D71539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AFD0A0-5063-933E-DF70-668B6343B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7"/>
            <a:ext cx="3160184" cy="48236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B681DB-CB20-2F93-0644-D2D83F8375DC}"/>
              </a:ext>
            </a:extLst>
          </p:cNvPr>
          <p:cNvSpPr txBox="1"/>
          <p:nvPr/>
        </p:nvSpPr>
        <p:spPr>
          <a:xfrm>
            <a:off x="8670924" y="95734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Display Key Campaign Metrics:</a:t>
            </a:r>
            <a:br>
              <a:rPr lang="en-US" dirty="0"/>
            </a:br>
            <a:r>
              <a:rPr lang="en-US" dirty="0"/>
              <a:t>A table view presents each campaign’s ID, name, spend, and revenue, making it easy to evaluate marketing performance.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Enable ROI Comparison:</a:t>
            </a:r>
            <a:br>
              <a:rPr lang="en-US" dirty="0"/>
            </a:br>
            <a:r>
              <a:rPr lang="en-US" dirty="0"/>
              <a:t>This structured layout allows quick analysis of campaign effectiveness by comparing spend vs. revenue across campaigns.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B943C-E120-013C-E6C7-8ED1C0BEA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4" y="919376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59ECC5-1964-259B-D2EC-B6D35273F401}"/>
              </a:ext>
            </a:extLst>
          </p:cNvPr>
          <p:cNvSpPr txBox="1"/>
          <p:nvPr/>
        </p:nvSpPr>
        <p:spPr>
          <a:xfrm>
            <a:off x="3158067" y="1075953"/>
            <a:ext cx="456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Show a table with all campaigns (</a:t>
            </a:r>
            <a:r>
              <a:rPr lang="en-US" dirty="0" err="1"/>
              <a:t>campaign_id</a:t>
            </a:r>
            <a:r>
              <a:rPr lang="en-US" dirty="0"/>
              <a:t>, </a:t>
            </a:r>
            <a:r>
              <a:rPr lang="en-US" dirty="0" err="1"/>
              <a:t>campaign_name</a:t>
            </a:r>
            <a:r>
              <a:rPr lang="en-US" dirty="0"/>
              <a:t>, spend, </a:t>
            </a:r>
            <a:r>
              <a:rPr lang="en-US" dirty="0" err="1"/>
              <a:t>revenue_generated</a:t>
            </a:r>
            <a:r>
              <a:rPr lang="en-US" dirty="0"/>
              <a:t>) from Table 6.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79A71-C2F8-0583-BDA5-79C7FC647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50" y="2828768"/>
            <a:ext cx="4748022" cy="22672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F712E-48CF-3530-2287-B8037FE1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5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D4CD5-5786-0E58-9B36-35AAD950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D6C2AC-8813-F846-790F-FF4AB2BD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0E87D3-9003-B318-A401-F7153163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094D42-CBA4-A36A-338D-5BD738DB3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7"/>
            <a:ext cx="3160184" cy="492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A10DC0-B8C4-5DCE-34C8-46FA059FD436}"/>
              </a:ext>
            </a:extLst>
          </p:cNvPr>
          <p:cNvSpPr txBox="1"/>
          <p:nvPr/>
        </p:nvSpPr>
        <p:spPr>
          <a:xfrm>
            <a:off x="8670924" y="957342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Highlight Average Customer Spending:</a:t>
            </a:r>
            <a:br>
              <a:rPr lang="en-US" dirty="0"/>
            </a:br>
            <a:r>
              <a:rPr lang="en-US" dirty="0"/>
              <a:t>A KPI visual shows the average order value at a glance, helping track how much customers typically spend per order.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Monitor Business Health:</a:t>
            </a:r>
            <a:br>
              <a:rPr lang="en-US" dirty="0"/>
            </a:br>
            <a:r>
              <a:rPr lang="en-US" dirty="0"/>
              <a:t>This metric is key for assessing profitability and can signal changes in customer buying behavior over time.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F5836-D2CF-ABEA-F959-D68DD4EB8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4" y="919376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8F0528-0B51-2D9C-15B0-EAB9CDCB7FC3}"/>
              </a:ext>
            </a:extLst>
          </p:cNvPr>
          <p:cNvSpPr txBox="1"/>
          <p:nvPr/>
        </p:nvSpPr>
        <p:spPr>
          <a:xfrm>
            <a:off x="3158067" y="1075953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Create a KPI visual to display the average order value (</a:t>
            </a:r>
            <a:r>
              <a:rPr lang="en-US" dirty="0" err="1"/>
              <a:t>avg_order_value</a:t>
            </a:r>
            <a:r>
              <a:rPr lang="en-US" dirty="0"/>
              <a:t>) from Table 2.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7A18B-7794-0338-DF02-1B59A04B5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968" y="2394657"/>
            <a:ext cx="2543530" cy="25244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690A5-BA2E-7191-1526-50E93E7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5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1AE94-8AAE-4850-E178-FE50A5FB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D39094-7A44-98FD-7A45-9C0CB7A2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8679B8-D413-6481-25F8-ADD2D553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7"/>
            <a:ext cx="3160184" cy="492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B2929-0908-0440-43FB-4D3185D260F3}"/>
              </a:ext>
            </a:extLst>
          </p:cNvPr>
          <p:cNvSpPr txBox="1"/>
          <p:nvPr/>
        </p:nvSpPr>
        <p:spPr>
          <a:xfrm>
            <a:off x="8670924" y="957342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Use a Simple Aggregation Formula:</a:t>
            </a:r>
          </a:p>
          <a:p>
            <a:r>
              <a:rPr lang="en-US" dirty="0"/>
              <a:t>Calculate total revenue by summing the </a:t>
            </a:r>
            <a:r>
              <a:rPr lang="en-US" dirty="0" err="1"/>
              <a:t>revenue_generated</a:t>
            </a:r>
            <a:r>
              <a:rPr lang="en-US" dirty="0"/>
              <a:t> column in Table 6 using SUM('Table6'[</a:t>
            </a:r>
            <a:r>
              <a:rPr lang="en-US" dirty="0" err="1"/>
              <a:t>revenue_generated</a:t>
            </a:r>
            <a:r>
              <a:rPr lang="en-US" dirty="0"/>
              <a:t>]).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Track Overall Campaign Impact:</a:t>
            </a:r>
          </a:p>
          <a:p>
            <a:r>
              <a:rPr lang="en-US" dirty="0"/>
              <a:t>This total helps assess the combined effectiveness of all campaigns in driving revenue.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AAFFB3-DC28-BFFB-3023-705CC7706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4" y="919376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3CBFC9-88F4-328E-0C41-60D6A311EF26}"/>
              </a:ext>
            </a:extLst>
          </p:cNvPr>
          <p:cNvSpPr txBox="1"/>
          <p:nvPr/>
        </p:nvSpPr>
        <p:spPr>
          <a:xfrm>
            <a:off x="3158067" y="1075953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How do you calculate the total revenue generated from all campaigns in Table 6?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12E56-775F-1087-0F0D-3684D472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902" y="2266209"/>
            <a:ext cx="5537200" cy="46679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F31FF1C-9965-58E5-D5EC-7306A42E3828}"/>
              </a:ext>
            </a:extLst>
          </p:cNvPr>
          <p:cNvSpPr/>
          <p:nvPr/>
        </p:nvSpPr>
        <p:spPr>
          <a:xfrm>
            <a:off x="5331987" y="2882033"/>
            <a:ext cx="213574" cy="39793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84A4C2-3336-FEA1-A710-CB33B19B7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964" y="3429000"/>
            <a:ext cx="2343477" cy="22958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ADAB9-5680-04CD-6F95-39F91A7F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2765F-0F2A-4E98-9121-65E48A48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068B3-816E-E4FF-00D4-F1945594DD62}"/>
              </a:ext>
            </a:extLst>
          </p:cNvPr>
          <p:cNvSpPr/>
          <p:nvPr/>
        </p:nvSpPr>
        <p:spPr>
          <a:xfrm>
            <a:off x="5993343" y="0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498A1-9EE3-6F18-58C5-06E930AF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71FCB-4012-4780-03ED-344C18B3D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4E700C-4FEC-5047-029B-22C125AC439B}"/>
              </a:ext>
            </a:extLst>
          </p:cNvPr>
          <p:cNvSpPr txBox="1"/>
          <p:nvPr/>
        </p:nvSpPr>
        <p:spPr>
          <a:xfrm>
            <a:off x="6451600" y="990600"/>
            <a:ext cx="51392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Acknowledgement:</a:t>
            </a:r>
          </a:p>
          <a:p>
            <a:endParaRPr lang="en-US" sz="2400" b="1" dirty="0"/>
          </a:p>
          <a:p>
            <a:r>
              <a:rPr lang="en-US" dirty="0"/>
              <a:t>I would like to express my heartfelt gratitude to </a:t>
            </a:r>
            <a:r>
              <a:rPr lang="en-US" b="1" dirty="0"/>
              <a:t>Mr. Satyaki Das</a:t>
            </a:r>
            <a:r>
              <a:rPr lang="en-US" dirty="0"/>
              <a:t> of </a:t>
            </a:r>
            <a:r>
              <a:rPr lang="en-US" b="1" dirty="0"/>
              <a:t>Classroom Tech</a:t>
            </a:r>
            <a:r>
              <a:rPr lang="en-US" dirty="0"/>
              <a:t> for his invaluable guidance, mentorship, and continuous support throughout this internship.</a:t>
            </a:r>
          </a:p>
          <a:p>
            <a:r>
              <a:rPr lang="en-US" dirty="0"/>
              <a:t>I also extend my sincere thanks to my </a:t>
            </a:r>
            <a:r>
              <a:rPr lang="en-US" b="1" dirty="0"/>
              <a:t>institution</a:t>
            </a:r>
            <a:r>
              <a:rPr lang="en-US" dirty="0"/>
              <a:t>, </a:t>
            </a:r>
            <a:r>
              <a:rPr lang="en-US" b="1" dirty="0"/>
              <a:t>faculty members</a:t>
            </a:r>
            <a:r>
              <a:rPr lang="en-US" dirty="0"/>
              <a:t>, </a:t>
            </a:r>
            <a:r>
              <a:rPr lang="en-US" b="1" dirty="0"/>
              <a:t>family</a:t>
            </a:r>
            <a:r>
              <a:rPr lang="en-US" dirty="0"/>
              <a:t>, and all those who encouraged and supported me during this journey.</a:t>
            </a:r>
          </a:p>
          <a:p>
            <a:r>
              <a:rPr lang="en-US" dirty="0"/>
              <a:t>Their motivation and guidance played a vital role in the successful completion of this project.</a:t>
            </a:r>
          </a:p>
          <a:p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5F3C2-87D4-0EFC-F0D4-62AEEF54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8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555BD-B905-0D87-2E5B-181A78362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919C7-02C2-845D-C3E9-9D89832F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D63794-7EC5-A4BC-AF83-2EEC236DF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7"/>
            <a:ext cx="3160184" cy="492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CF862D-5930-D2ED-A1E6-34C98075AC8A}"/>
              </a:ext>
            </a:extLst>
          </p:cNvPr>
          <p:cNvSpPr txBox="1"/>
          <p:nvPr/>
        </p:nvSpPr>
        <p:spPr>
          <a:xfrm>
            <a:off x="8670924" y="957342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Compare Product Demand Visually:</a:t>
            </a:r>
            <a:br>
              <a:rPr lang="en-US" dirty="0"/>
            </a:br>
            <a:r>
              <a:rPr lang="en-US" dirty="0"/>
              <a:t>A stacked bar chart shows how many units of each product were ordered, helping identify top-selling items.</a:t>
            </a:r>
          </a:p>
          <a:p>
            <a:r>
              <a:rPr lang="en-US" dirty="0"/>
              <a:t>2️⃣ </a:t>
            </a:r>
            <a:r>
              <a:rPr lang="en-US" b="1" dirty="0"/>
              <a:t>Spot Product-Level Sales Patterns:</a:t>
            </a:r>
            <a:br>
              <a:rPr lang="en-US" dirty="0"/>
            </a:br>
            <a:r>
              <a:rPr lang="en-US" dirty="0"/>
              <a:t>The visualization highlights which products contribute most to overall order volumes, supporting inventory and marketing decisions.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6A8C41-9B31-4C46-2CBD-E206BCDC1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4" y="919376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661257-98BC-9D25-31CD-24D18FD22548}"/>
              </a:ext>
            </a:extLst>
          </p:cNvPr>
          <p:cNvSpPr txBox="1"/>
          <p:nvPr/>
        </p:nvSpPr>
        <p:spPr>
          <a:xfrm>
            <a:off x="3158067" y="1075953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Create a stacked bar chart to compare order quantity per product (Table 7).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C0C1A-82BB-0648-1A49-C53BD5418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086" y="2607734"/>
            <a:ext cx="3686689" cy="24196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22857-7737-1720-6F49-0B72244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9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3C24F-8C44-CFB0-6FE1-74FEB01A4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1D6557-26DC-C8C1-5F82-D34C65CD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F44F04-0414-E58E-3A30-288F34981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569567"/>
            <a:ext cx="3160184" cy="492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BCCB17-E90B-0DAE-7478-27BBEC0655DF}"/>
              </a:ext>
            </a:extLst>
          </p:cNvPr>
          <p:cNvSpPr txBox="1"/>
          <p:nvPr/>
        </p:nvSpPr>
        <p:spPr>
          <a:xfrm>
            <a:off x="8670924" y="957342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Calculate Revenue by Linking Tables:</a:t>
            </a:r>
          </a:p>
          <a:p>
            <a:r>
              <a:rPr lang="en-US" dirty="0"/>
              <a:t>The SUMX function multiplies quantity from </a:t>
            </a:r>
            <a:r>
              <a:rPr lang="en-US" dirty="0" err="1"/>
              <a:t>blinkit_order_items</a:t>
            </a:r>
            <a:r>
              <a:rPr lang="en-US" dirty="0"/>
              <a:t> with price from </a:t>
            </a:r>
            <a:r>
              <a:rPr lang="en-US" dirty="0" err="1"/>
              <a:t>blinkit_products</a:t>
            </a:r>
            <a:r>
              <a:rPr lang="en-US" dirty="0"/>
              <a:t> using the RELATED() function.</a:t>
            </a:r>
          </a:p>
          <a:p>
            <a:r>
              <a:rPr lang="en-US" dirty="0"/>
              <a:t>2️⃣ </a:t>
            </a:r>
            <a:r>
              <a:rPr lang="en-US" b="1" dirty="0"/>
              <a:t>Track Product-Wise Sales Performance:</a:t>
            </a:r>
          </a:p>
          <a:p>
            <a:r>
              <a:rPr lang="en-US" dirty="0"/>
              <a:t>This measure reveals how much revenue each product generates, helping identify best-sellers and optimize pricing strategies.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83A485-B598-C564-9F0B-D7AAD6490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9" y="721597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5F5B65-A2B3-A534-CE53-5914C59C3E92}"/>
              </a:ext>
            </a:extLst>
          </p:cNvPr>
          <p:cNvSpPr txBox="1"/>
          <p:nvPr/>
        </p:nvSpPr>
        <p:spPr>
          <a:xfrm>
            <a:off x="3158067" y="908176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How do you calculate the total sales revenue per product?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C6720-2FED-1BEF-9E74-ED6FF9599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795" y="1899762"/>
            <a:ext cx="4670686" cy="1019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01F4E-1C58-0926-3CFD-EF77705B6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320" y="3596043"/>
            <a:ext cx="3064933" cy="1820282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A4187B2-AADE-3DC0-B009-30D87F9E6D4F}"/>
              </a:ext>
            </a:extLst>
          </p:cNvPr>
          <p:cNvSpPr/>
          <p:nvPr/>
        </p:nvSpPr>
        <p:spPr>
          <a:xfrm flipH="1">
            <a:off x="5384588" y="3016728"/>
            <a:ext cx="198118" cy="48184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1F994-2DD7-35D6-AB32-81C6FE09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3371-61D3-E0F7-6ACD-857F69038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98757-C135-7FEB-28AD-CBE54824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2AD207-2900-E68D-B3DC-82F736B8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626081"/>
            <a:ext cx="3160184" cy="4959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905F20-296C-30AA-F430-8B9F069A00D9}"/>
              </a:ext>
            </a:extLst>
          </p:cNvPr>
          <p:cNvSpPr txBox="1"/>
          <p:nvPr/>
        </p:nvSpPr>
        <p:spPr>
          <a:xfrm>
            <a:off x="8670924" y="957342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Aggregate Delivery Time Efficiently:</a:t>
            </a:r>
          </a:p>
          <a:p>
            <a:r>
              <a:rPr lang="en-US" dirty="0"/>
              <a:t>The measure </a:t>
            </a:r>
            <a:r>
              <a:rPr lang="en-US" dirty="0" err="1"/>
              <a:t>Total_Delivery_Time</a:t>
            </a:r>
            <a:r>
              <a:rPr lang="en-US" dirty="0"/>
              <a:t> = SUM(</a:t>
            </a:r>
            <a:r>
              <a:rPr lang="en-US" dirty="0" err="1"/>
              <a:t>blinkit_delivery_performance</a:t>
            </a:r>
            <a:r>
              <a:rPr lang="en-US" dirty="0"/>
              <a:t>[</a:t>
            </a:r>
            <a:r>
              <a:rPr lang="en-US" dirty="0" err="1"/>
              <a:t>delivery_time_minutes</a:t>
            </a:r>
            <a:r>
              <a:rPr lang="en-US" dirty="0"/>
              <a:t>]) provides the total time taken across all deliveries in minutes.</a:t>
            </a:r>
          </a:p>
          <a:p>
            <a:r>
              <a:rPr lang="en-US" dirty="0"/>
              <a:t>2️⃣ </a:t>
            </a:r>
            <a:r>
              <a:rPr lang="en-US" b="1" dirty="0"/>
              <a:t>Evaluate Logistics Performance:</a:t>
            </a:r>
          </a:p>
          <a:p>
            <a:r>
              <a:rPr lang="en-US" dirty="0"/>
              <a:t>This total helps assess overall delivery efficiency and spot potential delays in the fulfillment process.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F4A2CE-DFAC-D11F-53E6-88A08A61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9" y="721597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CF2AEF-931E-D888-EEC1-8889AC644A8E}"/>
              </a:ext>
            </a:extLst>
          </p:cNvPr>
          <p:cNvSpPr txBox="1"/>
          <p:nvPr/>
        </p:nvSpPr>
        <p:spPr>
          <a:xfrm>
            <a:off x="3103430" y="769677"/>
            <a:ext cx="456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 Create a measure to calculate the total delivery time (</a:t>
            </a:r>
            <a:r>
              <a:rPr lang="en-US" dirty="0" err="1"/>
              <a:t>actual_time</a:t>
            </a:r>
            <a:r>
              <a:rPr lang="en-US" dirty="0"/>
              <a:t> - </a:t>
            </a:r>
            <a:r>
              <a:rPr lang="en-US" dirty="0" err="1"/>
              <a:t>promised_time</a:t>
            </a:r>
            <a:r>
              <a:rPr lang="en-US" dirty="0"/>
              <a:t>) in Table 3. 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D697B7-12CE-1CCA-8F92-B8244D0A5CB9}"/>
              </a:ext>
            </a:extLst>
          </p:cNvPr>
          <p:cNvSpPr/>
          <p:nvPr/>
        </p:nvSpPr>
        <p:spPr>
          <a:xfrm flipH="1">
            <a:off x="5359292" y="2837613"/>
            <a:ext cx="245641" cy="53610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A1F0F9-672B-9E04-EF85-58B56471F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724" y="3670497"/>
            <a:ext cx="3019846" cy="21053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7F9DDD-C9EC-AB56-FD99-3A59C051D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453" y="2121063"/>
            <a:ext cx="4561414" cy="3143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53CE4-910A-C23B-5CC1-F3198AD7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5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17521-F73C-71CF-465F-909016F6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6EB16D-AE20-33DB-8FF5-05D12BCC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1182B0-E3F8-6C95-7DFA-32561BF7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626081"/>
            <a:ext cx="3160184" cy="4959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232E01-4B25-0225-B280-770DCF814CA9}"/>
              </a:ext>
            </a:extLst>
          </p:cNvPr>
          <p:cNvSpPr txBox="1"/>
          <p:nvPr/>
        </p:nvSpPr>
        <p:spPr>
          <a:xfrm>
            <a:off x="8670924" y="957342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Use Segment Field as Legend:</a:t>
            </a:r>
          </a:p>
          <a:p>
            <a:r>
              <a:rPr lang="en-US" dirty="0"/>
              <a:t>Drag the </a:t>
            </a:r>
            <a:r>
              <a:rPr lang="en-US" dirty="0" err="1"/>
              <a:t>customer_segment</a:t>
            </a:r>
            <a:r>
              <a:rPr lang="en-US" dirty="0"/>
              <a:t> column from Table 2 into the Legend and Values sections of a pie chart to display the distribution.</a:t>
            </a:r>
          </a:p>
          <a:p>
            <a:r>
              <a:rPr lang="en-US" dirty="0"/>
              <a:t>2️⃣ </a:t>
            </a:r>
            <a:r>
              <a:rPr lang="en-US" b="1" dirty="0"/>
              <a:t>Highlight Segment Proportions:</a:t>
            </a:r>
          </a:p>
          <a:p>
            <a:r>
              <a:rPr lang="en-US" dirty="0"/>
              <a:t>The pie chart visually shows how customers are split across different segments (e.g., Regular, Premium), helping target marketing strategies.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603D05-BBBE-0F2D-E593-A7EDC17E0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9" y="721597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F1B013-13B7-2946-80F1-0BCEE6275CD1}"/>
              </a:ext>
            </a:extLst>
          </p:cNvPr>
          <p:cNvSpPr txBox="1"/>
          <p:nvPr/>
        </p:nvSpPr>
        <p:spPr>
          <a:xfrm>
            <a:off x="3112453" y="885998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 How do you visualize customer segments (Table 2) using a pie chart?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BF90A-E702-C641-4691-FF0122C95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08" y="2390374"/>
            <a:ext cx="3391373" cy="24292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43E51-2FF1-751B-2489-1700B88C6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206" y="2809533"/>
            <a:ext cx="2048161" cy="15908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E3C26-23B3-EC35-2CF7-55A3298F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4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353D-96C9-0D28-2309-9EA63D013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0AA37E-4065-83EA-4605-00E7DF9D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3E2256-9744-EA51-FF0A-5F4306B4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626082"/>
            <a:ext cx="3160184" cy="45893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440B82-199F-B6ED-7173-F669FE9309F0}"/>
              </a:ext>
            </a:extLst>
          </p:cNvPr>
          <p:cNvSpPr txBox="1"/>
          <p:nvPr/>
        </p:nvSpPr>
        <p:spPr>
          <a:xfrm>
            <a:off x="8670924" y="95734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Map Order Frequency by Area:</a:t>
            </a:r>
          </a:p>
          <a:p>
            <a:r>
              <a:rPr lang="en-US" dirty="0"/>
              <a:t>The heatmap uses the area field to show how frequently orders are placed in each location, making demand patterns easy to spot.</a:t>
            </a:r>
          </a:p>
          <a:p>
            <a:r>
              <a:rPr lang="en-US" dirty="0"/>
              <a:t>2️⃣ </a:t>
            </a:r>
            <a:r>
              <a:rPr lang="en-US" b="1" dirty="0"/>
              <a:t>Spot High-Performance Zones:</a:t>
            </a:r>
          </a:p>
          <a:p>
            <a:r>
              <a:rPr lang="en-US" dirty="0"/>
              <a:t>By visualizing order volume by area, you can quickly identify top-performing zones and areas with potential for growth.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C76E45-50DF-B32B-122F-46F32856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9" y="721597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84C102-FAB6-25DC-96A2-8CA896B856FF}"/>
              </a:ext>
            </a:extLst>
          </p:cNvPr>
          <p:cNvSpPr txBox="1"/>
          <p:nvPr/>
        </p:nvSpPr>
        <p:spPr>
          <a:xfrm>
            <a:off x="3112453" y="885998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 Create a heatmap showing the frequency of orders per </a:t>
            </a:r>
            <a:r>
              <a:rPr lang="en-US" dirty="0" err="1"/>
              <a:t>pincode</a:t>
            </a:r>
            <a:r>
              <a:rPr lang="en-US" dirty="0"/>
              <a:t> (Table 2).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F8715-AEF7-82F7-3C92-E383FBFD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362" y="2384130"/>
            <a:ext cx="3162741" cy="2543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434DC-A091-F86F-E5B5-3EC26A67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2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9F260-A5B0-2169-E5BE-CD45E8ABB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37709-C981-B444-0678-5BE1D3BC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17C2F6-076F-18E7-87E9-C394E2173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626082"/>
            <a:ext cx="3160184" cy="45893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DA5ED5-B4DF-321E-4D9B-4C1F5C087A3A}"/>
              </a:ext>
            </a:extLst>
          </p:cNvPr>
          <p:cNvSpPr txBox="1"/>
          <p:nvPr/>
        </p:nvSpPr>
        <p:spPr>
          <a:xfrm>
            <a:off x="8670924" y="95734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Define Delivery Delay per Order:</a:t>
            </a:r>
            <a:br>
              <a:rPr lang="en-US" dirty="0"/>
            </a:br>
            <a:r>
              <a:rPr lang="en-US" dirty="0"/>
              <a:t>A calculated column helps compute how late each order was delivered by subtracting promised time from actual delivery time.</a:t>
            </a:r>
          </a:p>
          <a:p>
            <a:r>
              <a:rPr lang="en-US" dirty="0"/>
              <a:t>2️⃣ </a:t>
            </a:r>
            <a:r>
              <a:rPr lang="en-US" b="1" dirty="0"/>
              <a:t>Enable Delay Pattern Analysis:</a:t>
            </a:r>
            <a:br>
              <a:rPr lang="en-US" dirty="0"/>
            </a:br>
            <a:r>
              <a:rPr lang="en-US" dirty="0"/>
              <a:t>This allows you to track delays on a per-order basis and identify recurring issues across specific areas, dates, or delivery agents.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724453-5A3E-24FB-A5B1-1053500D8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9" y="721597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74033C-7486-DAB1-AD57-4289DCA3E172}"/>
              </a:ext>
            </a:extLst>
          </p:cNvPr>
          <p:cNvSpPr txBox="1"/>
          <p:nvPr/>
        </p:nvSpPr>
        <p:spPr>
          <a:xfrm>
            <a:off x="3103430" y="721597"/>
            <a:ext cx="456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 How do you create a calculated column for delivery delays (</a:t>
            </a:r>
            <a:r>
              <a:rPr lang="en-US" dirty="0" err="1"/>
              <a:t>actual_delivery_time</a:t>
            </a:r>
            <a:r>
              <a:rPr lang="en-US" dirty="0"/>
              <a:t> - </a:t>
            </a:r>
            <a:r>
              <a:rPr lang="en-US" dirty="0" err="1"/>
              <a:t>promised_delivery_time</a:t>
            </a:r>
            <a:r>
              <a:rPr lang="en-US" dirty="0"/>
              <a:t>)?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605BD-A1CF-E100-0CF2-A2B4DE896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86" y="2450040"/>
            <a:ext cx="4777319" cy="15123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6211C-2FF3-51E9-3749-B28159D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66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DB33-78A8-BB4C-1EFE-FCEC5A32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5052F-F2DA-53FE-9047-DCB70803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19FD6A-AA79-04D7-B4B4-4127E7C26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626082"/>
            <a:ext cx="3160184" cy="44200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0F7793-1FFB-783C-A13B-DDBB625B6F98}"/>
              </a:ext>
            </a:extLst>
          </p:cNvPr>
          <p:cNvSpPr txBox="1"/>
          <p:nvPr/>
        </p:nvSpPr>
        <p:spPr>
          <a:xfrm>
            <a:off x="8670924" y="957342"/>
            <a:ext cx="28913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Use DAX to Calculate ROASN:</a:t>
            </a:r>
            <a:br>
              <a:rPr lang="en-US" dirty="0"/>
            </a:br>
            <a:r>
              <a:rPr lang="en-US" dirty="0"/>
              <a:t>Create a DAX measure that divides total revenue by total spend to compute ROASN across all campaigns.</a:t>
            </a:r>
          </a:p>
          <a:p>
            <a:r>
              <a:rPr lang="en-US" dirty="0"/>
              <a:t>2️⃣ </a:t>
            </a:r>
            <a:r>
              <a:rPr lang="en-US" b="1" dirty="0"/>
              <a:t>Evaluate Marketing Efficiency:</a:t>
            </a:r>
            <a:br>
              <a:rPr lang="en-US" dirty="0"/>
            </a:br>
            <a:r>
              <a:rPr lang="en-US" dirty="0"/>
              <a:t>ROAS helps assess how effectively each marketing campaign turns ad spend into revenue, supporting budget optimization.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6485A3-47EB-1ABC-668E-0AF30C3F8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9" y="721597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703DDC-27E3-D1ED-B74F-59400B5CDDDB}"/>
              </a:ext>
            </a:extLst>
          </p:cNvPr>
          <p:cNvSpPr txBox="1"/>
          <p:nvPr/>
        </p:nvSpPr>
        <p:spPr>
          <a:xfrm>
            <a:off x="3103430" y="721597"/>
            <a:ext cx="456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 Create a measure to calculate the Return on Ad Spend (ROAS) using (</a:t>
            </a:r>
            <a:r>
              <a:rPr lang="en-US" dirty="0" err="1"/>
              <a:t>revenue_generated</a:t>
            </a:r>
            <a:r>
              <a:rPr lang="en-US" dirty="0"/>
              <a:t> / spend) from Table 6.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63A7F-3D90-1A67-C13A-D8B0BA25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589" y="1886796"/>
            <a:ext cx="4313255" cy="12120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B3067-DFCC-11C0-FCA0-B112E2EB5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723" y="3333963"/>
            <a:ext cx="3160185" cy="1981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AC00D-6467-E4C0-B410-A8D49CE29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805" y="3515001"/>
            <a:ext cx="2067213" cy="16194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68C4FE4-6FEC-B02F-1FC0-C89B9F431EC4}"/>
              </a:ext>
            </a:extLst>
          </p:cNvPr>
          <p:cNvSpPr/>
          <p:nvPr/>
        </p:nvSpPr>
        <p:spPr>
          <a:xfrm>
            <a:off x="2717800" y="2492799"/>
            <a:ext cx="296333" cy="850200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E858BC23-8573-ACD8-AEE6-9B12FB8658BC}"/>
              </a:ext>
            </a:extLst>
          </p:cNvPr>
          <p:cNvSpPr/>
          <p:nvPr/>
        </p:nvSpPr>
        <p:spPr>
          <a:xfrm>
            <a:off x="4487333" y="5461000"/>
            <a:ext cx="1058334" cy="4572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4307FA-D776-C314-D47B-A217EA2F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75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B8443-400C-273E-FD7C-CCFAFFF06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A6F33-4591-B994-460F-6EC99B2A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5D271-912E-734E-F83A-37467C44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4" y="256960"/>
            <a:ext cx="3160184" cy="53733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87128B-590A-D043-4F1F-B33C76F80AB1}"/>
              </a:ext>
            </a:extLst>
          </p:cNvPr>
          <p:cNvSpPr txBox="1"/>
          <p:nvPr/>
        </p:nvSpPr>
        <p:spPr>
          <a:xfrm>
            <a:off x="8670923" y="721597"/>
            <a:ext cx="2891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Visualize Delivery Patterns:</a:t>
            </a:r>
          </a:p>
          <a:p>
            <a:r>
              <a:rPr lang="en-US" dirty="0"/>
              <a:t>A scatter plot with </a:t>
            </a:r>
            <a:r>
              <a:rPr lang="en-US" dirty="0" err="1"/>
              <a:t>distance_km</a:t>
            </a:r>
            <a:r>
              <a:rPr lang="en-US" dirty="0"/>
              <a:t> on the X-axis and </a:t>
            </a:r>
            <a:r>
              <a:rPr lang="en-US" dirty="0" err="1"/>
              <a:t>delivery_time_minutes</a:t>
            </a:r>
            <a:r>
              <a:rPr lang="en-US" dirty="0"/>
              <a:t> on the Y-axis helps identify how distance impacts delivery time.</a:t>
            </a:r>
          </a:p>
          <a:p>
            <a:r>
              <a:rPr lang="en-US" dirty="0"/>
              <a:t>2️⃣ </a:t>
            </a:r>
            <a:r>
              <a:rPr lang="en-US" b="1" dirty="0"/>
              <a:t>Spot Outliers and Delays:</a:t>
            </a:r>
          </a:p>
          <a:p>
            <a:r>
              <a:rPr lang="en-US" dirty="0"/>
              <a:t>This chart makes it easy to detect unusual delays for short distances or high efficiency over longer routes, revealing optimization opportunities.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449858-F72D-7883-A895-D4B87E3F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33" y="540782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86E8C7-351F-4D47-DF62-EB02E198FD95}"/>
              </a:ext>
            </a:extLst>
          </p:cNvPr>
          <p:cNvSpPr txBox="1"/>
          <p:nvPr/>
        </p:nvSpPr>
        <p:spPr>
          <a:xfrm>
            <a:off x="3103430" y="721597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 Show a scatter plot of distance vs. delivery time to analyze delivery efficiency (Table 3).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C3552-4ED7-FE69-AE43-3A13F4E44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745" y="2695472"/>
            <a:ext cx="2105319" cy="1467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E3BC2-51A4-4549-5B0A-EB00DBE69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310" y="2154356"/>
            <a:ext cx="2834957" cy="23592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13A2A-89FC-EA23-EBD9-5C97C260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6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53703-9B68-7F3C-52AA-646A779E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60A23-2BE8-C11D-250F-4DAD9061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C08C4A-2728-BC65-9560-4DA7B820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62" y="540782"/>
            <a:ext cx="3160184" cy="47045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1803C2-2C94-B2D3-A5A1-1400CDAD2C8F}"/>
              </a:ext>
            </a:extLst>
          </p:cNvPr>
          <p:cNvSpPr txBox="1"/>
          <p:nvPr/>
        </p:nvSpPr>
        <p:spPr>
          <a:xfrm>
            <a:off x="8670923" y="92702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Define Retention Logic with DAX:</a:t>
            </a:r>
            <a:br>
              <a:rPr lang="en-US" dirty="0"/>
            </a:br>
            <a:r>
              <a:rPr lang="en-US" dirty="0"/>
              <a:t>Use a measure to calculate the percentage of customers with more than one order, indicating repeat engagement.</a:t>
            </a:r>
          </a:p>
          <a:p>
            <a:r>
              <a:rPr lang="en-US" dirty="0"/>
              <a:t>2️⃣ </a:t>
            </a:r>
            <a:r>
              <a:rPr lang="en-US" b="1" dirty="0"/>
              <a:t>Track Customer Loyalty Trends:</a:t>
            </a:r>
            <a:br>
              <a:rPr lang="en-US" dirty="0"/>
            </a:br>
            <a:r>
              <a:rPr lang="en-US" dirty="0"/>
              <a:t>Retention rate reveals how effectively customers are returning, helping assess satisfaction and long-term value.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3A4F6F-AF90-37A7-A9AA-44AE832B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33" y="540782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9902C3-BE8C-F8AF-E8F7-2E64E13BAFBB}"/>
              </a:ext>
            </a:extLst>
          </p:cNvPr>
          <p:cNvSpPr txBox="1"/>
          <p:nvPr/>
        </p:nvSpPr>
        <p:spPr>
          <a:xfrm>
            <a:off x="3103430" y="721597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 Create a measure to calculate customer retention rate using </a:t>
            </a:r>
            <a:r>
              <a:rPr lang="en-US" dirty="0" err="1"/>
              <a:t>total_orders</a:t>
            </a:r>
            <a:r>
              <a:rPr lang="en-US" dirty="0"/>
              <a:t> from Table 2.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A68BF-9B3E-72BE-665E-ECD53FBF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47" y="1741088"/>
            <a:ext cx="2947907" cy="14664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10D67-2BD2-2006-D411-62DA67FBB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685" y="3333963"/>
            <a:ext cx="2391109" cy="2410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FD5F1-F71D-5D59-3C51-F1803AFD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17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3F641-CB8E-34D6-60B1-07956DC33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1F6F0-143D-687E-CFA6-EE50F90C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B2F67A-6F1C-7E2D-BCDD-1B099B2DC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62" y="540782"/>
            <a:ext cx="3160184" cy="47045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92432F-22B8-A98B-6893-800E745F8EE4}"/>
              </a:ext>
            </a:extLst>
          </p:cNvPr>
          <p:cNvSpPr txBox="1"/>
          <p:nvPr/>
        </p:nvSpPr>
        <p:spPr>
          <a:xfrm>
            <a:off x="8670923" y="92702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</a:t>
            </a:r>
            <a:r>
              <a:rPr lang="en-US" b="1" dirty="0"/>
              <a:t> Build a Line Chart:</a:t>
            </a:r>
          </a:p>
          <a:p>
            <a:r>
              <a:rPr lang="en-US" dirty="0"/>
              <a:t>Create a line chart with Date on the X-axis and Stock Received on the Y-axis using the merged stock table.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Enable Forecasting:</a:t>
            </a:r>
          </a:p>
          <a:p>
            <a:r>
              <a:rPr lang="en-US" dirty="0"/>
              <a:t>In the Analytics pane, add a Forecast line → set the forecast length and confidence interval.</a:t>
            </a:r>
          </a:p>
          <a:p>
            <a:r>
              <a:rPr lang="en-US" dirty="0"/>
              <a:t>Power BI will project future stock levels based on historical trends.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EDC72-B827-77E6-F8BF-E2B3C9E5A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8" y="604130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FB0956-0DC7-C5EB-1DFD-C08D42F1ECFD}"/>
              </a:ext>
            </a:extLst>
          </p:cNvPr>
          <p:cNvSpPr txBox="1"/>
          <p:nvPr/>
        </p:nvSpPr>
        <p:spPr>
          <a:xfrm>
            <a:off x="3141815" y="652210"/>
            <a:ext cx="456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 How do you create a forecast for future stock levels based on historical stock received data (Table 4 &amp; Table 5)?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F26AE-5E40-C981-D9D8-EDFEFCC9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575" y="2087073"/>
            <a:ext cx="2724530" cy="2810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0EAB-0D12-FDAD-A4C9-97F1D8EA5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768" y="2638314"/>
            <a:ext cx="2029108" cy="15813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1ED17-9F54-65E1-3862-E94E1728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3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24B3-36B5-B7A7-288B-DE2459B9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48BBA2-C7E9-0174-5983-4AD41011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F6E1E-F8E5-515D-653D-AA27E90D56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068F9-AFA8-0922-EFC5-5BA2DB6E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94534C-E1B9-FD09-2BAE-6DDBE7906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83377"/>
              </p:ext>
            </p:extLst>
          </p:nvPr>
        </p:nvGraphicFramePr>
        <p:xfrm>
          <a:off x="3657600" y="1380330"/>
          <a:ext cx="6688667" cy="43513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717832">
                  <a:extLst>
                    <a:ext uri="{9D8B030D-6E8A-4147-A177-3AD203B41FA5}">
                      <a16:colId xmlns:a16="http://schemas.microsoft.com/office/drawing/2014/main" val="3545714767"/>
                    </a:ext>
                  </a:extLst>
                </a:gridCol>
                <a:gridCol w="1970835">
                  <a:extLst>
                    <a:ext uri="{9D8B030D-6E8A-4147-A177-3AD203B41FA5}">
                      <a16:colId xmlns:a16="http://schemas.microsoft.com/office/drawing/2014/main" val="253849324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Section Title</a:t>
                      </a:r>
                      <a:endParaRPr lang="en-IN" sz="1500"/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Slide No.</a:t>
                      </a:r>
                      <a:endParaRPr lang="en-IN" sz="1500"/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57138005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Introduction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1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94858186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Acknowledgement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2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6207531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0" dirty="0"/>
                        <a:t>Table of Contents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3</a:t>
                      </a:r>
                      <a:endParaRPr lang="en-IN" sz="1500"/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83928615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Objective / Problem Statement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4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09663738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Dataset Overview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5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18683242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Tools Used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6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0302277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Methodology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7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03941717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Question-Wise Visualizations (Q1–Q40)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8–47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32614665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Key Findings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48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07845432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Conclusion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49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867955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GitHub Repository Link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50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9172887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References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51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37615726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Thank You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52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87604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4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7C10-D559-2BF2-B069-C7317D7E5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82254-19A5-E577-30E7-BE8FAE48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FEE5C0-1299-5449-1BC8-B55B3EBB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62" y="540782"/>
            <a:ext cx="3160184" cy="47045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61DCB7-D3FF-60D4-AA54-50B0CD79EC9D}"/>
              </a:ext>
            </a:extLst>
          </p:cNvPr>
          <p:cNvSpPr txBox="1"/>
          <p:nvPr/>
        </p:nvSpPr>
        <p:spPr>
          <a:xfrm>
            <a:off x="8670923" y="92702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Rank Products by Quantity Sold:</a:t>
            </a:r>
            <a:br>
              <a:rPr lang="en-US" dirty="0"/>
            </a:br>
            <a:r>
              <a:rPr lang="en-US" dirty="0"/>
              <a:t>Use a bar chart or table to display products sorted by total quantity ordered, highlighting the top 5 best-sellers.</a:t>
            </a:r>
          </a:p>
          <a:p>
            <a:r>
              <a:rPr lang="en-US" dirty="0"/>
              <a:t>2️⃣ </a:t>
            </a:r>
            <a:r>
              <a:rPr lang="en-US" b="1" dirty="0"/>
              <a:t>Focus on High-Demand Items:</a:t>
            </a:r>
            <a:br>
              <a:rPr lang="en-US" dirty="0"/>
            </a:br>
            <a:r>
              <a:rPr lang="en-US" dirty="0"/>
              <a:t>This report helps identify which products drive the most sales, supporting inventory planning and promotional strategies.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E62CB4-2EA3-6DFC-14B5-18A71EE6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8" y="604130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9AC6F9-71BD-5FF7-D84C-7B98E47E799A}"/>
              </a:ext>
            </a:extLst>
          </p:cNvPr>
          <p:cNvSpPr txBox="1"/>
          <p:nvPr/>
        </p:nvSpPr>
        <p:spPr>
          <a:xfrm>
            <a:off x="3141815" y="652210"/>
            <a:ext cx="456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23. Create a report to identify the top 5 best-selling products based on quantity ordered (Table 7).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9FDE1-0D71-21CC-A9B3-60C39C094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032" y="2624025"/>
            <a:ext cx="2067213" cy="1609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3AD4F-142C-3E85-374D-E3B417E5A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72" y="2209630"/>
            <a:ext cx="2467319" cy="24387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662FBD-D100-0C9E-E763-7061C362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99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D5B59-17C7-224E-0331-A2D681739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C26AF5-1DA0-C2DA-379A-561BF5CA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36F49F-75E6-F36A-2213-E3FA2E870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62" y="540782"/>
            <a:ext cx="3160184" cy="47045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91F192-E70B-CB29-E2EA-2FCA60176511}"/>
              </a:ext>
            </a:extLst>
          </p:cNvPr>
          <p:cNvSpPr txBox="1"/>
          <p:nvPr/>
        </p:nvSpPr>
        <p:spPr>
          <a:xfrm>
            <a:off x="8670923" y="927022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Calculate Profit with DAX Logic:</a:t>
            </a:r>
          </a:p>
          <a:p>
            <a:r>
              <a:rPr lang="en-US" dirty="0"/>
              <a:t>Use a measure that multiplies price by </a:t>
            </a:r>
            <a:r>
              <a:rPr lang="en-US" dirty="0" err="1"/>
              <a:t>margin_percentage</a:t>
            </a:r>
            <a:r>
              <a:rPr lang="en-US" dirty="0"/>
              <a:t> to compute gross profit for each product.</a:t>
            </a:r>
          </a:p>
          <a:p>
            <a:r>
              <a:rPr lang="en-US" dirty="0"/>
              <a:t>2️⃣ </a:t>
            </a:r>
            <a:r>
              <a:rPr lang="en-US" b="1" dirty="0"/>
              <a:t>Assess Product Profitability:</a:t>
            </a:r>
          </a:p>
          <a:p>
            <a:r>
              <a:rPr lang="en-US" dirty="0"/>
              <a:t>This measure highlights which items generate the most profit, guiding pricing and product strategy decisions.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4197E1-2BD6-7360-D9F4-1D4FFC383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68" y="604130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BF0D4C-405F-6128-11EE-D1F7C0057E75}"/>
              </a:ext>
            </a:extLst>
          </p:cNvPr>
          <p:cNvSpPr txBox="1"/>
          <p:nvPr/>
        </p:nvSpPr>
        <p:spPr>
          <a:xfrm>
            <a:off x="3103429" y="790709"/>
            <a:ext cx="45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24. Create a measure to calculate gross profit using </a:t>
            </a:r>
            <a:r>
              <a:rPr lang="en-US" dirty="0" err="1"/>
              <a:t>margin_percentage</a:t>
            </a:r>
            <a:r>
              <a:rPr lang="en-US" dirty="0"/>
              <a:t> from Table 9.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E616-8747-3296-8669-9B4DC7DB4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148" y="1960660"/>
            <a:ext cx="6030167" cy="11336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F178E-8125-FA63-A457-F8506013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545" y="3763708"/>
            <a:ext cx="1657581" cy="1133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EE4F5-E935-59CB-173C-A3889D2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23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DB8D3-AE1D-CCA6-7F09-2C6609C8E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1ABC71C-D4F8-C7C4-133E-9871B6AAB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13" y="217558"/>
            <a:ext cx="3160184" cy="55228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5259E3-C3C6-E963-D3D7-BD398A51AB31}"/>
              </a:ext>
            </a:extLst>
          </p:cNvPr>
          <p:cNvSpPr txBox="1"/>
          <p:nvPr/>
        </p:nvSpPr>
        <p:spPr>
          <a:xfrm>
            <a:off x="8594723" y="540782"/>
            <a:ext cx="28913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Combine Multiple Visuals for Insights:</a:t>
            </a:r>
          </a:p>
          <a:p>
            <a:r>
              <a:rPr lang="en-US" dirty="0"/>
              <a:t>Use bar charts, line charts, KPIs, and tables to display total orders, revenue, and quantity by category, giving a complete view of category-wise performance.</a:t>
            </a:r>
          </a:p>
          <a:p>
            <a:r>
              <a:rPr lang="en-US" dirty="0"/>
              <a:t>2️⃣ </a:t>
            </a:r>
            <a:r>
              <a:rPr lang="en-US" b="1" dirty="0"/>
              <a:t>Enable Trend Monitoring Over Time:</a:t>
            </a:r>
          </a:p>
          <a:p>
            <a:r>
              <a:rPr lang="en-US" dirty="0"/>
              <a:t>Use a line chart with </a:t>
            </a:r>
            <a:r>
              <a:rPr lang="en-US" dirty="0" err="1"/>
              <a:t>OrderMonth</a:t>
            </a:r>
            <a:r>
              <a:rPr lang="en-US" dirty="0"/>
              <a:t> and Category to visualize how order volumes fluctuate monthly across categories, helping spot seasonality and patterns.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636617-5403-9EEC-EFEA-B3EBDD19C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41" y="492701"/>
            <a:ext cx="4884737" cy="1019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4DE5B4-DCF7-DA99-0D05-27CFCCE2D1D5}"/>
              </a:ext>
            </a:extLst>
          </p:cNvPr>
          <p:cNvSpPr txBox="1"/>
          <p:nvPr/>
        </p:nvSpPr>
        <p:spPr>
          <a:xfrm>
            <a:off x="571503" y="540782"/>
            <a:ext cx="456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 How do you build a dashboard to track order trends across different categories (Table 9)?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E802B-B0E5-3A9F-083C-8750CD5CE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8" y="1735666"/>
            <a:ext cx="7698146" cy="43618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9CA38-3E3B-6272-474A-12E2F6A9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0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6846-A5DD-A092-BB9B-F87F4F76F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4C5C80-BC40-440F-9038-423BF9BF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9ACAC9-66F7-3A2F-F022-B3B15F9D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23F4A-4C66-CBF0-FC1C-926CC862C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996" y="2603691"/>
            <a:ext cx="5249008" cy="29436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C39ACD-D79F-3DB1-6AF2-3E9942C46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458859"/>
            <a:ext cx="3160184" cy="5088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9BDDE6-EBD3-EFCE-070E-CA29542ACFE6}"/>
              </a:ext>
            </a:extLst>
          </p:cNvPr>
          <p:cNvSpPr txBox="1"/>
          <p:nvPr/>
        </p:nvSpPr>
        <p:spPr>
          <a:xfrm>
            <a:off x="8605308" y="967963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1️⃣ </a:t>
            </a:r>
            <a:r>
              <a:rPr lang="en-US" b="1" dirty="0"/>
              <a:t>Highlight Top Performing Stores:</a:t>
            </a:r>
            <a:br>
              <a:rPr lang="en-US" dirty="0"/>
            </a:br>
            <a:r>
              <a:rPr lang="en-US" dirty="0"/>
              <a:t>Stores </a:t>
            </a:r>
            <a:r>
              <a:rPr lang="en-US" b="1" dirty="0"/>
              <a:t>5907</a:t>
            </a:r>
            <a:r>
              <a:rPr lang="en-US" dirty="0"/>
              <a:t>, </a:t>
            </a:r>
            <a:r>
              <a:rPr lang="en-US" b="1" dirty="0"/>
              <a:t>6589</a:t>
            </a:r>
            <a:r>
              <a:rPr lang="en-US" dirty="0"/>
              <a:t>, and </a:t>
            </a:r>
            <a:r>
              <a:rPr lang="en-US" b="1" dirty="0"/>
              <a:t>7848</a:t>
            </a:r>
            <a:r>
              <a:rPr lang="en-US" dirty="0"/>
              <a:t> record the highest order volumes, indicating strong customer engagement in these locations.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2️⃣ </a:t>
            </a:r>
            <a:r>
              <a:rPr lang="en-US" b="1" dirty="0"/>
              <a:t>Showcase Wide Operational Spread:</a:t>
            </a:r>
            <a:br>
              <a:rPr lang="en-US" dirty="0"/>
            </a:br>
            <a:r>
              <a:rPr lang="en-US" dirty="0"/>
              <a:t>Orders are placed across a diverse range of stores, reflecting </a:t>
            </a:r>
            <a:r>
              <a:rPr lang="en-US" dirty="0" err="1"/>
              <a:t>Blinkit's</a:t>
            </a:r>
            <a:r>
              <a:rPr lang="en-US" dirty="0"/>
              <a:t> extensive geographic footprint and customer reach.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F8AAE9-1910-A712-8AC2-D9BC9ADD6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C58C39-4152-5EEC-F9C8-929EF0F5DFC5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26. Build a time-series analysis of daily order counts using </a:t>
            </a:r>
            <a:r>
              <a:rPr lang="en-US" dirty="0" err="1"/>
              <a:t>order_date</a:t>
            </a:r>
            <a:r>
              <a:rPr lang="en-US" dirty="0"/>
              <a:t> from Table 8.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BA55A6-6895-9813-03BD-8B35AEE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38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6BDE8-EF4B-F4E7-1734-AAC10B36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60804F-7036-AC65-FADC-51A64EC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75ACF2-1262-E642-C747-D9000F5AC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458860"/>
            <a:ext cx="3160184" cy="47142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631096-294C-58E3-D042-B65F27CD2157}"/>
              </a:ext>
            </a:extLst>
          </p:cNvPr>
          <p:cNvSpPr txBox="1"/>
          <p:nvPr/>
        </p:nvSpPr>
        <p:spPr>
          <a:xfrm>
            <a:off x="8605308" y="967963"/>
            <a:ext cx="28913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Use DAX to Identify Top Product:</a:t>
            </a:r>
            <a:br>
              <a:rPr lang="en-US" dirty="0"/>
            </a:br>
            <a:r>
              <a:rPr lang="en-US" dirty="0"/>
              <a:t>This measure dynamically finds the most frequently ordered product by ranking based on total quantity across all orders.</a:t>
            </a:r>
          </a:p>
          <a:p>
            <a:r>
              <a:rPr lang="en-US" dirty="0"/>
              <a:t>2️⃣ </a:t>
            </a:r>
            <a:r>
              <a:rPr lang="en-US" b="1" dirty="0"/>
              <a:t>Display in a Card Visual:</a:t>
            </a:r>
            <a:br>
              <a:rPr lang="en-US" dirty="0"/>
            </a:br>
            <a:r>
              <a:rPr lang="en-US" dirty="0"/>
              <a:t>The result is shown as a single product name (e.g., "Baby Food") in a card, giving an instant view of top-performing inventory.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9218DA-13EE-F29E-AC46-EF86A9EA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1A780B-C615-E3F7-9FE4-1BF9A92EFFEE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27. How do you use DAX to find the most frequently ordered product?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5D2BA-E66C-06F0-897B-B3F4F26FE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867" y="3586486"/>
            <a:ext cx="3712899" cy="21629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FA0EC-3DDB-0B70-7261-6A4A9DE09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02" y="2284345"/>
            <a:ext cx="1638529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89FB68E5-5C55-1462-F7C1-DE9D3E2125C1}"/>
              </a:ext>
            </a:extLst>
          </p:cNvPr>
          <p:cNvSpPr/>
          <p:nvPr/>
        </p:nvSpPr>
        <p:spPr>
          <a:xfrm>
            <a:off x="6567752" y="3361267"/>
            <a:ext cx="722048" cy="1300015"/>
          </a:xfrm>
          <a:prstGeom prst="bent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2CB90-C495-06BD-A2E6-0E5044DB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83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DFD8C-D6C7-B7A8-633E-428C2C115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369826-33DA-5FBC-EAD1-0B523666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861DC9-221E-475B-958A-B1B91C7F8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458860"/>
            <a:ext cx="3160184" cy="47142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E7EFE5-AA03-F8C4-A259-D9778C8D04D8}"/>
              </a:ext>
            </a:extLst>
          </p:cNvPr>
          <p:cNvSpPr txBox="1"/>
          <p:nvPr/>
        </p:nvSpPr>
        <p:spPr>
          <a:xfrm>
            <a:off x="8605307" y="692338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Summarize Data in a Matrix Format:</a:t>
            </a:r>
          </a:p>
          <a:p>
            <a:r>
              <a:rPr lang="en-US" dirty="0"/>
              <a:t>Use a matrix visual with category in Rows and </a:t>
            </a:r>
            <a:r>
              <a:rPr lang="en-US" dirty="0" err="1"/>
              <a:t>TotalOrders</a:t>
            </a:r>
            <a:r>
              <a:rPr lang="en-US" dirty="0"/>
              <a:t> in Columns, showing total quantity as the Values field.</a:t>
            </a:r>
          </a:p>
          <a:p>
            <a:r>
              <a:rPr lang="en-US" dirty="0"/>
              <a:t>2️⃣ </a:t>
            </a:r>
            <a:r>
              <a:rPr lang="en-US" b="1" dirty="0"/>
              <a:t>Enable Detailed Comparison:</a:t>
            </a:r>
          </a:p>
          <a:p>
            <a:r>
              <a:rPr lang="en-US" dirty="0"/>
              <a:t>The matrix allows easy comparison of how different products perform within each category, supporting better inventory and sales decisions.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154EA0-680E-9367-AB7C-911A0C0D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82444F-20A9-6138-DE07-E0CD0F2D5C50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28. Create a matrix visualization to show order quantity per product category (Table 9).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A646F-F7E2-2DBA-F6C2-18294C442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76" y="2273403"/>
            <a:ext cx="3743847" cy="4191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4D185-432F-F426-B892-481AE27FF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549" y="3597051"/>
            <a:ext cx="2038635" cy="1609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E65A0F-7D3A-E102-5636-ADA9226EC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672" y="3233780"/>
            <a:ext cx="2693480" cy="22653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95EDB3A3-FF28-FE4E-E765-1D5C8EC96279}"/>
              </a:ext>
            </a:extLst>
          </p:cNvPr>
          <p:cNvSpPr/>
          <p:nvPr/>
        </p:nvSpPr>
        <p:spPr>
          <a:xfrm>
            <a:off x="2794530" y="2633133"/>
            <a:ext cx="372003" cy="855134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2BBD63DE-C862-6946-C9E2-8E984B48E9C9}"/>
              </a:ext>
            </a:extLst>
          </p:cNvPr>
          <p:cNvSpPr/>
          <p:nvPr/>
        </p:nvSpPr>
        <p:spPr>
          <a:xfrm>
            <a:off x="4267200" y="5638800"/>
            <a:ext cx="1549400" cy="472691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F7C42-8A7F-1752-7367-4907BF68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61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35D9C-66DF-6000-13F5-00D028FFA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9DD998-37BE-135B-D98C-78539C39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BEC00C-F032-2968-DA78-C132225B4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609600"/>
            <a:ext cx="3160184" cy="433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37C07C-050B-D34E-A5EF-63BE028F1BEF}"/>
              </a:ext>
            </a:extLst>
          </p:cNvPr>
          <p:cNvSpPr txBox="1"/>
          <p:nvPr/>
        </p:nvSpPr>
        <p:spPr>
          <a:xfrm>
            <a:off x="8605308" y="969337"/>
            <a:ext cx="28913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Calculate CLV Using Key Metrics:</a:t>
            </a:r>
          </a:p>
          <a:p>
            <a:r>
              <a:rPr lang="en-US" dirty="0"/>
              <a:t>Multiply </a:t>
            </a:r>
            <a:r>
              <a:rPr lang="en-US" dirty="0" err="1"/>
              <a:t>avg_order_value</a:t>
            </a:r>
            <a:r>
              <a:rPr lang="en-US" dirty="0"/>
              <a:t> by </a:t>
            </a:r>
            <a:r>
              <a:rPr lang="en-US" dirty="0" err="1"/>
              <a:t>total_orders</a:t>
            </a:r>
            <a:r>
              <a:rPr lang="en-US" dirty="0"/>
              <a:t> to compute each customer’s lifetime value, reflecting their overall contribution.</a:t>
            </a:r>
          </a:p>
          <a:p>
            <a:r>
              <a:rPr lang="en-US" dirty="0"/>
              <a:t>2️⃣ </a:t>
            </a:r>
            <a:r>
              <a:rPr lang="en-US" b="1" dirty="0"/>
              <a:t>Identify High-Value Customers:</a:t>
            </a:r>
          </a:p>
          <a:p>
            <a:r>
              <a:rPr lang="en-US" dirty="0"/>
              <a:t>This metric helps segment and prioritize customers based on their long-term revenue potential.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985039-9D81-EBA7-0C1D-50F9CECA0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2480D3-FE5E-DFCD-0E76-07DFD2679F70}"/>
              </a:ext>
            </a:extLst>
          </p:cNvPr>
          <p:cNvSpPr txBox="1"/>
          <p:nvPr/>
        </p:nvSpPr>
        <p:spPr>
          <a:xfrm>
            <a:off x="2861733" y="849008"/>
            <a:ext cx="481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29. How do you calculate customer lifetime value using </a:t>
            </a:r>
            <a:r>
              <a:rPr lang="en-US" dirty="0" err="1"/>
              <a:t>avg_order_value</a:t>
            </a:r>
            <a:r>
              <a:rPr lang="en-US" dirty="0"/>
              <a:t> and </a:t>
            </a:r>
            <a:r>
              <a:rPr lang="en-US" dirty="0" err="1"/>
              <a:t>total_orders</a:t>
            </a:r>
            <a:r>
              <a:rPr lang="en-US" dirty="0"/>
              <a:t> (Table 2)? </a:t>
            </a:r>
            <a:endParaRPr lang="en-IN" dirty="0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5B85029F-E1A3-E529-513A-EE911886FB93}"/>
              </a:ext>
            </a:extLst>
          </p:cNvPr>
          <p:cNvSpPr/>
          <p:nvPr/>
        </p:nvSpPr>
        <p:spPr>
          <a:xfrm>
            <a:off x="2794530" y="2633133"/>
            <a:ext cx="372003" cy="855134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6FB3EAC0-5F53-86C8-30D8-EA0E6A4929ED}"/>
              </a:ext>
            </a:extLst>
          </p:cNvPr>
          <p:cNvSpPr/>
          <p:nvPr/>
        </p:nvSpPr>
        <p:spPr>
          <a:xfrm>
            <a:off x="4267200" y="5638800"/>
            <a:ext cx="1549400" cy="472691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8B0DC-C058-1D13-3A56-68A5565CB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92" y="2168315"/>
            <a:ext cx="3876008" cy="6256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D13B3-2AD4-C02D-8C5A-149FBF0AF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127" y="3841662"/>
            <a:ext cx="2067213" cy="1257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2B9D41-274B-8C94-8DB4-DC592FE66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996" y="3488267"/>
            <a:ext cx="3031066" cy="18344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7FE541-21AC-2EC0-0D96-D7970921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40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5EB3-69D1-9829-F5EA-BB4EC100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3FEBC2-70BC-089B-004D-6314DC94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5083D3-28BD-FAAD-01C6-F1E73470B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38" y="969337"/>
            <a:ext cx="3160184" cy="433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5D5B8B-18F0-8751-5373-5532A93F94A1}"/>
              </a:ext>
            </a:extLst>
          </p:cNvPr>
          <p:cNvSpPr txBox="1"/>
          <p:nvPr/>
        </p:nvSpPr>
        <p:spPr>
          <a:xfrm>
            <a:off x="8596356" y="1428643"/>
            <a:ext cx="28913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</a:t>
            </a:r>
            <a:r>
              <a:rPr lang="en-US" b="1" dirty="0"/>
              <a:t> Use Funnel Visual in Power BI:</a:t>
            </a:r>
          </a:p>
          <a:p>
            <a:r>
              <a:rPr lang="en-US" dirty="0"/>
              <a:t>Select the Funnel chart from the Visualizations pane.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Add Campaign Stages:</a:t>
            </a:r>
          </a:p>
          <a:p>
            <a:r>
              <a:rPr lang="en-US" dirty="0"/>
              <a:t>Drag fields like Impressions → Clicks → Conversions (in order) to the Values section to visualize how users move through the campaign funnel.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CC6AD6-7B4A-50B8-AD2B-F0CB14D9B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1" y="650156"/>
            <a:ext cx="4884737" cy="10770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CC5E57-F1BD-DFE0-F835-580CF1781D2F}"/>
              </a:ext>
            </a:extLst>
          </p:cNvPr>
          <p:cNvSpPr txBox="1"/>
          <p:nvPr/>
        </p:nvSpPr>
        <p:spPr>
          <a:xfrm>
            <a:off x="2861733" y="849671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30. How do you create a funnel chart to track the campaign conversion process (Table 6)?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415AB-A72A-9404-5A38-7D03EDAE0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76" y="3203275"/>
            <a:ext cx="4286848" cy="24387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A6D68-0A27-EF6E-65E7-B94A17106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933" y="1926715"/>
            <a:ext cx="1871134" cy="1077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B0287B5-D49B-6008-C1F0-91A014AE0F36}"/>
              </a:ext>
            </a:extLst>
          </p:cNvPr>
          <p:cNvSpPr/>
          <p:nvPr/>
        </p:nvSpPr>
        <p:spPr>
          <a:xfrm rot="2852110">
            <a:off x="6451600" y="2404533"/>
            <a:ext cx="745067" cy="59922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3BDCC-34C3-772B-B4AA-342D65C6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23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E57BB-A348-5C94-17DB-1DC5DD42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B69551-7062-62C0-C3C6-EEAA0BB8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5963D0-5777-7346-1741-AAE52A2E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609600"/>
            <a:ext cx="3160184" cy="4648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6CBF6-F8F1-FAF9-70CB-077D6AB6F05C}"/>
              </a:ext>
            </a:extLst>
          </p:cNvPr>
          <p:cNvSpPr txBox="1"/>
          <p:nvPr/>
        </p:nvSpPr>
        <p:spPr>
          <a:xfrm>
            <a:off x="8605308" y="969337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Use Delivery Status as a Filter:</a:t>
            </a:r>
          </a:p>
          <a:p>
            <a:r>
              <a:rPr lang="en-US" dirty="0"/>
              <a:t>Apply the </a:t>
            </a:r>
            <a:r>
              <a:rPr lang="en-US" dirty="0" err="1"/>
              <a:t>delivery_status</a:t>
            </a:r>
            <a:r>
              <a:rPr lang="en-US" dirty="0"/>
              <a:t> field from Table 3 as a slicer or visual-level filter to view only on-time or delayed orders.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Enable Focused Analysis:</a:t>
            </a:r>
          </a:p>
          <a:p>
            <a:r>
              <a:rPr lang="en-US" dirty="0"/>
              <a:t>Filtering by delivery status helps monitor fulfillment performance and identify patterns in delivery delays.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696AB2-2549-ED1A-245E-CC0007F40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1" y="650156"/>
            <a:ext cx="4884737" cy="10770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8DA8B7-2E47-E5B5-D5AC-D2C3CB1032EF}"/>
              </a:ext>
            </a:extLst>
          </p:cNvPr>
          <p:cNvSpPr txBox="1"/>
          <p:nvPr/>
        </p:nvSpPr>
        <p:spPr>
          <a:xfrm>
            <a:off x="2861733" y="849671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31. Create a dynamic slicer for filtering orders by delivery status (on-time vs delayed).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ACC29-08E6-DD3A-C6C6-1CDFC2126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8" y="2548467"/>
            <a:ext cx="4751919" cy="2497666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55DB-BF9E-EFDE-661F-2A96F416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59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E99B-D237-11E2-BB5A-27EF46DA5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DDFABC-C370-4600-BDB8-7D1B063B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429BE8-FE7C-FA7D-BD36-A7D9365C7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609600"/>
            <a:ext cx="3160184" cy="4648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4359D3-299A-8B51-5E47-405FD08728FD}"/>
              </a:ext>
            </a:extLst>
          </p:cNvPr>
          <p:cNvSpPr txBox="1"/>
          <p:nvPr/>
        </p:nvSpPr>
        <p:spPr>
          <a:xfrm>
            <a:off x="8605308" y="969337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Enable Dynamic Date Filtering with Slicers:</a:t>
            </a:r>
          </a:p>
          <a:p>
            <a:r>
              <a:rPr lang="en-US" dirty="0"/>
              <a:t>A slicer on </a:t>
            </a:r>
            <a:r>
              <a:rPr lang="en-US" dirty="0" err="1"/>
              <a:t>feedback_date</a:t>
            </a:r>
            <a:r>
              <a:rPr lang="en-US" dirty="0"/>
              <a:t> allows users to interactively filter feedback records within a specific date range.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Analyze Time-Specific Feedback Trends:</a:t>
            </a:r>
          </a:p>
          <a:p>
            <a:r>
              <a:rPr lang="en-US" dirty="0"/>
              <a:t>This setup helps track how customer feedback categories change over time, supporting timely response and service improvement.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270604-DD72-FF28-D3B4-ABA446F8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1" y="650156"/>
            <a:ext cx="4884737" cy="10770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1861E3-DBAC-D70D-654A-0D48E0CDDAA8}"/>
              </a:ext>
            </a:extLst>
          </p:cNvPr>
          <p:cNvSpPr txBox="1"/>
          <p:nvPr/>
        </p:nvSpPr>
        <p:spPr>
          <a:xfrm>
            <a:off x="3170041" y="865512"/>
            <a:ext cx="420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32. Use Power BI parameters to filter data dynamically for a selected date range.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135D3-F5C7-D68C-3B63-2965CBB81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041" y="3429000"/>
            <a:ext cx="4582164" cy="21148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982594-A848-91CF-10F1-A1BF330E9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712" y="2173337"/>
            <a:ext cx="2105319" cy="7811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A343-07AF-F206-19F3-F6DC926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0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75E54-3055-5EAA-C092-319D2C2C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A139A-6A24-BF52-F9DB-7A91A01A3C74}"/>
              </a:ext>
            </a:extLst>
          </p:cNvPr>
          <p:cNvSpPr/>
          <p:nvPr/>
        </p:nvSpPr>
        <p:spPr>
          <a:xfrm>
            <a:off x="5959477" y="-12681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22C60-A29C-8AE9-B1CB-250AD8D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10C69-9513-A864-EDB2-70EC6B8B4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9E9A4-EE0E-9C3B-B7FE-5F0D4EE1A408}"/>
              </a:ext>
            </a:extLst>
          </p:cNvPr>
          <p:cNvSpPr txBox="1"/>
          <p:nvPr/>
        </p:nvSpPr>
        <p:spPr>
          <a:xfrm>
            <a:off x="6186173" y="1041400"/>
            <a:ext cx="391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Objective:</a:t>
            </a:r>
            <a:br>
              <a:rPr lang="en-US" dirty="0"/>
            </a:br>
            <a:r>
              <a:rPr lang="en-US" dirty="0"/>
              <a:t>To explore and analyze </a:t>
            </a:r>
            <a:r>
              <a:rPr lang="en-US" dirty="0" err="1"/>
              <a:t>Blinkit's</a:t>
            </a:r>
            <a:r>
              <a:rPr lang="en-US" dirty="0"/>
              <a:t> operational data using Power BI in order to generate meaningful business insights and visual dashboards.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D5ACF-0FCB-0263-1BD9-47D03CC1356D}"/>
              </a:ext>
            </a:extLst>
          </p:cNvPr>
          <p:cNvSpPr txBox="1"/>
          <p:nvPr/>
        </p:nvSpPr>
        <p:spPr>
          <a:xfrm>
            <a:off x="6186173" y="3196147"/>
            <a:ext cx="4038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Questions Answered: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Which products and categories are top-selling?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are the peak times for order placement?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 do campaigns impact conversions and revenue?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 efficient is the delivery and logistics chain?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Which regions or customer segments are most active?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71783-5559-7202-E12E-47DBA94A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84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E0E90-9517-3784-7CF2-A3B215B1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EAA2E7-5ACC-8BA8-2BCD-CEAA9F00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D15BB8-3270-53EA-C8F8-CC47CEF95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71" y="-17674"/>
            <a:ext cx="3160184" cy="64171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19F883-21F4-D008-C8DD-C50187367B0F}"/>
              </a:ext>
            </a:extLst>
          </p:cNvPr>
          <p:cNvSpPr txBox="1"/>
          <p:nvPr/>
        </p:nvSpPr>
        <p:spPr>
          <a:xfrm>
            <a:off x="8762121" y="256959"/>
            <a:ext cx="289136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Enable Drill-Through on </a:t>
            </a:r>
            <a:r>
              <a:rPr lang="en-US" b="1" dirty="0" err="1"/>
              <a:t>customer_id</a:t>
            </a:r>
            <a:r>
              <a:rPr lang="en-US" b="1" dirty="0"/>
              <a:t> or </a:t>
            </a:r>
            <a:r>
              <a:rPr lang="en-US" b="1" dirty="0" err="1"/>
              <a:t>feedback_id</a:t>
            </a:r>
            <a:r>
              <a:rPr lang="en-US" b="1" dirty="0"/>
              <a:t>:</a:t>
            </a:r>
          </a:p>
          <a:p>
            <a:r>
              <a:rPr lang="en-US" dirty="0"/>
              <a:t>A dedicated drill-through page is created where </a:t>
            </a:r>
            <a:r>
              <a:rPr lang="en-US" dirty="0" err="1"/>
              <a:t>customer_id</a:t>
            </a:r>
            <a:r>
              <a:rPr lang="en-US" dirty="0"/>
              <a:t> or </a:t>
            </a:r>
            <a:r>
              <a:rPr lang="en-US" dirty="0" err="1"/>
              <a:t>feedback_id</a:t>
            </a:r>
            <a:r>
              <a:rPr lang="en-US" dirty="0"/>
              <a:t> is added to the Drill-through field. This allows users to right-click on summarized visuals and explore detailed feedback records.</a:t>
            </a:r>
          </a:p>
          <a:p>
            <a:r>
              <a:rPr lang="en-US" dirty="0"/>
              <a:t>2️⃣ </a:t>
            </a:r>
            <a:r>
              <a:rPr lang="en-US" b="1" dirty="0"/>
              <a:t>Enable Dynamic Date Filtering with Feedback Date Slicer:</a:t>
            </a:r>
          </a:p>
          <a:p>
            <a:r>
              <a:rPr lang="en-US" dirty="0"/>
              <a:t>A slicer using </a:t>
            </a:r>
            <a:r>
              <a:rPr lang="en-US" dirty="0" err="1"/>
              <a:t>feedback_date</a:t>
            </a:r>
            <a:r>
              <a:rPr lang="en-US" dirty="0"/>
              <a:t> is placed on the drill-through page. This lets users interactively filter and analyze feedback trends across specific time windows for more actionable insights.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D9EFE4-310B-0D2D-D487-CF09C76F1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1" y="650156"/>
            <a:ext cx="4884737" cy="10770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15CB2A-453A-09D0-5CC3-F2549ACF4043}"/>
              </a:ext>
            </a:extLst>
          </p:cNvPr>
          <p:cNvSpPr txBox="1"/>
          <p:nvPr/>
        </p:nvSpPr>
        <p:spPr>
          <a:xfrm>
            <a:off x="3170041" y="865512"/>
            <a:ext cx="420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 Create a drill-through report to analyze feedback details (Table 1).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5EC8C-F66D-99AC-E761-C3AC9E478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072" y="1942556"/>
            <a:ext cx="3416662" cy="20113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B6F1C-9723-9DE2-3618-85A7037FD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003" y="4256620"/>
            <a:ext cx="2814834" cy="10770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4D5AE372-5761-1D10-4C1F-542FDFDD7DD0}"/>
              </a:ext>
            </a:extLst>
          </p:cNvPr>
          <p:cNvSpPr/>
          <p:nvPr/>
        </p:nvSpPr>
        <p:spPr>
          <a:xfrm>
            <a:off x="6352628" y="3190877"/>
            <a:ext cx="601135" cy="914400"/>
          </a:xfrm>
          <a:prstGeom prst="curved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975C3-436C-AC7B-978D-2FF65B7A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92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AA954-447D-E829-2788-7D970FFFE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98D0B-F903-3DEE-BF47-E2F55A5D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00099-E43D-58A8-B51B-3E0D86365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609600"/>
            <a:ext cx="3160184" cy="4648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A5DB2E-B103-CFC6-034A-743CF481DE1A}"/>
              </a:ext>
            </a:extLst>
          </p:cNvPr>
          <p:cNvSpPr txBox="1"/>
          <p:nvPr/>
        </p:nvSpPr>
        <p:spPr>
          <a:xfrm>
            <a:off x="8605308" y="969337"/>
            <a:ext cx="28913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Create a Role in Power BI Desktop:</a:t>
            </a:r>
          </a:p>
          <a:p>
            <a:r>
              <a:rPr lang="en-US" dirty="0"/>
              <a:t>Use Modeling → Manage Roles and apply the filter:</a:t>
            </a:r>
          </a:p>
          <a:p>
            <a:r>
              <a:rPr lang="en-US" dirty="0"/>
              <a:t>[</a:t>
            </a:r>
            <a:r>
              <a:rPr lang="en-US" dirty="0" err="1"/>
              <a:t>customer_segment</a:t>
            </a:r>
            <a:r>
              <a:rPr lang="en-US" dirty="0"/>
              <a:t>] = "Enterprise"</a:t>
            </a:r>
          </a:p>
          <a:p>
            <a:r>
              <a:rPr lang="en-US" dirty="0"/>
              <a:t>2️⃣ </a:t>
            </a:r>
            <a:r>
              <a:rPr lang="en-US" b="1" dirty="0"/>
              <a:t>Assign Users in Power BI Service:</a:t>
            </a:r>
          </a:p>
          <a:p>
            <a:r>
              <a:rPr lang="en-US" dirty="0"/>
              <a:t>After publishing, go to Dataset → Security and assign users to the </a:t>
            </a:r>
            <a:r>
              <a:rPr lang="en-US" dirty="0" err="1"/>
              <a:t>EnterpriseAccess</a:t>
            </a:r>
            <a:r>
              <a:rPr lang="en-US" dirty="0"/>
              <a:t> role to restrict their view to Enterprise data only.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3C0E41-12A5-E6F4-1B4C-9AC15515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1" y="775633"/>
            <a:ext cx="4884737" cy="10770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D86633-2EDC-11F9-930A-E4A1F54E3D70}"/>
              </a:ext>
            </a:extLst>
          </p:cNvPr>
          <p:cNvSpPr txBox="1"/>
          <p:nvPr/>
        </p:nvSpPr>
        <p:spPr>
          <a:xfrm>
            <a:off x="3170041" y="865512"/>
            <a:ext cx="420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34.How do you set up row-level security to restrict access by customer segment (Table 2)?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DAD24-7F06-880C-DEA8-46B99C75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065" y="2055187"/>
            <a:ext cx="3538802" cy="21019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30CE6-45FF-D99D-3BCE-F38007876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831" y="3479890"/>
            <a:ext cx="1877810" cy="1459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4EC16-956E-3076-A6C0-3A6414679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493" y="4485996"/>
            <a:ext cx="3242733" cy="17200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C47DBE9-FEA6-C66F-6131-9896AF3E39C6}"/>
              </a:ext>
            </a:extLst>
          </p:cNvPr>
          <p:cNvSpPr/>
          <p:nvPr/>
        </p:nvSpPr>
        <p:spPr>
          <a:xfrm>
            <a:off x="6214533" y="2472267"/>
            <a:ext cx="1354667" cy="829733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3D4C5321-2BA9-0480-CE6B-2EA9F384CB4D}"/>
              </a:ext>
            </a:extLst>
          </p:cNvPr>
          <p:cNvSpPr/>
          <p:nvPr/>
        </p:nvSpPr>
        <p:spPr>
          <a:xfrm>
            <a:off x="6764867" y="5037667"/>
            <a:ext cx="423333" cy="804333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5ED96-1EB7-9DC8-24E0-5E13464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19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54A38-2FEC-107E-23AF-F10534275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AEFADD-F169-1C88-FD65-36866A0B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2C66EA-F2D2-38EB-4630-71BDE8CA9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609600"/>
            <a:ext cx="3160184" cy="5461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CA76C8-3D59-8866-6CE9-E2551ABC5479}"/>
              </a:ext>
            </a:extLst>
          </p:cNvPr>
          <p:cNvSpPr txBox="1"/>
          <p:nvPr/>
        </p:nvSpPr>
        <p:spPr>
          <a:xfrm>
            <a:off x="8605308" y="969337"/>
            <a:ext cx="28913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Remove Duplicates from </a:t>
            </a:r>
            <a:r>
              <a:rPr lang="en-US" b="1" dirty="0" err="1"/>
              <a:t>blinkit_customers</a:t>
            </a:r>
            <a:r>
              <a:rPr lang="en-US" b="1" dirty="0"/>
              <a:t>:</a:t>
            </a:r>
          </a:p>
          <a:p>
            <a:r>
              <a:rPr lang="en-US" dirty="0"/>
              <a:t>In Power Query, select relevant columns in the </a:t>
            </a:r>
            <a:r>
              <a:rPr lang="en-US" dirty="0" err="1"/>
              <a:t>blinkit_customers</a:t>
            </a:r>
            <a:r>
              <a:rPr lang="en-US" dirty="0"/>
              <a:t> table → right-click → choose Remove Duplicates to ensure each customer record is unique.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Load Cleaned Data into Power BI Model:</a:t>
            </a:r>
          </a:p>
          <a:p>
            <a:r>
              <a:rPr lang="en-US" dirty="0"/>
              <a:t>After transformation, click Close &amp; Apply to load the cleaned </a:t>
            </a:r>
            <a:r>
              <a:rPr lang="en-US" dirty="0" err="1"/>
              <a:t>blinkit_customers</a:t>
            </a:r>
            <a:r>
              <a:rPr lang="en-US" dirty="0"/>
              <a:t> table into the Power BI data model for accurate reporting.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7FCA38-9B95-D844-2F2B-AF909C7E3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1" y="775633"/>
            <a:ext cx="4884737" cy="10770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33EDE8-2BCB-0400-5F11-50DB2135E9E7}"/>
              </a:ext>
            </a:extLst>
          </p:cNvPr>
          <p:cNvSpPr txBox="1"/>
          <p:nvPr/>
        </p:nvSpPr>
        <p:spPr>
          <a:xfrm>
            <a:off x="3170041" y="865512"/>
            <a:ext cx="420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35. Use Power Query to clean and transform customer data before loading it into Power BI.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A7FDA-5BD2-1921-192C-F916471C8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147750"/>
            <a:ext cx="5689600" cy="37902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08BFAF-7874-1969-39D6-89A11D8AC104}"/>
              </a:ext>
            </a:extLst>
          </p:cNvPr>
          <p:cNvSpPr txBox="1"/>
          <p:nvPr/>
        </p:nvSpPr>
        <p:spPr>
          <a:xfrm>
            <a:off x="5088467" y="1955800"/>
            <a:ext cx="922866" cy="1634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0663-6B88-9089-E846-9941FFA58460}"/>
              </a:ext>
            </a:extLst>
          </p:cNvPr>
          <p:cNvSpPr txBox="1"/>
          <p:nvPr/>
        </p:nvSpPr>
        <p:spPr>
          <a:xfrm>
            <a:off x="7078133" y="3014133"/>
            <a:ext cx="1013751" cy="1634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39A1F-90C3-38B6-2F0F-F18E971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06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89CF2-9723-8FA6-A8C7-82A3877C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460077-B4EA-7231-114E-3A12B57A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7CF90E-641A-B63C-270F-7C7CE2B9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609600"/>
            <a:ext cx="3160184" cy="52790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484330-25E0-A3D1-778C-B06CEA31D44F}"/>
              </a:ext>
            </a:extLst>
          </p:cNvPr>
          <p:cNvSpPr txBox="1"/>
          <p:nvPr/>
        </p:nvSpPr>
        <p:spPr>
          <a:xfrm>
            <a:off x="8605308" y="969337"/>
            <a:ext cx="2891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Merge Tables in Power Query:</a:t>
            </a:r>
          </a:p>
          <a:p>
            <a:r>
              <a:rPr lang="en-US" dirty="0"/>
              <a:t>In Power Query, use Append Queries to combine Table 4 and Table 5 into one. Make sure both have matching columns (e.g.,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stock_in</a:t>
            </a:r>
            <a:r>
              <a:rPr lang="en-US" dirty="0"/>
              <a:t>, date). Rename the result as </a:t>
            </a:r>
            <a:r>
              <a:rPr lang="en-US" dirty="0" err="1"/>
              <a:t>inventory_new</a:t>
            </a:r>
            <a:r>
              <a:rPr lang="en-US" dirty="0"/>
              <a:t>.</a:t>
            </a:r>
          </a:p>
          <a:p>
            <a:r>
              <a:rPr lang="en-US" dirty="0"/>
              <a:t>2️⃣ </a:t>
            </a:r>
            <a:r>
              <a:rPr lang="en-US" b="1" dirty="0"/>
              <a:t>Load into Power BI Model:</a:t>
            </a:r>
          </a:p>
          <a:p>
            <a:r>
              <a:rPr lang="en-US" dirty="0"/>
              <a:t>Click Close &amp; Apply to load </a:t>
            </a:r>
            <a:r>
              <a:rPr lang="en-US" dirty="0" err="1"/>
              <a:t>inventory_new</a:t>
            </a:r>
            <a:r>
              <a:rPr lang="en-US" dirty="0"/>
              <a:t> into Power BI. You can now use it to build unified stock-level visuals and reports.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2CE4D3-2949-0306-BC50-FAE13409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1" y="775633"/>
            <a:ext cx="4884737" cy="10770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10D211-53FE-9CEF-5053-E36B4C4D9ACF}"/>
              </a:ext>
            </a:extLst>
          </p:cNvPr>
          <p:cNvSpPr txBox="1"/>
          <p:nvPr/>
        </p:nvSpPr>
        <p:spPr>
          <a:xfrm>
            <a:off x="3170041" y="865512"/>
            <a:ext cx="420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36. How do you merge stock data from Table 4 &amp; Table 5 to create a unified stock report?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C8C57-3205-A95A-F55D-2E7422808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252" y="2402229"/>
            <a:ext cx="2048161" cy="52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B2444-32C9-BE97-8DF6-44AEC2D64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2151376"/>
            <a:ext cx="2515070" cy="1077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A57D5-B2EC-F1EE-2A1D-5CE3AD5E9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600" y="4209221"/>
            <a:ext cx="2799872" cy="14487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BCDEB-1D35-327C-531E-84A7B1015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426" y="4523626"/>
            <a:ext cx="2048161" cy="87642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9EE782-74B4-EA6B-11AA-35B94A38A804}"/>
              </a:ext>
            </a:extLst>
          </p:cNvPr>
          <p:cNvSpPr/>
          <p:nvPr/>
        </p:nvSpPr>
        <p:spPr>
          <a:xfrm>
            <a:off x="4656667" y="2605231"/>
            <a:ext cx="596777" cy="1693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B27D8A8-1A65-BACE-D343-FBB188E1A6EC}"/>
              </a:ext>
            </a:extLst>
          </p:cNvPr>
          <p:cNvSpPr/>
          <p:nvPr/>
        </p:nvSpPr>
        <p:spPr>
          <a:xfrm>
            <a:off x="6477000" y="3333963"/>
            <a:ext cx="237067" cy="69617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3B0FB04-7972-B05C-DB6F-EC4E215FDCA9}"/>
              </a:ext>
            </a:extLst>
          </p:cNvPr>
          <p:cNvSpPr/>
          <p:nvPr/>
        </p:nvSpPr>
        <p:spPr>
          <a:xfrm>
            <a:off x="4866186" y="4791371"/>
            <a:ext cx="435004" cy="25552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EEDC7-CF70-B42F-35CD-F6023F48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91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EDA4-669A-C134-442F-485C2865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855F9-19AA-1C28-EB52-C90910EC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290393-FFA1-1235-4566-2B8CBCDC7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609600"/>
            <a:ext cx="3160184" cy="4969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F12C9B-5F03-9CF5-9719-3315BBF29C2A}"/>
              </a:ext>
            </a:extLst>
          </p:cNvPr>
          <p:cNvSpPr txBox="1"/>
          <p:nvPr/>
        </p:nvSpPr>
        <p:spPr>
          <a:xfrm>
            <a:off x="8605308" y="969337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Create a Measure:</a:t>
            </a:r>
          </a:p>
          <a:p>
            <a:r>
              <a:rPr lang="en-US" dirty="0"/>
              <a:t>Use the pre-defined measure </a:t>
            </a:r>
            <a:r>
              <a:rPr lang="en-US" dirty="0" err="1"/>
              <a:t>LowStockCount</a:t>
            </a:r>
            <a:r>
              <a:rPr lang="en-US" dirty="0"/>
              <a:t> to calculate products where </a:t>
            </a:r>
            <a:r>
              <a:rPr lang="en-US" dirty="0" err="1"/>
              <a:t>max_stock_level</a:t>
            </a:r>
            <a:r>
              <a:rPr lang="en-US" dirty="0"/>
              <a:t> &lt; </a:t>
            </a:r>
            <a:r>
              <a:rPr lang="en-US" dirty="0" err="1"/>
              <a:t>min_stock_level</a:t>
            </a:r>
            <a:r>
              <a:rPr lang="en-US" dirty="0"/>
              <a:t>.</a:t>
            </a:r>
          </a:p>
          <a:p>
            <a:r>
              <a:rPr lang="en-US" dirty="0"/>
              <a:t>2️⃣ </a:t>
            </a:r>
            <a:r>
              <a:rPr lang="en-US" b="1" dirty="0"/>
              <a:t>Set Alert in Power BI Service:</a:t>
            </a:r>
          </a:p>
          <a:p>
            <a:r>
              <a:rPr lang="en-US" dirty="0"/>
              <a:t>Add the measure to a card visual, publish the report, then go to ... &gt; Manage Alerts on the card to create an alert that triggers when the value crosses a defined limit.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8E6208A-2AF4-A6BD-90B6-79219FA4D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1" y="775633"/>
            <a:ext cx="4884737" cy="10770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62D6CCF-7E40-8D40-0906-5551AE5C0E4B}"/>
              </a:ext>
            </a:extLst>
          </p:cNvPr>
          <p:cNvSpPr txBox="1"/>
          <p:nvPr/>
        </p:nvSpPr>
        <p:spPr>
          <a:xfrm>
            <a:off x="3170041" y="865512"/>
            <a:ext cx="420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37. Build a Power BI alert that triggers when stock levels go below the minimum threshold (Table 9).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4E8-EB3C-CB32-B8F9-4C092831F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465" y="2964088"/>
            <a:ext cx="5317068" cy="14470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B9F993-A25D-197E-B91F-37EA4CE2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6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09FD-6416-3959-82B3-5E4A46CD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FB46A8-222C-14E2-0624-008FD893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E9160-B1A9-C522-FF33-822259C8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4CCDD-9AE6-C9B7-D371-C10DE009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996" y="2603691"/>
            <a:ext cx="5249008" cy="29436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EE11C3-A81B-5424-0DEB-E7C9FD3D9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458859"/>
            <a:ext cx="3160184" cy="5088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FA7B38-D998-5722-6E0D-9CD745C6E7E5}"/>
              </a:ext>
            </a:extLst>
          </p:cNvPr>
          <p:cNvSpPr txBox="1"/>
          <p:nvPr/>
        </p:nvSpPr>
        <p:spPr>
          <a:xfrm>
            <a:off x="8605308" y="967963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1️⃣ </a:t>
            </a:r>
            <a:r>
              <a:rPr lang="en-US" b="1" dirty="0"/>
              <a:t>Highlight Top Performing Stores:</a:t>
            </a:r>
            <a:br>
              <a:rPr lang="en-US" dirty="0"/>
            </a:br>
            <a:r>
              <a:rPr lang="en-US" dirty="0"/>
              <a:t>Stores </a:t>
            </a:r>
            <a:r>
              <a:rPr lang="en-US" b="1" dirty="0"/>
              <a:t>5907</a:t>
            </a:r>
            <a:r>
              <a:rPr lang="en-US" dirty="0"/>
              <a:t>, </a:t>
            </a:r>
            <a:r>
              <a:rPr lang="en-US" b="1" dirty="0"/>
              <a:t>6589</a:t>
            </a:r>
            <a:r>
              <a:rPr lang="en-US" dirty="0"/>
              <a:t>, and </a:t>
            </a:r>
            <a:r>
              <a:rPr lang="en-US" b="1" dirty="0"/>
              <a:t>7848</a:t>
            </a:r>
            <a:r>
              <a:rPr lang="en-US" dirty="0"/>
              <a:t> record the highest order volumes, indicating strong customer engagement in these locations.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2️⃣ </a:t>
            </a:r>
            <a:r>
              <a:rPr lang="en-US" b="1" dirty="0"/>
              <a:t>Showcase Wide Operational Spread:</a:t>
            </a:r>
            <a:br>
              <a:rPr lang="en-US" dirty="0"/>
            </a:br>
            <a:r>
              <a:rPr lang="en-US" dirty="0"/>
              <a:t>Orders are placed across a diverse range of stores, reflecting </a:t>
            </a:r>
            <a:r>
              <a:rPr lang="en-US" dirty="0" err="1"/>
              <a:t>Blinkit's</a:t>
            </a:r>
            <a:r>
              <a:rPr lang="en-US" dirty="0"/>
              <a:t> extensive geographic footprint and customer reach.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BBD47A-1E09-3B31-B90E-17B491D44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DB186C-1CFA-2D71-E74B-87B35C8F7D0D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38. Create a report to track customer orders by </a:t>
            </a:r>
            <a:r>
              <a:rPr lang="en-US" dirty="0" err="1"/>
              <a:t>store_id</a:t>
            </a:r>
            <a:r>
              <a:rPr lang="en-US" dirty="0"/>
              <a:t> (Table 8).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A008-C68E-5A93-0561-2AB66E41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8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AFE1D-D00F-B4D8-87D3-E164F9F8E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187554-5744-754F-7613-D40EC523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F7308-D796-EA95-8C56-5ECC40FC9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0414A-90DD-4B11-5E45-D3CDEA51E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458859"/>
            <a:ext cx="3160184" cy="5088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FB9796-675C-A242-A038-93D05B842384}"/>
              </a:ext>
            </a:extLst>
          </p:cNvPr>
          <p:cNvSpPr txBox="1"/>
          <p:nvPr/>
        </p:nvSpPr>
        <p:spPr>
          <a:xfrm>
            <a:off x="8605308" y="967963"/>
            <a:ext cx="28913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Create Bookmarks in Power BI:</a:t>
            </a:r>
          </a:p>
          <a:p>
            <a:r>
              <a:rPr lang="en-US" dirty="0"/>
              <a:t>Set up visuals the way you want, then go to View &gt; Bookmarks Pane → click Add to save the current view as a bookmark.</a:t>
            </a:r>
          </a:p>
          <a:p>
            <a:r>
              <a:rPr lang="en-US" dirty="0"/>
              <a:t>2️⃣ </a:t>
            </a:r>
            <a:r>
              <a:rPr lang="en-US" b="1" dirty="0"/>
              <a:t>Link with Buttons:</a:t>
            </a:r>
          </a:p>
          <a:p>
            <a:r>
              <a:rPr lang="en-US" dirty="0"/>
              <a:t>Insert a button or shape, then assign the bookmark to it via Action &gt; Type: Bookmark.</a:t>
            </a:r>
          </a:p>
          <a:p>
            <a:r>
              <a:rPr lang="en-US" dirty="0"/>
              <a:t>Now, clicking the button switches the view as shown in your image.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854624-72B5-74A7-749A-19409092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9BE1C9-1AC3-E544-8AF4-FF17D62A5D89}"/>
              </a:ext>
            </a:extLst>
          </p:cNvPr>
          <p:cNvSpPr txBox="1"/>
          <p:nvPr/>
        </p:nvSpPr>
        <p:spPr>
          <a:xfrm>
            <a:off x="3077470" y="967963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39. How do you use bookmarks to create different views of the dashboard?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EBFA7-61A4-EB57-9BBD-CC7532518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733" y="2213397"/>
            <a:ext cx="3539408" cy="1626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46390-E24D-38EA-54B6-44CB2AA10C49}"/>
              </a:ext>
            </a:extLst>
          </p:cNvPr>
          <p:cNvSpPr txBox="1"/>
          <p:nvPr/>
        </p:nvSpPr>
        <p:spPr>
          <a:xfrm>
            <a:off x="3352800" y="2607733"/>
            <a:ext cx="1041400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16936E34-F508-11CD-4BF6-31D1A6A550B9}"/>
              </a:ext>
            </a:extLst>
          </p:cNvPr>
          <p:cNvSpPr/>
          <p:nvPr/>
        </p:nvSpPr>
        <p:spPr>
          <a:xfrm rot="18662894">
            <a:off x="4119468" y="3164893"/>
            <a:ext cx="389467" cy="407228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C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6AACB3-B1BE-D52C-2530-006DD1543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859" y="4121551"/>
            <a:ext cx="3429000" cy="1626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E5EAFC-57D8-219A-655A-151DBFB33417}"/>
              </a:ext>
            </a:extLst>
          </p:cNvPr>
          <p:cNvSpPr txBox="1"/>
          <p:nvPr/>
        </p:nvSpPr>
        <p:spPr>
          <a:xfrm>
            <a:off x="3231885" y="3933449"/>
            <a:ext cx="1041400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F61E2CA7-CDB3-F512-2147-1A725FEB03E5}"/>
              </a:ext>
            </a:extLst>
          </p:cNvPr>
          <p:cNvSpPr/>
          <p:nvPr/>
        </p:nvSpPr>
        <p:spPr>
          <a:xfrm rot="1274212">
            <a:off x="4178583" y="3704596"/>
            <a:ext cx="566737" cy="2726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4AACC-9108-A814-744A-F53CE1EE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636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9F9D1-26FD-5461-F9B1-3B3B42534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550DC-D122-A4AD-5328-29ADA230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C9015-80A6-1026-5383-8B3B4C41A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74E6-09AE-6A58-2155-917256B39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99" y="458859"/>
            <a:ext cx="3160184" cy="5088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13BD6F-B14C-FBDD-19D1-CCCE25D759A3}"/>
              </a:ext>
            </a:extLst>
          </p:cNvPr>
          <p:cNvSpPr txBox="1"/>
          <p:nvPr/>
        </p:nvSpPr>
        <p:spPr>
          <a:xfrm>
            <a:off x="8605308" y="740934"/>
            <a:ext cx="2891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Use Area or </a:t>
            </a:r>
            <a:r>
              <a:rPr lang="en-US" b="1" dirty="0" err="1"/>
              <a:t>Pincode</a:t>
            </a:r>
            <a:r>
              <a:rPr lang="en-US" b="1" dirty="0"/>
              <a:t> Field in Map Visual:</a:t>
            </a:r>
          </a:p>
          <a:p>
            <a:r>
              <a:rPr lang="en-US" dirty="0"/>
              <a:t>Drag the area or </a:t>
            </a:r>
            <a:r>
              <a:rPr lang="en-US" dirty="0" err="1"/>
              <a:t>pincode</a:t>
            </a:r>
            <a:r>
              <a:rPr lang="en-US" dirty="0"/>
              <a:t> column from Table 2 into the Map visual’s Location field, and use </a:t>
            </a:r>
            <a:r>
              <a:rPr lang="en-US" dirty="0" err="1"/>
              <a:t>order_id</a:t>
            </a:r>
            <a:r>
              <a:rPr lang="en-US" dirty="0"/>
              <a:t> in the Values field set to Count.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Visualize Order Density Geographically:</a:t>
            </a:r>
          </a:p>
          <a:p>
            <a:r>
              <a:rPr lang="en-US" dirty="0"/>
              <a:t>The map now displays bubble sizes or heat points representing the number of orders per area, helping identify high-demand locations.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509969-AF3A-D947-9CDD-86232F5D9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BCF7DA-1C81-BBEC-AE62-679700DE1227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40. Build a map visualization showing order density per area (Table 2).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CE534-5098-8495-F542-B41A73441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472" y="2343197"/>
            <a:ext cx="3038899" cy="26775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A939A6-DE66-7049-18A1-A9761F6F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31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66E0-60AA-994D-0F85-7364BA77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99C7D3-9EAD-244D-8EF0-3CC4D6BC30A7}"/>
              </a:ext>
            </a:extLst>
          </p:cNvPr>
          <p:cNvSpPr/>
          <p:nvPr/>
        </p:nvSpPr>
        <p:spPr>
          <a:xfrm>
            <a:off x="6100055" y="0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32977-4A3F-7667-C7F3-3C895DDC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E6AA4-3ED2-5CC1-3831-6AB337722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29A3C-4764-BBA1-510B-598D8BDB2348}"/>
              </a:ext>
            </a:extLst>
          </p:cNvPr>
          <p:cNvSpPr txBox="1"/>
          <p:nvPr/>
        </p:nvSpPr>
        <p:spPr>
          <a:xfrm>
            <a:off x="6299657" y="1627144"/>
            <a:ext cx="54300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Top Customers:</a:t>
            </a:r>
          </a:p>
          <a:p>
            <a:r>
              <a:rPr lang="en-US" dirty="0"/>
              <a:t>Customers like Viraj Tank and Aachal </a:t>
            </a:r>
            <a:r>
              <a:rPr lang="en-US" dirty="0" err="1"/>
              <a:t>Nazarreth</a:t>
            </a:r>
            <a:r>
              <a:rPr lang="en-US" dirty="0"/>
              <a:t> placed the most orders.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Feedback Focus:</a:t>
            </a:r>
          </a:p>
          <a:p>
            <a:r>
              <a:rPr lang="en-US" dirty="0"/>
              <a:t>Most feedback relates to Product Quality and App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Stock Trends:</a:t>
            </a:r>
          </a:p>
          <a:p>
            <a:r>
              <a:rPr lang="en-US" dirty="0"/>
              <a:t>Cough Syrup and Pet Treats had steady stock received in March.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Campaign ROI:</a:t>
            </a:r>
          </a:p>
          <a:p>
            <a:r>
              <a:rPr lang="en-US" dirty="0"/>
              <a:t>Weekend Special and Referral Program earned the highest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Delivery Status:</a:t>
            </a:r>
          </a:p>
          <a:p>
            <a:r>
              <a:rPr lang="en-US" dirty="0"/>
              <a:t>Mix of on-time and delayed deliveries shows scope for improvement.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B51AC-FAFF-F03A-9B26-219C177233E6}"/>
              </a:ext>
            </a:extLst>
          </p:cNvPr>
          <p:cNvSpPr txBox="1"/>
          <p:nvPr/>
        </p:nvSpPr>
        <p:spPr>
          <a:xfrm>
            <a:off x="6201412" y="1042369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Key Findings: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F1B52-14F8-BE05-55C1-1FA05300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42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DEF70-201C-8DA7-F144-D380FBB83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8D1B0-2796-D045-2100-6C3B1F0FCC57}"/>
              </a:ext>
            </a:extLst>
          </p:cNvPr>
          <p:cNvSpPr/>
          <p:nvPr/>
        </p:nvSpPr>
        <p:spPr>
          <a:xfrm>
            <a:off x="6100055" y="0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D6DC3-6250-753E-6359-3603296D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A861A-A932-2843-B235-E9DB53D48B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8A395-F383-9EB6-2864-52710DBBD0CB}"/>
              </a:ext>
            </a:extLst>
          </p:cNvPr>
          <p:cNvSpPr txBox="1"/>
          <p:nvPr/>
        </p:nvSpPr>
        <p:spPr>
          <a:xfrm>
            <a:off x="6220705" y="1786804"/>
            <a:ext cx="543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Gained hands-on experience with Power BI dashboards, DAX, and data modeling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Learned to clean, transform, and visualize real-world 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Analysis supports better inventory planning, marketing strategy, and customer retention efforts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DD828-2CA0-3C1E-461C-3FC8F1F68496}"/>
              </a:ext>
            </a:extLst>
          </p:cNvPr>
          <p:cNvSpPr txBox="1"/>
          <p:nvPr/>
        </p:nvSpPr>
        <p:spPr>
          <a:xfrm>
            <a:off x="6220705" y="914281"/>
            <a:ext cx="27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Conclusion: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256B8-8719-D5DD-DACF-2DAC9053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2040C-D24D-0D3D-2A1E-6A68E82F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8CA72-4074-9C17-D5C6-A49CBAF0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C0BB0-BF8B-0020-CE32-BA821A3DFE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E0263D-5C0C-4F0B-3F8F-23534F1F6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74934"/>
              </p:ext>
            </p:extLst>
          </p:nvPr>
        </p:nvGraphicFramePr>
        <p:xfrm>
          <a:off x="2760133" y="1789569"/>
          <a:ext cx="6968225" cy="435133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32393">
                  <a:extLst>
                    <a:ext uri="{9D8B030D-6E8A-4147-A177-3AD203B41FA5}">
                      <a16:colId xmlns:a16="http://schemas.microsoft.com/office/drawing/2014/main" val="1406369653"/>
                    </a:ext>
                  </a:extLst>
                </a:gridCol>
                <a:gridCol w="2417916">
                  <a:extLst>
                    <a:ext uri="{9D8B030D-6E8A-4147-A177-3AD203B41FA5}">
                      <a16:colId xmlns:a16="http://schemas.microsoft.com/office/drawing/2014/main" val="1839944943"/>
                    </a:ext>
                  </a:extLst>
                </a:gridCol>
                <a:gridCol w="2417916">
                  <a:extLst>
                    <a:ext uri="{9D8B030D-6E8A-4147-A177-3AD203B41FA5}">
                      <a16:colId xmlns:a16="http://schemas.microsoft.com/office/drawing/2014/main" val="2713884473"/>
                    </a:ext>
                  </a:extLst>
                </a:gridCol>
              </a:tblGrid>
              <a:tr h="232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Dataset Name</a:t>
                      </a:r>
                      <a:endParaRPr lang="en-IN" sz="11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Rows × Columns</a:t>
                      </a:r>
                      <a:endParaRPr lang="en-IN" sz="11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Key Columns for Analysis</a:t>
                      </a:r>
                      <a:endParaRPr lang="en-IN" sz="1100"/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28107028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blinkit_orders.csv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5000 × 10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order_id, customer_id, order_date, store_id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3714559989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blinkit_order_items.csv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5000 × 4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order_id, product_id, quantity, price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374562229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blinkit_customers.csv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2500 × 11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customer_id, name, email, segment, pincode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48299687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blinkit_customer_feedback.csv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5000 × 8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feedback_id, customer_id, category, sentiment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182670298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blinkit_products.csv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268 × 10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product_id, product_name, category_id, price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23852016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blinkit_inventory.csv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75172 × 4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product_id, stock_level, stock_received_date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1541770861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blinkit_inventoryNew.csv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18105 × 4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product_id, stock_received, damaged_stock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55175612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blinkit_delivery_performance.csv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5000 × 8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order_id, promised_time, actual_time, distance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1399435877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blinkit_marketing_performance.csv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5400 × 11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campaign_id, campaign_name, spend, revenue_generated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1717976961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Category_Icons.xlsx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11 × 2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category_id, icon_url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582298718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Rating_Icon.xlsx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5 × 3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rating, emoji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39886560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D788FB-CECE-C531-A219-CCBCAF11DEAD}"/>
              </a:ext>
            </a:extLst>
          </p:cNvPr>
          <p:cNvSpPr txBox="1"/>
          <p:nvPr/>
        </p:nvSpPr>
        <p:spPr>
          <a:xfrm>
            <a:off x="2675466" y="287867"/>
            <a:ext cx="3953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Overview</a:t>
            </a:r>
          </a:p>
          <a:p>
            <a:r>
              <a:rPr lang="en-IN" b="1" dirty="0"/>
              <a:t>Dataset Name:</a:t>
            </a:r>
            <a:r>
              <a:rPr lang="en-IN" dirty="0"/>
              <a:t> </a:t>
            </a:r>
            <a:r>
              <a:rPr lang="en-IN" dirty="0" err="1"/>
              <a:t>Blinkit</a:t>
            </a:r>
            <a:r>
              <a:rPr lang="en-IN" dirty="0"/>
              <a:t> Sales </a:t>
            </a:r>
          </a:p>
          <a:p>
            <a:r>
              <a:rPr lang="en-IN" b="1" dirty="0"/>
              <a:t>Dataset Source: </a:t>
            </a:r>
            <a:r>
              <a:rPr lang="en-IN" dirty="0"/>
              <a:t>Kaggle</a:t>
            </a:r>
          </a:p>
          <a:p>
            <a:r>
              <a:rPr lang="en-IN" b="1" dirty="0"/>
              <a:t>Total Files: </a:t>
            </a:r>
            <a:r>
              <a:rPr lang="en-IN" dirty="0"/>
              <a:t>11 CSV/Excel 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5665-276E-BBFA-13A8-4A6E9D42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526D-FF8F-AA4D-0715-C1C8C64C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4AFF9-6F48-F056-87CF-D08A981DE907}"/>
              </a:ext>
            </a:extLst>
          </p:cNvPr>
          <p:cNvSpPr/>
          <p:nvPr/>
        </p:nvSpPr>
        <p:spPr>
          <a:xfrm>
            <a:off x="6100055" y="0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B3883-FC0B-93BC-BFA1-D6DC95E9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2256C-CDA2-2E4E-DF6F-FA25B0FFDB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3EBC61-5912-62F7-5F79-E95291BF1AFB}"/>
              </a:ext>
            </a:extLst>
          </p:cNvPr>
          <p:cNvSpPr txBox="1"/>
          <p:nvPr/>
        </p:nvSpPr>
        <p:spPr>
          <a:xfrm>
            <a:off x="6316133" y="1273333"/>
            <a:ext cx="486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GitHub Repository Link: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CE49C-DA84-A9A3-C488-87C1103027C4}"/>
              </a:ext>
            </a:extLst>
          </p:cNvPr>
          <p:cNvSpPr txBox="1"/>
          <p:nvPr/>
        </p:nvSpPr>
        <p:spPr>
          <a:xfrm flipH="1">
            <a:off x="6325145" y="2167440"/>
            <a:ext cx="465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https://github.com/Debjitsutar/blinkit-powerbi-project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DB1C2-0AA2-F99B-7B64-1FE4637684B7}"/>
              </a:ext>
            </a:extLst>
          </p:cNvPr>
          <p:cNvSpPr txBox="1"/>
          <p:nvPr/>
        </p:nvSpPr>
        <p:spPr>
          <a:xfrm>
            <a:off x="6316133" y="3123103"/>
            <a:ext cx="465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🔍 This repository contains the complete Power BI project, including datasets, .</a:t>
            </a:r>
            <a:r>
              <a:rPr lang="en-US" dirty="0" err="1"/>
              <a:t>pbix</a:t>
            </a:r>
            <a:r>
              <a:rPr lang="en-US" dirty="0"/>
              <a:t> file, visualizations, and report documentation.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6CF7-4A97-9450-43D1-56B176E1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51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24DB1-0706-07E4-EAB4-A56827A3A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8D4E73-33F3-6304-D256-FF76B4250ABC}"/>
              </a:ext>
            </a:extLst>
          </p:cNvPr>
          <p:cNvSpPr/>
          <p:nvPr/>
        </p:nvSpPr>
        <p:spPr>
          <a:xfrm>
            <a:off x="6235522" y="-1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33EFA-46A2-5B83-6B39-DC7BB5F0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199D-A8E9-DFB7-6275-AC4F618A53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F94D98-A888-28BB-3A83-672285E0F7C8}"/>
              </a:ext>
            </a:extLst>
          </p:cNvPr>
          <p:cNvSpPr txBox="1"/>
          <p:nvPr/>
        </p:nvSpPr>
        <p:spPr>
          <a:xfrm>
            <a:off x="6443132" y="136525"/>
            <a:ext cx="486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References: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2CC83-0364-36DF-4F26-EDC519099070}"/>
              </a:ext>
            </a:extLst>
          </p:cNvPr>
          <p:cNvSpPr txBox="1"/>
          <p:nvPr/>
        </p:nvSpPr>
        <p:spPr>
          <a:xfrm>
            <a:off x="6443133" y="864513"/>
            <a:ext cx="4910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Kaggle </a:t>
            </a:r>
            <a:r>
              <a:rPr lang="en-IN" dirty="0"/>
              <a:t>–  </a:t>
            </a:r>
            <a:r>
              <a:rPr lang="en-IN" dirty="0" err="1"/>
              <a:t>Blinkit</a:t>
            </a:r>
            <a:r>
              <a:rPr lang="en-IN" dirty="0"/>
              <a:t> Sales Dataset Source of raw data for customer, orders, products, inventory, delivery, and marketing performance.</a:t>
            </a:r>
          </a:p>
          <a:p>
            <a:r>
              <a:rPr lang="en-IN" b="1" dirty="0"/>
              <a:t>Power BI Documentation – </a:t>
            </a:r>
            <a:r>
              <a:rPr lang="en-IN" dirty="0">
                <a:hlinkClick r:id="rId4"/>
              </a:rPr>
              <a:t>https://learn.microsoft.com/en-us/power-bi/</a:t>
            </a:r>
            <a:r>
              <a:rPr lang="en-IN" dirty="0"/>
              <a:t> For DAX functions, data </a:t>
            </a:r>
            <a:r>
              <a:rPr lang="en-IN" dirty="0" err="1"/>
              <a:t>modeling</a:t>
            </a:r>
            <a:r>
              <a:rPr lang="en-IN" dirty="0"/>
              <a:t>, and visualization best practices.</a:t>
            </a:r>
          </a:p>
          <a:p>
            <a:r>
              <a:rPr lang="en-IN" b="1" dirty="0"/>
              <a:t>Microsoft Power Query Docs – </a:t>
            </a:r>
            <a:r>
              <a:rPr lang="en-IN" dirty="0">
                <a:hlinkClick r:id="rId5"/>
              </a:rPr>
              <a:t>https://learn.microsoft.com/en-us/power-query/</a:t>
            </a:r>
            <a:r>
              <a:rPr lang="en-IN" dirty="0"/>
              <a:t>  used for data cleaning, merging, and transformation workflows.</a:t>
            </a:r>
          </a:p>
          <a:p>
            <a:r>
              <a:rPr lang="en-IN" b="1" dirty="0"/>
              <a:t>OpenAI ChatGPT </a:t>
            </a:r>
            <a:r>
              <a:rPr lang="en-IN" dirty="0"/>
              <a:t>– Assisted in writing DAX measures, structuring analysis, and presentation formatting.</a:t>
            </a:r>
          </a:p>
          <a:p>
            <a:r>
              <a:rPr lang="en-IN" b="1" dirty="0"/>
              <a:t>GitHub – </a:t>
            </a:r>
            <a:r>
              <a:rPr lang="en-IN" dirty="0"/>
              <a:t>Version control and storage of project files and .</a:t>
            </a:r>
            <a:r>
              <a:rPr lang="en-IN" dirty="0" err="1"/>
              <a:t>pbix</a:t>
            </a:r>
            <a:r>
              <a:rPr lang="en-IN" dirty="0"/>
              <a:t> report.</a:t>
            </a:r>
          </a:p>
          <a:p>
            <a:r>
              <a:rPr lang="en-IN" b="1" dirty="0"/>
              <a:t>YouTube Tutorials – </a:t>
            </a:r>
            <a:r>
              <a:rPr lang="en-IN" dirty="0"/>
              <a:t>For Power BI advanced visualizations and performance optimization techniques.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A11A-D2B0-21A2-D1B5-004FDA91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79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5266-E419-DE67-7A7B-A632B011A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D59AB-0989-8882-131C-69BFD4AF62E9}"/>
              </a:ext>
            </a:extLst>
          </p:cNvPr>
          <p:cNvSpPr/>
          <p:nvPr/>
        </p:nvSpPr>
        <p:spPr>
          <a:xfrm>
            <a:off x="6100055" y="0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9A113-F937-050B-9EF8-82A8B360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34E18-AE46-8B76-4DDE-213ABBB4D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FD61E-5478-CA1B-9D3D-5ADFEC82062B}"/>
              </a:ext>
            </a:extLst>
          </p:cNvPr>
          <p:cNvSpPr txBox="1"/>
          <p:nvPr/>
        </p:nvSpPr>
        <p:spPr>
          <a:xfrm>
            <a:off x="6316133" y="1298733"/>
            <a:ext cx="486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299AD-54F9-052D-D0F9-94161C0D0C91}"/>
              </a:ext>
            </a:extLst>
          </p:cNvPr>
          <p:cNvSpPr txBox="1"/>
          <p:nvPr/>
        </p:nvSpPr>
        <p:spPr>
          <a:xfrm flipH="1">
            <a:off x="6325145" y="2167440"/>
            <a:ext cx="465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Debjit Sutar</a:t>
            </a:r>
            <a:br>
              <a:rPr lang="en-US" dirty="0"/>
            </a:br>
            <a:r>
              <a:rPr lang="en-US" dirty="0"/>
              <a:t>📧 </a:t>
            </a:r>
            <a:r>
              <a:rPr lang="en-US" b="1" dirty="0"/>
              <a:t>debjitsutar65@gmail.com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4"/>
              </a:rPr>
              <a:t>linkedin.com/in/debjit-sutar-65a97a31b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EC8A3-1E59-FD54-E107-47EFF981F53C}"/>
              </a:ext>
            </a:extLst>
          </p:cNvPr>
          <p:cNvSpPr txBox="1"/>
          <p:nvPr/>
        </p:nvSpPr>
        <p:spPr>
          <a:xfrm>
            <a:off x="6316133" y="3123103"/>
            <a:ext cx="4653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🙏 Special thanks to </a:t>
            </a:r>
            <a:r>
              <a:rPr lang="en-US" b="1" dirty="0"/>
              <a:t>Classroom Tech</a:t>
            </a:r>
            <a:r>
              <a:rPr lang="en-US" dirty="0"/>
              <a:t> for their constant guidance and support throughout the internship journey.</a:t>
            </a:r>
            <a:br>
              <a:rPr lang="en-US" dirty="0"/>
            </a:br>
            <a:r>
              <a:rPr lang="en-US" dirty="0"/>
              <a:t>This experience helped me apply classroom knowledge to real-world data using Power BI.</a:t>
            </a:r>
            <a:br>
              <a:rPr lang="en-US" dirty="0"/>
            </a:br>
            <a:r>
              <a:rPr lang="en-US" dirty="0"/>
              <a:t>Grateful for the opportunity to learn, build, and grow professionally.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708F-8FF6-06BC-E920-741596F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9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7EFEF-5FC3-AFBA-9972-CB7D60CDD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19DED8-11A5-72F8-73B5-03CAB7218BB2}"/>
              </a:ext>
            </a:extLst>
          </p:cNvPr>
          <p:cNvSpPr/>
          <p:nvPr/>
        </p:nvSpPr>
        <p:spPr>
          <a:xfrm>
            <a:off x="6001810" y="-1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2469E-8F85-942F-61ED-D3500E85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92FF7-A11D-7C7A-3BAF-7E7C6130B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1D8B4-2221-DDCC-F8EF-92E3EAA31EBD}"/>
              </a:ext>
            </a:extLst>
          </p:cNvPr>
          <p:cNvSpPr txBox="1"/>
          <p:nvPr/>
        </p:nvSpPr>
        <p:spPr>
          <a:xfrm>
            <a:off x="6201412" y="1645775"/>
            <a:ext cx="54300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Tools Used:</a:t>
            </a:r>
          </a:p>
          <a:p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Power BI:</a:t>
            </a:r>
          </a:p>
          <a:p>
            <a:r>
              <a:rPr lang="en-US" dirty="0"/>
              <a:t>For importing, cleaning, modeling, and visualizing datasets.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GitHub:</a:t>
            </a:r>
          </a:p>
          <a:p>
            <a:r>
              <a:rPr lang="en-US" dirty="0"/>
              <a:t>Used for maintaining version control, storing .</a:t>
            </a:r>
            <a:r>
              <a:rPr lang="en-US" dirty="0" err="1"/>
              <a:t>pbix</a:t>
            </a:r>
            <a:r>
              <a:rPr lang="en-US" dirty="0"/>
              <a:t> files, and project documentation.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5CDBA-7E42-E72B-C003-CDCF426A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E71C6-4821-A90F-DBC6-331CCEDF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47F54-2652-59CC-3CBC-8030384D4617}"/>
              </a:ext>
            </a:extLst>
          </p:cNvPr>
          <p:cNvSpPr/>
          <p:nvPr/>
        </p:nvSpPr>
        <p:spPr>
          <a:xfrm>
            <a:off x="6001810" y="-1"/>
            <a:ext cx="5829300" cy="6858001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C38F2-10B5-F8DE-0E4B-E1555677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2504440"/>
            <a:ext cx="1860795" cy="618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08CB6-6D61-78FE-D32B-61468C167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4" y="226907"/>
            <a:ext cx="1860796" cy="186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30C65-B9A3-6965-7559-343F521B1A98}"/>
              </a:ext>
            </a:extLst>
          </p:cNvPr>
          <p:cNvSpPr txBox="1"/>
          <p:nvPr/>
        </p:nvSpPr>
        <p:spPr>
          <a:xfrm>
            <a:off x="6201412" y="1510309"/>
            <a:ext cx="5430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Methodology:</a:t>
            </a:r>
          </a:p>
          <a:p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 Cleaning (Power Query):</a:t>
            </a:r>
          </a:p>
          <a:p>
            <a:r>
              <a:rPr lang="en-US" dirty="0"/>
              <a:t>Removed duplicates from </a:t>
            </a:r>
            <a:r>
              <a:rPr lang="en-US" dirty="0" err="1"/>
              <a:t>blinkit_customers</a:t>
            </a:r>
            <a:endParaRPr lang="en-US" dirty="0"/>
          </a:p>
          <a:p>
            <a:r>
              <a:rPr lang="en-US" dirty="0"/>
              <a:t>Handled null values in delivery and feedback tables</a:t>
            </a:r>
          </a:p>
          <a:p>
            <a:r>
              <a:rPr lang="en-US" dirty="0"/>
              <a:t>Merged stock_1 and stock_2 into </a:t>
            </a:r>
            <a:r>
              <a:rPr lang="en-US" dirty="0" err="1"/>
              <a:t>inventory_new</a:t>
            </a:r>
            <a:endParaRPr lang="en-US" dirty="0"/>
          </a:p>
          <a:p>
            <a:r>
              <a:rPr lang="en-US" dirty="0"/>
              <a:t>Standardized column names and data types.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Visualization Approach:</a:t>
            </a:r>
          </a:p>
          <a:p>
            <a:r>
              <a:rPr lang="en-US" dirty="0"/>
              <a:t>Created bar, line, pie, funnel, scatter, KPI, matrix charts</a:t>
            </a:r>
          </a:p>
          <a:p>
            <a:r>
              <a:rPr lang="en-US" dirty="0"/>
              <a:t>Used slicers, filters, and bookmarks for interactivity</a:t>
            </a:r>
          </a:p>
          <a:p>
            <a:r>
              <a:rPr lang="en-US" dirty="0"/>
              <a:t>Added DAX measures for metrics like ROAS, CLV, Gross Profit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C3C2A-E59C-FE2C-EAE4-EF6511A6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FFB01-18C6-E234-19D5-ED276142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689656-40A9-CFB1-7A39-027A3CE9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DA6C4A-26AE-943B-0917-688E204B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96AEBA-116B-F44A-0271-015C6ED22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219" y="1057465"/>
            <a:ext cx="3160184" cy="41029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10A57A-DCA3-94B2-04DA-A3CB30B3BAC3}"/>
              </a:ext>
            </a:extLst>
          </p:cNvPr>
          <p:cNvSpPr txBox="1"/>
          <p:nvPr/>
        </p:nvSpPr>
        <p:spPr>
          <a:xfrm>
            <a:off x="8716694" y="1504851"/>
            <a:ext cx="28913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Use Get Data:</a:t>
            </a:r>
            <a:br>
              <a:rPr lang="en-US" dirty="0"/>
            </a:br>
            <a:r>
              <a:rPr lang="en-US" dirty="0"/>
              <a:t>Go to </a:t>
            </a:r>
            <a:r>
              <a:rPr lang="en-US" b="1" dirty="0"/>
              <a:t>Home &gt; Get Data</a:t>
            </a:r>
            <a:r>
              <a:rPr lang="en-US" dirty="0"/>
              <a:t>, choose your source (Excel, CSV, or SQL), and select all 11 tables from the Navigator window.</a:t>
            </a:r>
          </a:p>
          <a:p>
            <a:r>
              <a:rPr lang="en-US" dirty="0"/>
              <a:t>2️⃣ </a:t>
            </a:r>
            <a:r>
              <a:rPr lang="en-US" b="1" dirty="0"/>
              <a:t>Load or Transform:</a:t>
            </a:r>
            <a:br>
              <a:rPr lang="en-US" dirty="0"/>
            </a:br>
            <a:r>
              <a:rPr lang="en-US" dirty="0"/>
              <a:t>Click </a:t>
            </a:r>
            <a:r>
              <a:rPr lang="en-US" b="1" dirty="0"/>
              <a:t>Load</a:t>
            </a:r>
            <a:r>
              <a:rPr lang="en-US" dirty="0"/>
              <a:t> to import directly, or choose </a:t>
            </a:r>
            <a:r>
              <a:rPr lang="en-US" b="1" dirty="0"/>
              <a:t>Transform Data</a:t>
            </a:r>
            <a:r>
              <a:rPr lang="en-US" dirty="0"/>
              <a:t> to clean and prepare the tables before loading into Power BI.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FE6766D-4DD3-86F2-3BE2-19B1314E3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817B4E-2693-30E7-B317-B29868E0E377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How can you import data from all 11 tables into Power BI?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FE53F-A22F-68AC-A658-BB0AC8664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991" y="2374694"/>
            <a:ext cx="628738" cy="8383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C8834-2AD6-83FA-7F14-FBECC17A7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863" y="2374694"/>
            <a:ext cx="2429214" cy="6096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96A3F-3A99-B427-1900-B814F8598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703" y="3915935"/>
            <a:ext cx="3099939" cy="1604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6B0DFD-2268-33BC-E054-4A2013E11F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4364" y="4098006"/>
            <a:ext cx="2671151" cy="12403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BDC429-C21E-F291-846B-C84A238BEF80}"/>
              </a:ext>
            </a:extLst>
          </p:cNvPr>
          <p:cNvSpPr/>
          <p:nvPr/>
        </p:nvSpPr>
        <p:spPr>
          <a:xfrm>
            <a:off x="4162697" y="2679536"/>
            <a:ext cx="1017922" cy="14029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41E82A4-1C42-56E5-D70B-21A41E4D593E}"/>
              </a:ext>
            </a:extLst>
          </p:cNvPr>
          <p:cNvSpPr/>
          <p:nvPr/>
        </p:nvSpPr>
        <p:spPr>
          <a:xfrm>
            <a:off x="6496594" y="3108960"/>
            <a:ext cx="278675" cy="60968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7367127-5B94-534E-78F4-14BEB4641125}"/>
              </a:ext>
            </a:extLst>
          </p:cNvPr>
          <p:cNvSpPr/>
          <p:nvPr/>
        </p:nvSpPr>
        <p:spPr>
          <a:xfrm rot="5400000">
            <a:off x="4892931" y="5213910"/>
            <a:ext cx="575374" cy="1419263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9DEEE-304C-C5B9-F4D4-4278D34CCC19}"/>
              </a:ext>
            </a:extLst>
          </p:cNvPr>
          <p:cNvSpPr txBox="1"/>
          <p:nvPr/>
        </p:nvSpPr>
        <p:spPr>
          <a:xfrm>
            <a:off x="3939729" y="5016137"/>
            <a:ext cx="53125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A2EF9-3167-E25E-B66A-35CEDA6C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CA4B4-18F9-90CE-B95F-7D9E5A475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FC1D8-AF0A-994F-B9AF-F12F3C9D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3" y="256959"/>
            <a:ext cx="1743318" cy="6154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6DB55E-3043-88CE-704B-783C03D6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3030" cy="953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D44ED1-474A-5491-8055-8EC181CDC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30" y="1071154"/>
            <a:ext cx="3160184" cy="37621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715F8B-564D-9176-A535-1DBBC7D0B55D}"/>
              </a:ext>
            </a:extLst>
          </p:cNvPr>
          <p:cNvSpPr txBox="1"/>
          <p:nvPr/>
        </p:nvSpPr>
        <p:spPr>
          <a:xfrm>
            <a:off x="8605308" y="1388539"/>
            <a:ext cx="28913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Open Model View:</a:t>
            </a:r>
          </a:p>
          <a:p>
            <a:r>
              <a:rPr lang="en-US" dirty="0"/>
              <a:t>Go to Model View, where all tables are displayed.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Drag and Connect Fields:</a:t>
            </a:r>
          </a:p>
          <a:p>
            <a:r>
              <a:rPr lang="en-US" dirty="0"/>
              <a:t>Drag a common field (e.g.,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) from one table to its match in another to create a relationship.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D9B3A3-0DF5-C618-1B29-8F0B2F19F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0" y="686509"/>
            <a:ext cx="4884737" cy="124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1E83B8-C41A-A368-E855-0A88603FE35F}"/>
              </a:ext>
            </a:extLst>
          </p:cNvPr>
          <p:cNvSpPr txBox="1"/>
          <p:nvPr/>
        </p:nvSpPr>
        <p:spPr>
          <a:xfrm>
            <a:off x="2928936" y="957342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How do you create relationships between the tables in Power BI?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1500D-8E31-3A56-DAED-9AACF4CCF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656" y="2205670"/>
            <a:ext cx="1552792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1BCEB-3386-133F-5F92-A63E337A8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968" y="3216653"/>
            <a:ext cx="4445470" cy="23212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E18C7078-CFC6-BEDA-CCA3-06E8A63B58F0}"/>
              </a:ext>
            </a:extLst>
          </p:cNvPr>
          <p:cNvSpPr/>
          <p:nvPr/>
        </p:nvSpPr>
        <p:spPr>
          <a:xfrm rot="4211594">
            <a:off x="6296297" y="2462881"/>
            <a:ext cx="747970" cy="514422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6251E-CDD8-F934-4719-2E450D14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899A-F052-4A6F-9933-77F338A5C6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4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4029</Words>
  <Application>Microsoft Office PowerPoint</Application>
  <PresentationFormat>Widescreen</PresentationFormat>
  <Paragraphs>375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Debjit Sutar</dc:creator>
  <cp:lastModifiedBy>Debjit Sutar</cp:lastModifiedBy>
  <cp:revision>1</cp:revision>
  <dcterms:created xsi:type="dcterms:W3CDTF">2025-07-08T17:56:55Z</dcterms:created>
  <dcterms:modified xsi:type="dcterms:W3CDTF">2025-07-11T18:31:25Z</dcterms:modified>
</cp:coreProperties>
</file>