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5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1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5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8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6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BC7B60-C1E9-48CB-8F0E-28855CB11709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03917D-C218-4039-8984-8CB76BB42B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0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76BA-004B-B367-04D9-CB22D0FC4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Generating all possible captions</a:t>
            </a:r>
          </a:p>
        </p:txBody>
      </p:sp>
    </p:spTree>
    <p:extLst>
      <p:ext uri="{BB962C8B-B14F-4D97-AF65-F5344CB8AC3E}">
        <p14:creationId xmlns:p14="http://schemas.microsoft.com/office/powerpoint/2010/main" val="1778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50659-AF9D-DC2E-69B2-B9B57174C6A9}"/>
              </a:ext>
            </a:extLst>
          </p:cNvPr>
          <p:cNvSpPr txBox="1"/>
          <p:nvPr/>
        </p:nvSpPr>
        <p:spPr>
          <a:xfrm>
            <a:off x="1024567" y="3203190"/>
            <a:ext cx="5739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group of birds sitting on top of a table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small bird sitting on top of a table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close up of a plate of food with a fork .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40FAC5-CFA4-E547-504E-6B2CCCD6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02" y="2066090"/>
            <a:ext cx="3871684" cy="37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27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50659-AF9D-DC2E-69B2-B9B57174C6A9}"/>
              </a:ext>
            </a:extLst>
          </p:cNvPr>
          <p:cNvSpPr txBox="1"/>
          <p:nvPr/>
        </p:nvSpPr>
        <p:spPr>
          <a:xfrm>
            <a:off x="1024567" y="3203190"/>
            <a:ext cx="5739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dog is sitting on a couch with a plate of food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couch with a blue blanket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couch with a blue cloth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couch with a blue tablecloth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laying on top of a couch next to a table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laying on top of a couch next to a pile of books . 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011989C-E862-E888-4311-966A055A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7" y="1859394"/>
            <a:ext cx="4282986" cy="419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50659-AF9D-DC2E-69B2-B9B57174C6A9}"/>
              </a:ext>
            </a:extLst>
          </p:cNvPr>
          <p:cNvSpPr txBox="1"/>
          <p:nvPr/>
        </p:nvSpPr>
        <p:spPr>
          <a:xfrm>
            <a:off x="1079985" y="1937808"/>
            <a:ext cx="51083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 cat sitting on top of a table next to a cup of coffee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cat sitting on top of a table next to a stuffed animal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cat sitting on top of a table next to a pile of food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cat sitting on top of a table next to a pile of green apples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cat sitting on top of a table next to a pile of apples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cat that is sitting on a table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small dog sitting on a table with a plate of food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small dog sitting on a table with a plate of food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table with a plate of food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table with a plate of food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table in front of a plate of food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table in front of a bowl of food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couch with a plate of food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couch with a plate of food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couch with a blue plate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couch with a blue blanket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sitting on a couch with a blue frisbee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that is sitting on a table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dog that is sitting on a couch .</a:t>
            </a:r>
            <a:endParaRPr lang="en-IN" sz="1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94D9EF-F057-F41B-4FB0-24C6D73B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964" y="1937807"/>
            <a:ext cx="4382799" cy="42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4408557-6E6F-CA64-FACF-12DE53BD7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9"/>
          <a:stretch/>
        </p:blipFill>
        <p:spPr bwMode="auto">
          <a:xfrm>
            <a:off x="6888125" y="1927952"/>
            <a:ext cx="4360097" cy="414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EFA3A-7F3E-327F-7942-0428083006DD}"/>
              </a:ext>
            </a:extLst>
          </p:cNvPr>
          <p:cNvSpPr txBox="1"/>
          <p:nvPr/>
        </p:nvSpPr>
        <p:spPr>
          <a:xfrm>
            <a:off x="943778" y="3264151"/>
            <a:ext cx="4979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white bird sitting on top of a branch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white bird sitting on top of a tree branch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white bird sitting on top of a wooden table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small bird sitting on a branch in a tree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small bird is perched on a branch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7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ABEFA3A-7F3E-327F-7942-0428083006DD}"/>
              </a:ext>
            </a:extLst>
          </p:cNvPr>
          <p:cNvSpPr txBox="1"/>
          <p:nvPr/>
        </p:nvSpPr>
        <p:spPr>
          <a:xfrm>
            <a:off x="925417" y="2336605"/>
            <a:ext cx="4997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cat sitting on top of a wooden bench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cat that is sitting on a bench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cat that is sitting on a wooden bench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chair with a frisbee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bench in a garden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bench in front of a window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bench in front of a door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is sitting on a bench with a frisbee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that is sitting on a chair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dog that is sitting on a bench 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1AED5D-20D2-870F-5301-AD8964EE9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/>
          <a:stretch/>
        </p:blipFill>
        <p:spPr bwMode="auto">
          <a:xfrm>
            <a:off x="5829670" y="1894899"/>
            <a:ext cx="5572788" cy="37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3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ABEFA3A-7F3E-327F-7942-0428083006DD}"/>
              </a:ext>
            </a:extLst>
          </p:cNvPr>
          <p:cNvSpPr txBox="1"/>
          <p:nvPr/>
        </p:nvSpPr>
        <p:spPr>
          <a:xfrm>
            <a:off x="925415" y="3244334"/>
            <a:ext cx="499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plate of food with meat and vegetables 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EE2523-4A3D-17A6-5E3A-0FCA2CC09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/>
          <a:stretch/>
        </p:blipFill>
        <p:spPr bwMode="auto">
          <a:xfrm>
            <a:off x="6268600" y="1884913"/>
            <a:ext cx="4997985" cy="373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2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ABEFA3A-7F3E-327F-7942-0428083006DD}"/>
              </a:ext>
            </a:extLst>
          </p:cNvPr>
          <p:cNvSpPr txBox="1"/>
          <p:nvPr/>
        </p:nvSpPr>
        <p:spPr>
          <a:xfrm>
            <a:off x="1024567" y="3203190"/>
            <a:ext cx="554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cat sitting on top of a couch next to a remote control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cat sitting on top of a couch next to a cat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cat sitting on top of a couch with a remote control . 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23F14A-68B9-7C4D-F264-6DAE93C96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/>
          <a:stretch/>
        </p:blipFill>
        <p:spPr bwMode="auto">
          <a:xfrm>
            <a:off x="7974025" y="1905918"/>
            <a:ext cx="3281543" cy="39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8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ABEFA3A-7F3E-327F-7942-0428083006DD}"/>
              </a:ext>
            </a:extLst>
          </p:cNvPr>
          <p:cNvSpPr txBox="1"/>
          <p:nvPr/>
        </p:nvSpPr>
        <p:spPr>
          <a:xfrm>
            <a:off x="925415" y="2321841"/>
            <a:ext cx="5541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bird is standing on the beach by the water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is standing on the beach looking at the water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is standing on the edge of a body of water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is standing on the edge of a tree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is standing on the edge of a beach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standing on the beach looking at the water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standing on the beach near a body of water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standing on the beach by a body of water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standing on the edge of a body of water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bird standing on top of a sandy beach .</a:t>
            </a:r>
            <a:endParaRPr lang="en-IN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FB7205E-FC7A-2099-822F-3AA533B2F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/>
          <a:stretch/>
        </p:blipFill>
        <p:spPr bwMode="auto">
          <a:xfrm>
            <a:off x="6096000" y="2063794"/>
            <a:ext cx="5255340" cy="394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084F0C8-9DD3-C1B8-CFA8-9D969E87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/>
          <a:stretch/>
        </p:blipFill>
        <p:spPr bwMode="auto">
          <a:xfrm>
            <a:off x="7991188" y="1994053"/>
            <a:ext cx="3176245" cy="42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D50659-AF9D-DC2E-69B2-B9B57174C6A9}"/>
              </a:ext>
            </a:extLst>
          </p:cNvPr>
          <p:cNvSpPr txBox="1"/>
          <p:nvPr/>
        </p:nvSpPr>
        <p:spPr>
          <a:xfrm>
            <a:off x="1024567" y="3203190"/>
            <a:ext cx="554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man riding a skateboard on top of a cement block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man riding a skateboard up the side of a ramp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64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76BA-004B-B367-04D9-CB22D0FC4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Generating all possible captions on Super images</a:t>
            </a:r>
          </a:p>
        </p:txBody>
      </p:sp>
    </p:spTree>
    <p:extLst>
      <p:ext uri="{BB962C8B-B14F-4D97-AF65-F5344CB8AC3E}">
        <p14:creationId xmlns:p14="http://schemas.microsoft.com/office/powerpoint/2010/main" val="18261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50659-AF9D-DC2E-69B2-B9B57174C6A9}"/>
              </a:ext>
            </a:extLst>
          </p:cNvPr>
          <p:cNvSpPr txBox="1"/>
          <p:nvPr/>
        </p:nvSpPr>
        <p:spPr>
          <a:xfrm>
            <a:off x="1024567" y="3203190"/>
            <a:ext cx="5739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white plate with a piece of cake and a fork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plate of food with a fork and knife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plate of food with a fork and knife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couple of birds sitting on top of a table . 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5E46AC-8CBF-E757-E561-2A10A495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11" y="1865292"/>
            <a:ext cx="3872722" cy="37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921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1113</TotalTime>
  <Words>744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Generating all possible captions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all possible captions on Super images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all possible captions</dc:title>
  <dc:creator>Das Adhikary Debjyoti Tushar</dc:creator>
  <cp:lastModifiedBy>Das Adhikary Debjyoti Tushar</cp:lastModifiedBy>
  <cp:revision>3</cp:revision>
  <dcterms:created xsi:type="dcterms:W3CDTF">2022-07-07T18:57:02Z</dcterms:created>
  <dcterms:modified xsi:type="dcterms:W3CDTF">2022-07-08T13:30:17Z</dcterms:modified>
</cp:coreProperties>
</file>