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0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9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1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8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4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3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4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9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D58936-3776-4A7C-A9BA-808D1D2BDC60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29512B-6CD7-4120-9BAB-1655BC029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19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9950-58CE-16CF-ABF1-1832E9F34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77425"/>
            <a:ext cx="10058400" cy="3566160"/>
          </a:xfrm>
        </p:spPr>
        <p:txBody>
          <a:bodyPr/>
          <a:lstStyle/>
          <a:p>
            <a:pPr algn="ctr"/>
            <a:r>
              <a:rPr lang="en-US" dirty="0"/>
              <a:t>Super Image Captioning Experiment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7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C1A2D-EAFA-E191-6A6F-C4F9F1506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" y="173392"/>
            <a:ext cx="2796625" cy="223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F98FA-C26A-CB3F-9345-9F95EAE7D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07" y="173393"/>
            <a:ext cx="3110186" cy="223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97031-F083-1CDC-4BA8-C51571548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93" y="173392"/>
            <a:ext cx="2921887" cy="2282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92E7FD-9194-7354-9FF0-33B5D4D2C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80" y="173391"/>
            <a:ext cx="3230372" cy="2515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B9BA5F-AEB3-ED35-56CA-8B076026E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21391"/>
            <a:ext cx="2890406" cy="2934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4908FD-B8C6-3549-D308-1961B8884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06" y="3221390"/>
            <a:ext cx="2923758" cy="2934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A8EDD2-0484-4724-F191-FC5CBDBE2E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92" y="3221390"/>
            <a:ext cx="2921888" cy="29668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D054E5-9AF3-B9DE-7343-814F2EC2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136" y="3253355"/>
            <a:ext cx="3123863" cy="29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5B8964-1345-32A8-7E50-79B5E65AE0E5}"/>
              </a:ext>
            </a:extLst>
          </p:cNvPr>
          <p:cNvCxnSpPr/>
          <p:nvPr/>
        </p:nvCxnSpPr>
        <p:spPr>
          <a:xfrm>
            <a:off x="-11575" y="2919470"/>
            <a:ext cx="12192000" cy="0"/>
          </a:xfrm>
          <a:prstGeom prst="line">
            <a:avLst/>
          </a:prstGeom>
          <a:ln w="127000">
            <a:solidFill>
              <a:srgbClr val="BD582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8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B07FC31-FC83-131F-94CF-4C512D61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8" y="139700"/>
            <a:ext cx="2552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4A46ED-AFE6-E621-DD5B-9A258EF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57" y="139700"/>
            <a:ext cx="3023466" cy="24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03EF46-E1B6-A36F-9BFF-678AF53F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139700"/>
            <a:ext cx="3390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293CEA9-67FD-694C-6215-C58E13FD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39700"/>
            <a:ext cx="3143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E791B1C-529F-A4C2-00C5-ED5A034F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8" y="3429000"/>
            <a:ext cx="2619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CC09927-8E7C-86E0-C2FD-946092E63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26" y="3429000"/>
            <a:ext cx="2552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59C861F-3CD6-B9E6-E2E6-20F91EAA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2495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66E84B4-2532-9683-C539-C90F5165F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86" y="3429000"/>
            <a:ext cx="2628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81ED77-8338-6466-BCD4-E159440517B7}"/>
              </a:ext>
            </a:extLst>
          </p:cNvPr>
          <p:cNvCxnSpPr/>
          <p:nvPr/>
        </p:nvCxnSpPr>
        <p:spPr>
          <a:xfrm>
            <a:off x="0" y="2919470"/>
            <a:ext cx="121920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D7D4C5-D5B0-48EC-4E98-5787F026182C}"/>
              </a:ext>
            </a:extLst>
          </p:cNvPr>
          <p:cNvCxnSpPr/>
          <p:nvPr/>
        </p:nvCxnSpPr>
        <p:spPr>
          <a:xfrm>
            <a:off x="-11575" y="2919470"/>
            <a:ext cx="12192000" cy="0"/>
          </a:xfrm>
          <a:prstGeom prst="line">
            <a:avLst/>
          </a:prstGeom>
          <a:ln w="127000">
            <a:solidFill>
              <a:srgbClr val="BD582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107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Super Image Captioning Experiment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Image Captioning Experiment</dc:title>
  <dc:creator>Das Adhikary Debjyoti Tushar</dc:creator>
  <cp:lastModifiedBy>Das Adhikary Debjyoti Tushar</cp:lastModifiedBy>
  <cp:revision>2</cp:revision>
  <dcterms:created xsi:type="dcterms:W3CDTF">2022-06-23T08:02:43Z</dcterms:created>
  <dcterms:modified xsi:type="dcterms:W3CDTF">2022-06-23T08:59:16Z</dcterms:modified>
</cp:coreProperties>
</file>