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80" r:id="rId4"/>
    <p:sldId id="294" r:id="rId5"/>
    <p:sldId id="295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322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ngpnd/shiny" TargetMode="External"/><Relationship Id="rId2" Type="http://schemas.openxmlformats.org/officeDocument/2006/relationships/hyperlink" Target="https://srng.shinyapps.io/shiny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>
                <a:latin typeface="+mn-lt"/>
              </a:rPr>
              <a:t>Developing data products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Week 4 assignment : Shiny application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Debjyoti Dey</a:t>
            </a:r>
          </a:p>
          <a:p>
            <a:r>
              <a:rPr lang="en-US" dirty="0"/>
              <a:t>September 27,2022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56C199-877E-03AE-48D3-74B20F62A512}"/>
              </a:ext>
            </a:extLst>
          </p:cNvPr>
          <p:cNvSpPr txBox="1"/>
          <p:nvPr/>
        </p:nvSpPr>
        <p:spPr>
          <a:xfrm>
            <a:off x="285225" y="981512"/>
            <a:ext cx="64259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solidFill>
                  <a:srgbClr val="515151"/>
                </a:solidFill>
                <a:effectLst/>
                <a:latin typeface="inherit"/>
              </a:rPr>
              <a:t>Coursera Reproducible Pitch</a:t>
            </a:r>
          </a:p>
          <a:p>
            <a:pPr fontAlgn="base"/>
            <a:endParaRPr lang="en-US" sz="2800" dirty="0">
              <a:effectLst/>
              <a:latin typeface="inherit"/>
            </a:endParaRPr>
          </a:p>
          <a:p>
            <a:pPr fontAlgn="base"/>
            <a:r>
              <a:rPr lang="en-US" sz="2800" dirty="0">
                <a:effectLst/>
                <a:latin typeface="inherit"/>
              </a:rPr>
              <a:t>This is a task for the data science </a:t>
            </a:r>
            <a:r>
              <a:rPr lang="en-US" sz="2800" dirty="0" err="1">
                <a:effectLst/>
                <a:latin typeface="inherit"/>
              </a:rPr>
              <a:t>coursera</a:t>
            </a:r>
            <a:r>
              <a:rPr lang="en-US" sz="2800" dirty="0">
                <a:effectLst/>
                <a:latin typeface="inherit"/>
              </a:rPr>
              <a:t> course about developing data products for week 4. As part of this, I have created a shiny app and deployed it on the shiny server. The link is </a:t>
            </a:r>
            <a:r>
              <a:rPr lang="en-US" sz="2800" u="none" strike="noStrike" dirty="0">
                <a:solidFill>
                  <a:srgbClr val="2A7CDF"/>
                </a:solidFill>
                <a:effectLst/>
                <a:latin typeface="inherit"/>
                <a:hlinkClick r:id="rId2"/>
              </a:rPr>
              <a:t>https://srng.shinyapps.io/shinyApp/</a:t>
            </a:r>
            <a:r>
              <a:rPr lang="en-US" sz="2800" dirty="0">
                <a:effectLst/>
                <a:latin typeface="inherit"/>
              </a:rPr>
              <a:t>. The code can be found at </a:t>
            </a:r>
            <a:r>
              <a:rPr lang="en-US" sz="2800" u="none" strike="noStrike" dirty="0">
                <a:solidFill>
                  <a:srgbClr val="2A7CDF"/>
                </a:solidFill>
                <a:effectLst/>
                <a:latin typeface="inherit"/>
                <a:hlinkClick r:id="rId3"/>
              </a:rPr>
              <a:t>https://github.com/srngpnd/shiny</a:t>
            </a:r>
            <a:r>
              <a:rPr lang="en-US" sz="2800" dirty="0">
                <a:effectLst/>
                <a:latin typeface="inherit"/>
              </a:rPr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52" y="457200"/>
            <a:ext cx="6766560" cy="768096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352" y="2199295"/>
            <a:ext cx="8120628" cy="299349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 shiny app plots graph against miles per gallon (mpg) for different variables from the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mtcars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dataset.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head(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mtcars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797979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##                    mpg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cyl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disp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 hp drat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wt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qsec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 vs am gear carb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## Mazda RX4          21.0 6 160 110 3.90 2.620 16.46 0 1 4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## Mazda RX4 Wag      21.0 6 160 110 3.90 2.875 17.02 0 1 4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## Datsun             710 22.8 4 108 93 3.85 2.320 18.61 1 1 4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## Hornet 4 Drive     21.4 6 258 110 3.08 3.215 19.44 1 0 3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## Hornet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Sportabout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  18.7 8 360 175 3.15 3.440 17.02 0 0 3 2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Source Code Pro" panose="020B0509030403020204" pitchFamily="49" charset="0"/>
              </a:rPr>
              <a:t>## Valiant            18.1 6 225 105 2.76 3.460 20.22 1 0 3 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7BBC3-66F3-A5EB-D245-B599F81A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F613A7-02C7-E8AB-7AC9-69236CDA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020" y="1757612"/>
            <a:ext cx="6676328" cy="271352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UI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library(shiny)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shinyUI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fluidPage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# Application title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titlePanel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"Cars Dataset - Miles per Gallon"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515151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sidebarPanel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selectInput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"variable"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"Variable:"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"Cylinders"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cyl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"Transmission"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"am"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"Gears"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"gear"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515151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mainPanel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inherit"/>
              </a:rPr>
              <a:t># Output: Formatted text for caption ----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h3(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textOutput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"caption"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CECF6-DDD8-B5A5-4E4A-CE243052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9007DF-D12A-C71C-4570-E85E34D9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180" y="1609000"/>
            <a:ext cx="6669614" cy="271352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Server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library(shiny)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library(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plotly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mpgData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&lt;-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mtcars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mpgData$am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&lt;- factor(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mpgData$am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labels = 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"Automatic"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"Manual"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shinyServer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inherit"/>
              </a:rPr>
              <a:t>function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(input, output) {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formulaText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&lt;- reactive({ paste(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"mpg vs 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input$variable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 })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output$caption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&lt;-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renderText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({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formulaText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output$mpgPlot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&lt;-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renderPlot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({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mpgData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aes_string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(y=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input$variable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x=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"mpg"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+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geom_point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 })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391" y="2838443"/>
            <a:ext cx="2187765" cy="391318"/>
          </a:xfrm>
        </p:spPr>
        <p:txBody>
          <a:bodyPr/>
          <a:lstStyle/>
          <a:p>
            <a:r>
              <a:rPr lang="en-US" dirty="0"/>
              <a:t>Debjyoti  Dey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{511669F2-AE51-4845-972A-9647CB521602}tf78438558_win32</Template>
  <TotalTime>53</TotalTime>
  <Words>377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inherit</vt:lpstr>
      <vt:lpstr>Open Sans</vt:lpstr>
      <vt:lpstr>Sabon Next LT</vt:lpstr>
      <vt:lpstr>Source Code Pro</vt:lpstr>
      <vt:lpstr>Office Theme</vt:lpstr>
      <vt:lpstr>Developing data products Week 4 assignment : Shiny application </vt:lpstr>
      <vt:lpstr>PowerPoint Presentation</vt:lpstr>
      <vt:lpstr>Overview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data products Week 4 assignment : Shiny application </dc:title>
  <dc:subject/>
  <dc:creator>Debjyoti Dey</dc:creator>
  <cp:lastModifiedBy>Debjyoti Dey</cp:lastModifiedBy>
  <cp:revision>2</cp:revision>
  <dcterms:created xsi:type="dcterms:W3CDTF">2022-09-27T08:05:59Z</dcterms:created>
  <dcterms:modified xsi:type="dcterms:W3CDTF">2022-09-27T08:59:24Z</dcterms:modified>
</cp:coreProperties>
</file>