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F98D-53E0-7E6C-2CD6-BEC9CF47D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099E5-C3BD-8DCA-B3C8-F8359F18B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E6AED-69F6-C8CB-F06D-967AD18C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C128-A6CC-4949-99C6-B992E469CB39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D9810-5E09-0F5E-E7D5-475A3163D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BF9BA-C615-60B5-7CD0-802E37D0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C14F-78E6-4406-A042-19F79EA83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60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D307C-F5E7-9D80-23B4-D7D45425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908C9-7B3C-7054-E7C6-26C42B57C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68DBB-EEA4-F3FD-A02C-D1CFB62D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C128-A6CC-4949-99C6-B992E469CB39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7632C-64E8-8184-1DE5-B5357417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75E8D-9915-4567-9BE3-7F5E053E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C14F-78E6-4406-A042-19F79EA83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32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F71A4E-0AB0-625B-F459-4E2982981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9D9FB-BA0D-34CC-A30C-8D4F9B0EA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2CC07-A9B4-5AB3-BE3D-096361BF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C128-A6CC-4949-99C6-B992E469CB39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F4B31-54A7-EFBF-D06F-3E9B7C8A3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287E2-2C40-B79C-8FF1-F9F0ABA4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C14F-78E6-4406-A042-19F79EA83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30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E968C-52C1-BD24-3E56-9418ACE7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13EB6-5A5C-4F5A-1251-23F06451F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1EACF-D19B-B434-5D3E-4BC9C165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C128-A6CC-4949-99C6-B992E469CB39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C66F1-AAB1-B102-0336-5A029DB3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82148-91A6-9382-A01E-8FFB870C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C14F-78E6-4406-A042-19F79EA83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5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3A38-1792-985F-8F89-D9113DC8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15175-08F8-0D91-A21F-2D1D75A6D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98696-CCF3-3BB6-99E7-7365CBAC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C128-A6CC-4949-99C6-B992E469CB39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0EEE4-B6C4-9A6C-5C88-D68D338B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C1962-02A8-2BE4-4DD2-0AD6447A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C14F-78E6-4406-A042-19F79EA83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60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80F9-273C-79D7-EC88-1CE6A03B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F6BA1-B48F-603A-1C71-EC8CC7C63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A3ED5-C019-B661-CFFF-2B1727BC0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9F5AD-8BA6-BD62-F42D-E0CBC4D0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C128-A6CC-4949-99C6-B992E469CB39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79D38-619A-FB4B-29FA-DB26423D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0A2A9-3BFF-110E-FBDA-A9B05E88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C14F-78E6-4406-A042-19F79EA83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88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5A378-4136-A9B7-62CC-1B624A5AE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085E7-C45B-8DC1-94AF-9A93C7003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CCECC-D298-3239-DA7B-DB66595B0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6EB1E6-31ED-3A73-A65E-5033E22E7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2B8BC8-03BC-215F-7A36-012EDB21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54FA3-454E-E2D1-1351-4202F861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C128-A6CC-4949-99C6-B992E469CB39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2D2CA9-C54C-4D00-71FB-C162CF24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962280-0941-79D5-10B9-E7C653ED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C14F-78E6-4406-A042-19F79EA83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56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F1190-807F-D7B7-4754-11323408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381CC4-0270-A44C-2454-159A5286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C128-A6CC-4949-99C6-B992E469CB39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3BB1D-4A9B-C135-A5B7-B3BC3155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8B198-CB57-74B0-0CAE-F36C4040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C14F-78E6-4406-A042-19F79EA83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32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7C01AF-E64D-AAE9-4415-5148DDF9B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C128-A6CC-4949-99C6-B992E469CB39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1D6C61-D0D6-D625-604D-8FD48C24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1731B-C6BE-D95E-B8FD-B56F8238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C14F-78E6-4406-A042-19F79EA83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84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EE27-EC48-C553-9BF1-14D1E67BA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FABC9-7294-EBD4-3F4F-4E5DCA24A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04295-20CF-28E2-8D72-AB88B9294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DE711-09B1-D643-948C-FC201A207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C128-A6CC-4949-99C6-B992E469CB39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6BF2F-1121-BE69-FB8D-BCF5DF9C4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33491-0B29-C354-B051-E142CD7F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C14F-78E6-4406-A042-19F79EA83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E9FB8-0A85-2969-CCF6-7C3AA8BA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3CCD0D-C935-A36F-0957-66A52B575B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28D80-028A-AE87-866C-5EF5165CE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FC69E-AE12-E66B-ACEE-7F17BF41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C128-A6CC-4949-99C6-B992E469CB39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15B22-CBE2-391C-DDBC-FE290424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3AEF-F228-24C6-488C-184484416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C14F-78E6-4406-A042-19F79EA83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71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BF67F2-B956-1DBD-D631-D0B614F51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E8046-59EC-E099-2EA9-7577352F5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96E7E-BD3C-4871-8F15-42627EBDE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DC128-A6CC-4949-99C6-B992E469CB39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1E737-A03D-5F9D-47B8-30F58536E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D4BCF-EAC2-1FCB-FAA5-8BAD07838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AC14F-78E6-4406-A042-19F79EA83C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65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D87256-66EC-B22F-637E-2504F9C4C5F9}"/>
              </a:ext>
            </a:extLst>
          </p:cNvPr>
          <p:cNvSpPr/>
          <p:nvPr/>
        </p:nvSpPr>
        <p:spPr>
          <a:xfrm>
            <a:off x="0" y="1"/>
            <a:ext cx="12192000" cy="14897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AF1999-CEF4-993D-FB76-17B1BA968932}"/>
              </a:ext>
            </a:extLst>
          </p:cNvPr>
          <p:cNvSpPr/>
          <p:nvPr/>
        </p:nvSpPr>
        <p:spPr>
          <a:xfrm>
            <a:off x="0" y="1489753"/>
            <a:ext cx="12192000" cy="53682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85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078C-04C2-9930-0E88-19B77D89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5F693-11E3-B3E8-C10D-F635C619B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055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DEBJYOTI SAHA</dc:creator>
  <cp:lastModifiedBy>DEBJYOTI SAHA</cp:lastModifiedBy>
  <cp:revision>1</cp:revision>
  <dcterms:created xsi:type="dcterms:W3CDTF">2024-11-29T13:54:44Z</dcterms:created>
  <dcterms:modified xsi:type="dcterms:W3CDTF">2024-11-29T13:55:30Z</dcterms:modified>
</cp:coreProperties>
</file>