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4"/>
  </p:notesMasterIdLst>
  <p:handoutMasterIdLst>
    <p:handoutMasterId r:id="rId35"/>
  </p:handoutMasterIdLst>
  <p:sldIdLst>
    <p:sldId id="402" r:id="rId2"/>
    <p:sldId id="425" r:id="rId3"/>
    <p:sldId id="426" r:id="rId4"/>
    <p:sldId id="405" r:id="rId5"/>
    <p:sldId id="427" r:id="rId6"/>
    <p:sldId id="428" r:id="rId7"/>
    <p:sldId id="452" r:id="rId8"/>
    <p:sldId id="429" r:id="rId9"/>
    <p:sldId id="431" r:id="rId10"/>
    <p:sldId id="432" r:id="rId11"/>
    <p:sldId id="448" r:id="rId12"/>
    <p:sldId id="449" r:id="rId13"/>
    <p:sldId id="454" r:id="rId14"/>
    <p:sldId id="453" r:id="rId15"/>
    <p:sldId id="433" r:id="rId16"/>
    <p:sldId id="434" r:id="rId17"/>
    <p:sldId id="435" r:id="rId18"/>
    <p:sldId id="436" r:id="rId19"/>
    <p:sldId id="437" r:id="rId20"/>
    <p:sldId id="438" r:id="rId21"/>
    <p:sldId id="439" r:id="rId22"/>
    <p:sldId id="440" r:id="rId23"/>
    <p:sldId id="455" r:id="rId24"/>
    <p:sldId id="445" r:id="rId25"/>
    <p:sldId id="456" r:id="rId26"/>
    <p:sldId id="441" r:id="rId27"/>
    <p:sldId id="442" r:id="rId28"/>
    <p:sldId id="443" r:id="rId29"/>
    <p:sldId id="444" r:id="rId30"/>
    <p:sldId id="424" r:id="rId31"/>
    <p:sldId id="446" r:id="rId32"/>
    <p:sldId id="447" r:id="rId33"/>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24" dt="2023-04-15T08:37:00.64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4" autoAdjust="0"/>
    <p:restoredTop sz="83968" autoAdjust="0"/>
  </p:normalViewPr>
  <p:slideViewPr>
    <p:cSldViewPr snapToGrid="0">
      <p:cViewPr varScale="1">
        <p:scale>
          <a:sx n="74" d="100"/>
          <a:sy n="74" d="100"/>
        </p:scale>
        <p:origin x="1236" y="48"/>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2457" y="42"/>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pc:chgData name="Dehbia Kouadria" userId="24cf8942edd75162" providerId="LiveId" clId="{17BADB32-C636-4716-B80D-93C22C39D57A}" dt="2023-04-15T09:40:09.651" v="1415" actId="207"/>
      <pc:docMkLst>
        <pc:docMk/>
      </pc:docMkLst>
      <pc:sldChg chg="modNotesTx">
        <pc:chgData name="Dehbia Kouadria" userId="24cf8942edd75162" providerId="LiveId" clId="{17BADB32-C636-4716-B80D-93C22C39D57A}" dt="2023-04-14T21:36:39.198" v="5" actId="20577"/>
        <pc:sldMkLst>
          <pc:docMk/>
          <pc:sldMk cId="0" sldId="402"/>
        </pc:sldMkLst>
      </pc:sldChg>
      <pc:sldChg chg="modSp mod modNotesTx">
        <pc:chgData name="Dehbia Kouadria" userId="24cf8942edd75162" providerId="LiveId" clId="{17BADB32-C636-4716-B80D-93C22C39D57A}" dt="2023-04-14T21:50:30.729" v="99" actId="20577"/>
        <pc:sldMkLst>
          <pc:docMk/>
          <pc:sldMk cId="0" sldId="405"/>
        </pc:sldMkLst>
        <pc:spChg chg="mod">
          <ac:chgData name="Dehbia Kouadria" userId="24cf8942edd75162" providerId="LiveId" clId="{17BADB32-C636-4716-B80D-93C22C39D57A}" dt="2023-04-14T21:50:30.729" v="99" actId="20577"/>
          <ac:spMkLst>
            <pc:docMk/>
            <pc:sldMk cId="0" sldId="405"/>
            <ac:spMk id="711683" creationId="{00000000-0000-0000-0000-000000000000}"/>
          </ac:spMkLst>
        </pc:spChg>
      </pc:sldChg>
      <pc:sldChg chg="modNotesTx">
        <pc:chgData name="Dehbia Kouadria" userId="24cf8942edd75162" providerId="LiveId" clId="{17BADB32-C636-4716-B80D-93C22C39D57A}" dt="2023-04-12T15:32:33.869" v="4" actId="20577"/>
        <pc:sldMkLst>
          <pc:docMk/>
          <pc:sldMk cId="2713950766" sldId="424"/>
        </pc:sldMkLst>
      </pc:sldChg>
      <pc:sldChg chg="modSp mod">
        <pc:chgData name="Dehbia Kouadria" userId="24cf8942edd75162" providerId="LiveId" clId="{17BADB32-C636-4716-B80D-93C22C39D57A}" dt="2023-04-15T09:40:09.651" v="1415" actId="207"/>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pc:chgData name="Dehbia Kouadria" userId="24cf8942edd75162" providerId="LiveId" clId="{17BADB32-C636-4716-B80D-93C22C39D57A}" dt="2023-04-15T08:42:41.432" v="1412" actId="478"/>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NotesTx">
        <pc:chgData name="Dehbia Kouadria" userId="24cf8942edd75162" providerId="LiveId" clId="{17BADB32-C636-4716-B80D-93C22C39D57A}" dt="2023-04-15T08:41:14.570" v="1409" actId="207"/>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pc:chgData name="Dehbia Kouadria" userId="24cf8942edd75162" providerId="LiveId" clId="{17BADB32-C636-4716-B80D-93C22C39D57A}" dt="2023-04-15T08:33:31.962" v="1359"/>
        <pc:sldMkLst>
          <pc:docMk/>
          <pc:sldMk cId="889596257" sldId="429"/>
        </pc:sldMkLst>
        <pc:spChg chg="add mod">
          <ac:chgData name="Dehbia Kouadria" userId="24cf8942edd75162" providerId="LiveId" clId="{17BADB32-C636-4716-B80D-93C22C39D57A}" dt="2023-04-15T08:33:31.962" v="1359"/>
          <ac:spMkLst>
            <pc:docMk/>
            <pc:sldMk cId="889596257" sldId="429"/>
            <ac:spMk id="4" creationId="{21C244F2-16E1-BB83-0B43-8ABAFB3E96D4}"/>
          </ac:spMkLst>
        </pc:spChg>
      </pc:sldChg>
      <pc:sldChg chg="addSp modSp">
        <pc:chgData name="Dehbia Kouadria" userId="24cf8942edd75162" providerId="LiveId" clId="{17BADB32-C636-4716-B80D-93C22C39D57A}" dt="2023-04-15T08:33:34.204" v="1360"/>
        <pc:sldMkLst>
          <pc:docMk/>
          <pc:sldMk cId="3259922607" sldId="431"/>
        </pc:sldMkLst>
        <pc:spChg chg="add mod">
          <ac:chgData name="Dehbia Kouadria" userId="24cf8942edd75162" providerId="LiveId" clId="{17BADB32-C636-4716-B80D-93C22C39D57A}" dt="2023-04-15T08:33:34.204" v="1360"/>
          <ac:spMkLst>
            <pc:docMk/>
            <pc:sldMk cId="3259922607" sldId="431"/>
            <ac:spMk id="4" creationId="{42564AEF-B2D4-8EA7-CF04-86F2809C4C5A}"/>
          </ac:spMkLst>
        </pc:spChg>
      </pc:sldChg>
      <pc:sldChg chg="addSp modSp">
        <pc:chgData name="Dehbia Kouadria" userId="24cf8942edd75162" providerId="LiveId" clId="{17BADB32-C636-4716-B80D-93C22C39D57A}" dt="2023-04-15T08:33:36.302" v="1361"/>
        <pc:sldMkLst>
          <pc:docMk/>
          <pc:sldMk cId="728565542" sldId="432"/>
        </pc:sldMkLst>
        <pc:spChg chg="add mod">
          <ac:chgData name="Dehbia Kouadria" userId="24cf8942edd75162" providerId="LiveId" clId="{17BADB32-C636-4716-B80D-93C22C39D57A}" dt="2023-04-15T08:33:36.302" v="1361"/>
          <ac:spMkLst>
            <pc:docMk/>
            <pc:sldMk cId="728565542" sldId="432"/>
            <ac:spMk id="4" creationId="{7D921B55-516D-95E0-41BE-7AA3913AC6DE}"/>
          </ac:spMkLst>
        </pc:spChg>
      </pc:sldChg>
      <pc:sldChg chg="addSp modSp mod">
        <pc:chgData name="Dehbia Kouadria" userId="24cf8942edd75162" providerId="LiveId" clId="{17BADB32-C636-4716-B80D-93C22C39D57A}" dt="2023-04-15T08:34:35.524" v="1381" actId="20577"/>
        <pc:sldMkLst>
          <pc:docMk/>
          <pc:sldMk cId="3894878099" sldId="433"/>
        </pc:sldMkLst>
        <pc:spChg chg="mod">
          <ac:chgData name="Dehbia Kouadria" userId="24cf8942edd75162" providerId="LiveId" clId="{17BADB32-C636-4716-B80D-93C22C39D57A}" dt="2023-04-15T07:57:05.977" v="777" actId="20577"/>
          <ac:spMkLst>
            <pc:docMk/>
            <pc:sldMk cId="3894878099" sldId="433"/>
            <ac:spMk id="3" creationId="{BB111D3F-D02C-78BE-53D1-85EA07A12448}"/>
          </ac:spMkLst>
        </pc:spChg>
        <pc:spChg chg="add mod">
          <ac:chgData name="Dehbia Kouadria" userId="24cf8942edd75162" providerId="LiveId" clId="{17BADB32-C636-4716-B80D-93C22C39D57A}" dt="2023-04-15T08:34:35.524" v="1381" actId="20577"/>
          <ac:spMkLst>
            <pc:docMk/>
            <pc:sldMk cId="3894878099" sldId="433"/>
            <ac:spMk id="4" creationId="{6DBA6239-5EAC-8633-AF84-C0D4039E99D9}"/>
          </ac:spMkLst>
        </pc:spChg>
      </pc:sldChg>
      <pc:sldChg chg="addSp modSp">
        <pc:chgData name="Dehbia Kouadria" userId="24cf8942edd75162" providerId="LiveId" clId="{17BADB32-C636-4716-B80D-93C22C39D57A}" dt="2023-04-15T08:34:42.473" v="1382"/>
        <pc:sldMkLst>
          <pc:docMk/>
          <pc:sldMk cId="3703283005" sldId="434"/>
        </pc:sldMkLst>
        <pc:spChg chg="add mod">
          <ac:chgData name="Dehbia Kouadria" userId="24cf8942edd75162" providerId="LiveId" clId="{17BADB32-C636-4716-B80D-93C22C39D57A}" dt="2023-04-15T08:34:42.473" v="1382"/>
          <ac:spMkLst>
            <pc:docMk/>
            <pc:sldMk cId="3703283005" sldId="434"/>
            <ac:spMk id="5" creationId="{B3353C96-DD19-C8D8-A296-878DE193ED5D}"/>
          </ac:spMkLst>
        </pc:spChg>
      </pc:sldChg>
      <pc:sldChg chg="addSp modSp">
        <pc:chgData name="Dehbia Kouadria" userId="24cf8942edd75162" providerId="LiveId" clId="{17BADB32-C636-4716-B80D-93C22C39D57A}" dt="2023-04-15T08:34:46.806" v="1383"/>
        <pc:sldMkLst>
          <pc:docMk/>
          <pc:sldMk cId="4002052114" sldId="435"/>
        </pc:sldMkLst>
        <pc:spChg chg="add mod">
          <ac:chgData name="Dehbia Kouadria" userId="24cf8942edd75162" providerId="LiveId" clId="{17BADB32-C636-4716-B80D-93C22C39D57A}" dt="2023-04-15T08:34:46.806" v="1383"/>
          <ac:spMkLst>
            <pc:docMk/>
            <pc:sldMk cId="4002052114" sldId="435"/>
            <ac:spMk id="4" creationId="{774CA987-B141-3A39-15D0-A8D40613F703}"/>
          </ac:spMkLst>
        </pc:spChg>
      </pc:sldChg>
      <pc:sldChg chg="addSp modSp">
        <pc:chgData name="Dehbia Kouadria" userId="24cf8942edd75162" providerId="LiveId" clId="{17BADB32-C636-4716-B80D-93C22C39D57A}" dt="2023-04-15T08:34:48.368" v="1384"/>
        <pc:sldMkLst>
          <pc:docMk/>
          <pc:sldMk cId="3044919517" sldId="436"/>
        </pc:sldMkLst>
        <pc:spChg chg="add mod">
          <ac:chgData name="Dehbia Kouadria" userId="24cf8942edd75162" providerId="LiveId" clId="{17BADB32-C636-4716-B80D-93C22C39D57A}" dt="2023-04-15T08:34:48.368" v="1384"/>
          <ac:spMkLst>
            <pc:docMk/>
            <pc:sldMk cId="3044919517" sldId="436"/>
            <ac:spMk id="4" creationId="{28804B81-E32E-CB4D-2C86-7B0657E04029}"/>
          </ac:spMkLst>
        </pc:spChg>
      </pc:sldChg>
      <pc:sldChg chg="addSp modSp">
        <pc:chgData name="Dehbia Kouadria" userId="24cf8942edd75162" providerId="LiveId" clId="{17BADB32-C636-4716-B80D-93C22C39D57A}" dt="2023-04-15T08:34:51.969" v="1385"/>
        <pc:sldMkLst>
          <pc:docMk/>
          <pc:sldMk cId="2584712298" sldId="437"/>
        </pc:sldMkLst>
        <pc:spChg chg="add mod">
          <ac:chgData name="Dehbia Kouadria" userId="24cf8942edd75162" providerId="LiveId" clId="{17BADB32-C636-4716-B80D-93C22C39D57A}" dt="2023-04-15T08:34:51.969" v="1385"/>
          <ac:spMkLst>
            <pc:docMk/>
            <pc:sldMk cId="2584712298" sldId="437"/>
            <ac:spMk id="4" creationId="{AA5064AB-A54C-4ABB-4B27-2B3CFDB1B0FB}"/>
          </ac:spMkLst>
        </pc:spChg>
      </pc:sldChg>
      <pc:sldChg chg="addSp modSp">
        <pc:chgData name="Dehbia Kouadria" userId="24cf8942edd75162" providerId="LiveId" clId="{17BADB32-C636-4716-B80D-93C22C39D57A}" dt="2023-04-15T08:34:53.937" v="1386"/>
        <pc:sldMkLst>
          <pc:docMk/>
          <pc:sldMk cId="199285705" sldId="438"/>
        </pc:sldMkLst>
        <pc:spChg chg="add mod">
          <ac:chgData name="Dehbia Kouadria" userId="24cf8942edd75162" providerId="LiveId" clId="{17BADB32-C636-4716-B80D-93C22C39D57A}" dt="2023-04-15T08:34:53.937" v="1386"/>
          <ac:spMkLst>
            <pc:docMk/>
            <pc:sldMk cId="199285705" sldId="438"/>
            <ac:spMk id="5" creationId="{AB432C45-9B17-FD87-DF9E-74E5DA3D848B}"/>
          </ac:spMkLst>
        </pc:spChg>
      </pc:sldChg>
      <pc:sldChg chg="addSp modSp">
        <pc:chgData name="Dehbia Kouadria" userId="24cf8942edd75162" providerId="LiveId" clId="{17BADB32-C636-4716-B80D-93C22C39D57A}" dt="2023-04-15T08:34:55.128" v="1387"/>
        <pc:sldMkLst>
          <pc:docMk/>
          <pc:sldMk cId="3697746983" sldId="439"/>
        </pc:sldMkLst>
        <pc:spChg chg="add mod">
          <ac:chgData name="Dehbia Kouadria" userId="24cf8942edd75162" providerId="LiveId" clId="{17BADB32-C636-4716-B80D-93C22C39D57A}" dt="2023-04-15T08:34:55.128" v="1387"/>
          <ac:spMkLst>
            <pc:docMk/>
            <pc:sldMk cId="3697746983" sldId="439"/>
            <ac:spMk id="4" creationId="{A140FB99-2746-84A9-4FB9-55B2AEEEAB10}"/>
          </ac:spMkLst>
        </pc:spChg>
      </pc:sldChg>
      <pc:sldChg chg="addSp modSp">
        <pc:chgData name="Dehbia Kouadria" userId="24cf8942edd75162" providerId="LiveId" clId="{17BADB32-C636-4716-B80D-93C22C39D57A}" dt="2023-04-15T08:34:57.746" v="1388"/>
        <pc:sldMkLst>
          <pc:docMk/>
          <pc:sldMk cId="706257133" sldId="440"/>
        </pc:sldMkLst>
        <pc:spChg chg="add mod">
          <ac:chgData name="Dehbia Kouadria" userId="24cf8942edd75162" providerId="LiveId" clId="{17BADB32-C636-4716-B80D-93C22C39D57A}" dt="2023-04-15T08:34:57.746" v="1388"/>
          <ac:spMkLst>
            <pc:docMk/>
            <pc:sldMk cId="706257133" sldId="440"/>
            <ac:spMk id="4" creationId="{3BCC4F5D-D0B7-555A-864F-2EA5EB3FC970}"/>
          </ac:spMkLst>
        </pc:spChg>
      </pc:sldChg>
      <pc:sldChg chg="addSp modSp mod">
        <pc:chgData name="Dehbia Kouadria" userId="24cf8942edd75162" providerId="LiveId" clId="{17BADB32-C636-4716-B80D-93C22C39D57A}" dt="2023-04-15T08:36:49.734" v="1401" actId="20577"/>
        <pc:sldMkLst>
          <pc:docMk/>
          <pc:sldMk cId="1010244102" sldId="441"/>
        </pc:sldMkLst>
        <pc:spChg chg="add mod">
          <ac:chgData name="Dehbia Kouadria" userId="24cf8942edd75162" providerId="LiveId" clId="{17BADB32-C636-4716-B80D-93C22C39D57A}" dt="2023-04-15T08:36:49.734" v="1401" actId="20577"/>
          <ac:spMkLst>
            <pc:docMk/>
            <pc:sldMk cId="1010244102" sldId="441"/>
            <ac:spMk id="4" creationId="{784D55FF-C3AF-87DD-BEEB-2A24B20DD35E}"/>
          </ac:spMkLst>
        </pc:spChg>
      </pc:sldChg>
      <pc:sldChg chg="addSp modSp">
        <pc:chgData name="Dehbia Kouadria" userId="24cf8942edd75162" providerId="LiveId" clId="{17BADB32-C636-4716-B80D-93C22C39D57A}" dt="2023-04-15T08:36:55.913" v="1402"/>
        <pc:sldMkLst>
          <pc:docMk/>
          <pc:sldMk cId="442324643" sldId="442"/>
        </pc:sldMkLst>
        <pc:spChg chg="add mod">
          <ac:chgData name="Dehbia Kouadria" userId="24cf8942edd75162" providerId="LiveId" clId="{17BADB32-C636-4716-B80D-93C22C39D57A}" dt="2023-04-15T08:36:55.913" v="1402"/>
          <ac:spMkLst>
            <pc:docMk/>
            <pc:sldMk cId="442324643" sldId="442"/>
            <ac:spMk id="4" creationId="{FD278BEE-F18B-3F71-BF58-0AA151B87489}"/>
          </ac:spMkLst>
        </pc:spChg>
      </pc:sldChg>
      <pc:sldChg chg="addSp modSp">
        <pc:chgData name="Dehbia Kouadria" userId="24cf8942edd75162" providerId="LiveId" clId="{17BADB32-C636-4716-B80D-93C22C39D57A}" dt="2023-04-15T08:36:57.885" v="1403"/>
        <pc:sldMkLst>
          <pc:docMk/>
          <pc:sldMk cId="3936284417" sldId="443"/>
        </pc:sldMkLst>
        <pc:spChg chg="add mod">
          <ac:chgData name="Dehbia Kouadria" userId="24cf8942edd75162" providerId="LiveId" clId="{17BADB32-C636-4716-B80D-93C22C39D57A}" dt="2023-04-15T08:36:57.885" v="1403"/>
          <ac:spMkLst>
            <pc:docMk/>
            <pc:sldMk cId="3936284417" sldId="443"/>
            <ac:spMk id="4" creationId="{45FDC23D-CFFA-2CA6-9E94-FE5363B00E3D}"/>
          </ac:spMkLst>
        </pc:spChg>
      </pc:sldChg>
      <pc:sldChg chg="addSp modSp mod">
        <pc:chgData name="Dehbia Kouadria" userId="24cf8942edd75162" providerId="LiveId" clId="{17BADB32-C636-4716-B80D-93C22C39D57A}" dt="2023-04-15T08:37:11.625" v="1407" actId="20577"/>
        <pc:sldMkLst>
          <pc:docMk/>
          <pc:sldMk cId="1635681404" sldId="444"/>
        </pc:sldMkLst>
        <pc:spChg chg="add mod">
          <ac:chgData name="Dehbia Kouadria" userId="24cf8942edd75162" providerId="LiveId" clId="{17BADB32-C636-4716-B80D-93C22C39D57A}" dt="2023-04-15T08:37:11.625" v="1407" actId="20577"/>
          <ac:spMkLst>
            <pc:docMk/>
            <pc:sldMk cId="1635681404" sldId="444"/>
            <ac:spMk id="4" creationId="{DB1C9B08-57F3-889D-26BC-A77F694F07EA}"/>
          </ac:spMkLst>
        </pc:spChg>
      </pc:sldChg>
      <pc:sldChg chg="addSp delSp modSp new mod">
        <pc:chgData name="Dehbia Kouadria" userId="24cf8942edd75162" providerId="LiveId" clId="{17BADB32-C636-4716-B80D-93C22C39D57A}" dt="2023-04-15T08:21:00.278" v="915" actId="1076"/>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pc:chgData name="Dehbia Kouadria" userId="24cf8942edd75162" providerId="LiveId" clId="{17BADB32-C636-4716-B80D-93C22C39D57A}" dt="2023-04-15T07:40:23.203" v="485" actId="20577"/>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pc:chgData name="Dehbia Kouadria" userId="24cf8942edd75162" providerId="LiveId" clId="{17BADB32-C636-4716-B80D-93C22C39D57A}" dt="2023-04-15T07:43:49.701" v="553" actId="255"/>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pc:chgData name="Dehbia Kouadria" userId="24cf8942edd75162" providerId="LiveId" clId="{17BADB32-C636-4716-B80D-93C22C39D57A}" dt="2023-04-15T07:46:50.894" v="587" actId="1076"/>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pc:chgData name="Dehbia Kouadria" userId="24cf8942edd75162" providerId="LiveId" clId="{17BADB32-C636-4716-B80D-93C22C39D57A}" dt="2023-04-15T08:33:44.633" v="1369"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08:33:44.633" v="1369"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pc:chgData name="Dehbia Kouadria" userId="24cf8942edd75162" providerId="LiveId" clId="{17BADB32-C636-4716-B80D-93C22C39D57A}" dt="2023-04-15T08:33:19.265" v="1358" actId="20577"/>
        <pc:sldMkLst>
          <pc:docMk/>
          <pc:sldMk cId="2949247179" sldId="452"/>
        </pc:sldMkLst>
        <pc:spChg chg="add mod">
          <ac:chgData name="Dehbia Kouadria" userId="24cf8942edd75162" providerId="LiveId" clId="{17BADB32-C636-4716-B80D-93C22C39D57A}" dt="2023-04-15T08:33:19.265" v="1358" actId="20577"/>
          <ac:spMkLst>
            <pc:docMk/>
            <pc:sldMk cId="2949247179" sldId="452"/>
            <ac:spMk id="2" creationId="{5145ED0B-B788-9A96-229A-51AB1EEE5DBA}"/>
          </ac:spMkLst>
        </pc:spChg>
      </pc:sldChg>
      <pc:sldChg chg="modSp add mod ord modNotesTx">
        <pc:chgData name="Dehbia Kouadria" userId="24cf8942edd75162" providerId="LiveId" clId="{17BADB32-C636-4716-B80D-93C22C39D57A}" dt="2023-04-15T08:41:27.284" v="1410" actId="207"/>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pc:chgData name="Dehbia Kouadria" userId="24cf8942edd75162" providerId="LiveId" clId="{17BADB32-C636-4716-B80D-93C22C39D57A}" dt="2023-04-15T08:11:45.934" v="905" actId="2890"/>
        <pc:sldMkLst>
          <pc:docMk/>
          <pc:sldMk cId="738913186" sldId="454"/>
        </pc:sldMkLst>
      </pc:sldChg>
      <pc:sldChg chg="addSp modSp new mod ord">
        <pc:chgData name="Dehbia Kouadria" userId="24cf8942edd75162" providerId="LiveId" clId="{17BADB32-C636-4716-B80D-93C22C39D57A}" dt="2023-04-15T08:23:23.990" v="933" actId="20577"/>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08:23:23.990" v="933" actId="20577"/>
          <ac:spMkLst>
            <pc:docMk/>
            <pc:sldMk cId="3282190075" sldId="455"/>
            <ac:spMk id="4" creationId="{4A2F5382-59D9-6E53-5E50-F9863E1E8293}"/>
          </ac:spMkLst>
        </pc:spChg>
      </pc:sldChg>
      <pc:sldChg chg="addSp delSp modSp add mod ord">
        <pc:chgData name="Dehbia Kouadria" userId="24cf8942edd75162" providerId="LiveId" clId="{17BADB32-C636-4716-B80D-93C22C39D57A}" dt="2023-04-15T08:30:33.487" v="1350"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5">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(31.03.2023)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6">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dissolve/>
  </p:transition>
  <p:hf sldNum="0" hdr="0" ftr="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Ortsabwesend durch:</a:t>
            </a:r>
          </a:p>
          <a:p>
            <a:pPr lvl="1"/>
            <a:r>
              <a:rPr lang="de-DE" dirty="0"/>
              <a:t>Krankenhausaufenthalt</a:t>
            </a:r>
          </a:p>
          <a:p>
            <a:pPr lvl="1"/>
            <a:r>
              <a:rPr lang="de-DE" dirty="0"/>
              <a:t>Mehrwöchige Urlaubsreise</a:t>
            </a:r>
          </a:p>
          <a:p>
            <a:r>
              <a:rPr lang="de-DE" b="1" dirty="0"/>
              <a:t>Bedingung: </a:t>
            </a:r>
            <a:r>
              <a:rPr lang="de-DE" dirty="0"/>
              <a:t>Keiner kontrolliert den Briefkasten in Abwesenheit des AN</a:t>
            </a:r>
          </a:p>
          <a:p>
            <a:r>
              <a:rPr lang="de-DE" dirty="0"/>
              <a:t>Verspätete Klagen nach § 5 Abs. 1 KSchG zulässig</a:t>
            </a:r>
          </a:p>
          <a:p>
            <a:pPr marL="0" indent="0">
              <a:buNone/>
            </a:pPr>
            <a:endParaRPr lang="de-DE"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728565542"/>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132</a:t>
            </a:r>
          </a:p>
        </p:txBody>
      </p:sp>
    </p:spTree>
    <p:extLst>
      <p:ext uri="{BB962C8B-B14F-4D97-AF65-F5344CB8AC3E}">
        <p14:creationId xmlns:p14="http://schemas.microsoft.com/office/powerpoint/2010/main" val="198845204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§622 BGB</a:t>
            </a:r>
          </a:p>
          <a:p>
            <a:r>
              <a:rPr lang="de-DE" dirty="0"/>
              <a:t>Regelt ordentliche, fristgerechte Kündigungen</a:t>
            </a:r>
          </a:p>
          <a:p>
            <a:r>
              <a:rPr lang="de-DE" dirty="0"/>
              <a:t>Kündigung ohne besonderen Grund</a:t>
            </a:r>
          </a:p>
          <a:p>
            <a:pPr lvl="1"/>
            <a:r>
              <a:rPr lang="de-DE" b="1" dirty="0"/>
              <a:t>Ausnahmen:</a:t>
            </a:r>
          </a:p>
          <a:p>
            <a:pPr lvl="2"/>
            <a:r>
              <a:rPr lang="de-DE" dirty="0"/>
              <a:t>Kündigung eines Berufsausbildungsvertrages</a:t>
            </a:r>
          </a:p>
          <a:p>
            <a:pPr marL="379413" lvl="1" indent="0">
              <a:buNone/>
            </a:pPr>
            <a:r>
              <a:rPr lang="de-DE" dirty="0"/>
              <a:t>		§22 Abs. 3 BBiG</a:t>
            </a:r>
          </a:p>
          <a:p>
            <a:pPr lvl="2"/>
            <a:r>
              <a:rPr lang="de-DE" dirty="0"/>
              <a:t>Fristlose Kündigung</a:t>
            </a:r>
          </a:p>
          <a:p>
            <a:pPr marL="1693863" lvl="4" indent="0">
              <a:buNone/>
            </a:pPr>
            <a:r>
              <a:rPr lang="de-DE" dirty="0"/>
              <a:t>   §626 Abs. 2 S.2 BGB</a:t>
            </a:r>
          </a:p>
          <a:p>
            <a:pPr marL="246063" indent="-285750"/>
            <a:r>
              <a:rPr lang="de-DE" dirty="0"/>
              <a:t>Zu beachten wenn folgende Voraussetzungen erfüllt sind:</a:t>
            </a:r>
          </a:p>
          <a:p>
            <a:pPr marL="722313" lvl="1"/>
            <a:r>
              <a:rPr lang="de-DE" b="1" dirty="0"/>
              <a:t>Persönliche Voraussetzung</a:t>
            </a:r>
          </a:p>
          <a:p>
            <a:pPr marL="1141413" lvl="2"/>
            <a:r>
              <a:rPr lang="de-DE" dirty="0"/>
              <a:t>Arbeitsverhältnis besteht länger als 6 Wochen</a:t>
            </a:r>
          </a:p>
          <a:p>
            <a:pPr marL="722313" lvl="1"/>
            <a:r>
              <a:rPr lang="de-DE" b="1" dirty="0"/>
              <a:t>Betriebliche Voraussetzung</a:t>
            </a:r>
          </a:p>
          <a:p>
            <a:pPr marL="1693863" lvl="4" indent="0">
              <a:buNone/>
            </a:pPr>
            <a:endParaRPr lang="de-DE"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894878099"/>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dirty="0"/>
              <a:t>Mehr als 10 ArbeitnehmerInnen</a:t>
            </a:r>
          </a:p>
          <a:p>
            <a:r>
              <a:rPr lang="de-DE" dirty="0"/>
              <a:t>§23 Abs. 1 S. 4 KSchG – Feststellung der Zahl der Beschäftigten</a:t>
            </a:r>
          </a:p>
          <a:p>
            <a:r>
              <a:rPr lang="de-DE" dirty="0"/>
              <a:t>Nur Vollzeitstellen </a:t>
            </a:r>
          </a:p>
          <a:p>
            <a:r>
              <a:rPr lang="de-DE"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70328300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b="1" dirty="0"/>
              <a:t>Voraussetzung: </a:t>
            </a:r>
            <a:r>
              <a:rPr lang="de-DE" dirty="0"/>
              <a:t>Kündigungsschutz findet Anwendung</a:t>
            </a:r>
          </a:p>
          <a:p>
            <a:r>
              <a:rPr lang="de-DE" dirty="0"/>
              <a:t>§1 Abs. 1 KSchG</a:t>
            </a:r>
          </a:p>
          <a:p>
            <a:r>
              <a:rPr lang="de-DE"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4002052114"/>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Sozial gerechtfertigte Kündigungen</a:t>
            </a:r>
          </a:p>
          <a:p>
            <a:r>
              <a:rPr lang="de-DE" dirty="0"/>
              <a:t>§1 Abs. 2 S. 1 KSchG</a:t>
            </a:r>
          </a:p>
          <a:p>
            <a:r>
              <a:rPr lang="de-DE" b="1" dirty="0"/>
              <a:t>Gründe:</a:t>
            </a:r>
          </a:p>
          <a:p>
            <a:pPr lvl="1"/>
            <a:r>
              <a:rPr lang="de-DE" dirty="0"/>
              <a:t>In der Person des Gekündigten (= </a:t>
            </a:r>
            <a:r>
              <a:rPr lang="de-DE" b="1" dirty="0"/>
              <a:t>personenbedingte Kündigung</a:t>
            </a:r>
            <a:r>
              <a:rPr lang="de-DE" dirty="0"/>
              <a:t>)</a:t>
            </a:r>
          </a:p>
          <a:p>
            <a:pPr lvl="1"/>
            <a:r>
              <a:rPr lang="de-DE" dirty="0"/>
              <a:t>In dem Verhalten des Gekündigten (= </a:t>
            </a:r>
            <a:r>
              <a:rPr lang="de-DE" b="1" dirty="0"/>
              <a:t>verhaltensbedingte Kündigung</a:t>
            </a:r>
            <a:r>
              <a:rPr lang="de-DE" dirty="0"/>
              <a:t>)</a:t>
            </a:r>
          </a:p>
          <a:p>
            <a:pPr lvl="1"/>
            <a:r>
              <a:rPr lang="de-DE" dirty="0"/>
              <a:t>Dringende betriebliche Erfordernisse (= </a:t>
            </a:r>
            <a:r>
              <a:rPr lang="de-DE" b="1" dirty="0"/>
              <a:t>betriebsbedingte Kündigung</a:t>
            </a:r>
            <a:r>
              <a:rPr lang="de-DE"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044919517"/>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Häufig bedingt durch Krankheit</a:t>
            </a:r>
          </a:p>
          <a:p>
            <a:pPr lvl="1"/>
            <a:r>
              <a:rPr lang="de-DE" b="1" dirty="0"/>
              <a:t>Zwei Formen</a:t>
            </a:r>
          </a:p>
          <a:p>
            <a:pPr lvl="2"/>
            <a:r>
              <a:rPr lang="de-DE" dirty="0"/>
              <a:t>AN ist immer wieder arbeitsunfähig</a:t>
            </a:r>
          </a:p>
          <a:p>
            <a:pPr lvl="2"/>
            <a:r>
              <a:rPr lang="de-DE" dirty="0"/>
              <a:t>Arbeitnehmer ist über einen sehr langen Zeitraum krank</a:t>
            </a:r>
          </a:p>
          <a:p>
            <a:pPr lvl="1"/>
            <a:r>
              <a:rPr lang="de-DE" dirty="0"/>
              <a:t>Betriebliche Eingliederungsmaßnahme nach §167 Abs. 2 SGB IX nötig</a:t>
            </a:r>
          </a:p>
          <a:p>
            <a:r>
              <a:rPr lang="de-DE" dirty="0"/>
              <a:t>Entzug der Fahrererlaubnis</a:t>
            </a:r>
          </a:p>
          <a:p>
            <a:r>
              <a:rPr lang="de-DE" dirty="0"/>
              <a:t>Fehlende Arbeitserlaubnis</a:t>
            </a:r>
          </a:p>
          <a:p>
            <a:r>
              <a:rPr lang="de-DE" dirty="0"/>
              <a:t>Antritt einer Haftstrafe</a:t>
            </a:r>
          </a:p>
          <a:p>
            <a:endParaRPr lang="de-DE" dirty="0"/>
          </a:p>
          <a:p>
            <a:pPr marL="0" indent="0">
              <a:buNone/>
            </a:pPr>
            <a:r>
              <a:rPr lang="de-DE" b="1" dirty="0"/>
              <a:t>Prüfung</a:t>
            </a:r>
          </a:p>
          <a:p>
            <a:pPr marL="342900" indent="-342900">
              <a:buFont typeface="+mj-lt"/>
              <a:buAutoNum type="arabicPeriod"/>
            </a:pPr>
            <a:r>
              <a:rPr lang="de-DE" dirty="0"/>
              <a:t>Kann der AN seine Pflichten in Zukunft erfüllen?</a:t>
            </a:r>
          </a:p>
          <a:p>
            <a:pPr marL="342900" indent="-342900">
              <a:buFont typeface="+mj-lt"/>
              <a:buAutoNum type="arabicPeriod"/>
            </a:pPr>
            <a:r>
              <a:rPr lang="de-DE" dirty="0"/>
              <a:t>Ist es bisher zu betrieblichen </a:t>
            </a:r>
            <a:r>
              <a:rPr lang="de-DE" dirty="0" err="1"/>
              <a:t>Störiungen</a:t>
            </a:r>
            <a:r>
              <a:rPr lang="de-DE" dirty="0"/>
              <a:t> gekommen</a:t>
            </a:r>
          </a:p>
          <a:p>
            <a:pPr marL="342900" indent="-342900">
              <a:buFont typeface="+mj-lt"/>
              <a:buAutoNum type="arabicPeriod"/>
            </a:pPr>
            <a:r>
              <a:rPr lang="de-DE" dirty="0"/>
              <a:t>Gibt es mildere Mittel als eine Kündigung</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258471229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sz="half" idx="1"/>
          </p:nvPr>
        </p:nvSpPr>
        <p:spPr/>
        <p:txBody>
          <a:bodyPr/>
          <a:lstStyle/>
          <a:p>
            <a:r>
              <a:rPr lang="de-DE" sz="1600" dirty="0"/>
              <a:t>AN verstößt gegen Pflichten aus dem Arbeitsvertrag</a:t>
            </a:r>
          </a:p>
          <a:p>
            <a:r>
              <a:rPr lang="de-DE" sz="1600" dirty="0"/>
              <a:t>Verhalten das mit den Pflichten nicht in Einklang steht</a:t>
            </a:r>
          </a:p>
          <a:p>
            <a:endParaRPr lang="de-DE" sz="1600" dirty="0"/>
          </a:p>
          <a:p>
            <a:pPr marL="0" indent="0">
              <a:buNone/>
            </a:pPr>
            <a:r>
              <a:rPr lang="de-DE" sz="1600" b="1" dirty="0"/>
              <a:t>Prüfung</a:t>
            </a:r>
          </a:p>
          <a:p>
            <a:pPr marL="342900" indent="-342900">
              <a:buFont typeface="+mj-lt"/>
              <a:buAutoNum type="arabicPeriod"/>
            </a:pPr>
            <a:r>
              <a:rPr lang="de-DE" sz="1600" dirty="0"/>
              <a:t>AN hat in schuldhafter Weise gegen Pflichten verstoßen</a:t>
            </a:r>
          </a:p>
          <a:p>
            <a:pPr marL="342900" indent="-342900">
              <a:buFont typeface="+mj-lt"/>
              <a:buAutoNum type="arabicPeriod"/>
            </a:pPr>
            <a:r>
              <a:rPr lang="de-DE" sz="1600" dirty="0"/>
              <a:t>Sind auch in Zukunft Vertragsverletzungen zu erwarten?</a:t>
            </a:r>
          </a:p>
          <a:p>
            <a:pPr marL="342900" indent="-342900">
              <a:buFont typeface="+mj-lt"/>
              <a:buAutoNum type="arabicPeriod"/>
            </a:pPr>
            <a:r>
              <a:rPr lang="de-DE" sz="1600" dirty="0"/>
              <a:t>Gibt es mildere Mittel als eine Kündigung</a:t>
            </a:r>
          </a:p>
          <a:p>
            <a:pPr marL="342900" indent="-342900">
              <a:buFont typeface="+mj-lt"/>
              <a:buAutoNum type="arabicPeriod"/>
            </a:pPr>
            <a:r>
              <a:rPr lang="de-DE" sz="1600" dirty="0"/>
              <a:t>Abwägung der Interessen AN und AG </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sz="half" idx="2"/>
          </p:nvPr>
        </p:nvSpPr>
        <p:spPr>
          <a:xfrm>
            <a:off x="4691063" y="1733550"/>
            <a:ext cx="3956050" cy="4103279"/>
          </a:xfrm>
          <a:solidFill>
            <a:schemeClr val="bg1">
              <a:lumMod val="95000"/>
            </a:schemeClr>
          </a:solidFill>
        </p:spPr>
        <p:txBody>
          <a:bodyPr lIns="180000" tIns="180000" rIns="180000" bIns="180000"/>
          <a:lstStyle/>
          <a:p>
            <a:pPr marL="0" indent="0">
              <a:buNone/>
            </a:pPr>
            <a:r>
              <a:rPr lang="de-DE" sz="1600" b="1" dirty="0"/>
              <a:t>Vorsätzliches oder fahrlässiges Verhalten des Arbeitnehmers</a:t>
            </a:r>
          </a:p>
          <a:p>
            <a:pPr marL="0" indent="0">
              <a:buNone/>
            </a:pPr>
            <a:endParaRPr lang="de-DE" sz="1600" b="1" dirty="0"/>
          </a:p>
          <a:p>
            <a:r>
              <a:rPr lang="de-DE" sz="1600" dirty="0"/>
              <a:t>§276 BGB</a:t>
            </a:r>
          </a:p>
          <a:p>
            <a:r>
              <a:rPr lang="de-DE" sz="1600" dirty="0"/>
              <a:t>Fernbleiben von der Arbeit</a:t>
            </a:r>
          </a:p>
          <a:p>
            <a:r>
              <a:rPr lang="de-DE" sz="1600" dirty="0"/>
              <a:t>Verspätetes Erscheinen am Arbeitsplatz</a:t>
            </a:r>
          </a:p>
          <a:p>
            <a:r>
              <a:rPr lang="de-DE" sz="1600" dirty="0"/>
              <a:t>Manipulation der Zeiterfassung</a:t>
            </a:r>
          </a:p>
          <a:p>
            <a:r>
              <a:rPr lang="de-DE" sz="1600" dirty="0"/>
              <a:t>Missachtung von Verboten</a:t>
            </a:r>
          </a:p>
          <a:p>
            <a:r>
              <a:rPr lang="de-DE" sz="1600" dirty="0"/>
              <a:t>Diebstahl</a:t>
            </a:r>
          </a:p>
          <a:p>
            <a:r>
              <a:rPr lang="de-DE" sz="1600" dirty="0"/>
              <a:t>Beleidigung oder Mobbing</a:t>
            </a:r>
          </a:p>
          <a:p>
            <a:r>
              <a:rPr lang="de-DE" sz="16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199285705"/>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§1 Abs. 2 S. 1 KSchG</a:t>
            </a:r>
          </a:p>
          <a:p>
            <a:r>
              <a:rPr lang="de-DE" dirty="0"/>
              <a:t>Dringend betriebliche Erfordernisse sind nötig</a:t>
            </a:r>
          </a:p>
          <a:p>
            <a:pPr lvl="1"/>
            <a:r>
              <a:rPr lang="de-DE" dirty="0"/>
              <a:t>Beurteilung kann nur der AG vornehmen</a:t>
            </a:r>
          </a:p>
          <a:p>
            <a:r>
              <a:rPr lang="de-DE" dirty="0"/>
              <a:t>Überprüfung nach folgenden Kriterien möglich:</a:t>
            </a:r>
          </a:p>
          <a:p>
            <a:pPr lvl="1"/>
            <a:r>
              <a:rPr lang="de-DE" dirty="0"/>
              <a:t>Unsachlichkeit</a:t>
            </a:r>
          </a:p>
          <a:p>
            <a:pPr lvl="1"/>
            <a:r>
              <a:rPr lang="de-DE" dirty="0"/>
              <a:t>Unvernunft</a:t>
            </a:r>
          </a:p>
          <a:p>
            <a:pPr lvl="1"/>
            <a:r>
              <a:rPr lang="de-DE" dirty="0"/>
              <a:t>Willkür</a:t>
            </a:r>
          </a:p>
          <a:p>
            <a:pPr marL="0" indent="0">
              <a:buNone/>
            </a:pPr>
            <a:endParaRPr lang="de-DE" dirty="0"/>
          </a:p>
          <a:p>
            <a:pPr marL="0" indent="0">
              <a:buNone/>
            </a:pPr>
            <a:r>
              <a:rPr lang="de-DE" b="1" dirty="0"/>
              <a:t>Prüfung</a:t>
            </a:r>
          </a:p>
          <a:p>
            <a:pPr marL="342900" indent="-342900">
              <a:buFont typeface="+mj-lt"/>
              <a:buAutoNum type="arabicPeriod"/>
            </a:pPr>
            <a:r>
              <a:rPr lang="de-DE" dirty="0"/>
              <a:t>Kann der AN auf einem anderen Arbeitsplatz beschäftigt werden?</a:t>
            </a:r>
          </a:p>
          <a:p>
            <a:pPr marL="342900" indent="-342900">
              <a:buFont typeface="+mj-lt"/>
              <a:buAutoNum type="arabicPeriod"/>
            </a:pPr>
            <a:r>
              <a:rPr lang="de-DE" dirty="0"/>
              <a:t>Ordnungsgemäße Sozialwahl</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697746983"/>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Wenn sich keine Weiterbeschäftigungsmöglichkeit ergibt</a:t>
            </a:r>
          </a:p>
          <a:p>
            <a:r>
              <a:rPr lang="de-DE" dirty="0"/>
              <a:t>Folgende Punkte müssen nach §1 Abs. 3 S. 1 KSchG berücksichtigt werden:</a:t>
            </a:r>
          </a:p>
          <a:p>
            <a:pPr lvl="1"/>
            <a:r>
              <a:rPr lang="de-DE" dirty="0"/>
              <a:t>Dauer der Betriebszugehörigkeit</a:t>
            </a:r>
          </a:p>
          <a:p>
            <a:pPr lvl="1"/>
            <a:r>
              <a:rPr lang="de-DE" dirty="0"/>
              <a:t>Das Lebensalter</a:t>
            </a:r>
          </a:p>
          <a:p>
            <a:pPr lvl="1"/>
            <a:r>
              <a:rPr lang="de-DE" dirty="0"/>
              <a:t>Unterhaltspflichten</a:t>
            </a:r>
          </a:p>
          <a:p>
            <a:pPr lvl="1"/>
            <a:r>
              <a:rPr lang="de-DE" dirty="0"/>
              <a:t>Schwerbehinderung</a:t>
            </a:r>
          </a:p>
          <a:p>
            <a:r>
              <a:rPr lang="de-DE" dirty="0"/>
              <a:t>Unentbehrliche Mitarbeiter müssen nicht berücksichtigt werden </a:t>
            </a:r>
          </a:p>
          <a:p>
            <a:pPr marL="0" indent="0">
              <a:buNone/>
            </a:pPr>
            <a:r>
              <a:rPr lang="de-DE"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706257133"/>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spTree>
    <p:extLst>
      <p:ext uri="{BB962C8B-B14F-4D97-AF65-F5344CB8AC3E}">
        <p14:creationId xmlns:p14="http://schemas.microsoft.com/office/powerpoint/2010/main" val="328219007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1010244102"/>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442324643"/>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3936284417"/>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129 ff</a:t>
            </a:r>
          </a:p>
        </p:txBody>
      </p:sp>
    </p:spTree>
    <p:extLst>
      <p:ext uri="{BB962C8B-B14F-4D97-AF65-F5344CB8AC3E}">
        <p14:creationId xmlns:p14="http://schemas.microsoft.com/office/powerpoint/2010/main" val="163568140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b="1" dirty="0"/>
              <a:t>Einführung</a:t>
            </a:r>
          </a:p>
          <a:p>
            <a:pPr marL="188595" indent="-188595"/>
            <a:r>
              <a:rPr lang="de-DE" dirty="0">
                <a:cs typeface="Arial"/>
              </a:rPr>
              <a:t>Wer sind Wir</a:t>
            </a:r>
          </a:p>
          <a:p>
            <a:pPr marL="664845" lvl="1" indent="-188595"/>
            <a:r>
              <a:rPr lang="de-DE" dirty="0">
                <a:cs typeface="Arial"/>
              </a:rPr>
              <a:t>Robin </a:t>
            </a:r>
            <a:r>
              <a:rPr lang="de-DE" dirty="0" err="1">
                <a:cs typeface="Arial"/>
              </a:rPr>
              <a:t>Kierstein</a:t>
            </a:r>
            <a:endParaRPr lang="de-DE" dirty="0">
              <a:cs typeface="Arial"/>
            </a:endParaRPr>
          </a:p>
          <a:p>
            <a:pPr marL="664845" lvl="1" indent="-188595"/>
            <a:r>
              <a:rPr lang="de-DE" dirty="0">
                <a:cs typeface="Arial"/>
              </a:rPr>
              <a:t>Dehbia Kouadria </a:t>
            </a:r>
          </a:p>
          <a:p>
            <a:pPr marL="476250" lvl="1" indent="0">
              <a:buNone/>
            </a:pPr>
            <a:endParaRPr lang="de-DE" dirty="0">
              <a:cs typeface="Arial"/>
            </a:endParaRPr>
          </a:p>
          <a:p>
            <a:pPr marL="0" indent="0">
              <a:buNone/>
            </a:pPr>
            <a:r>
              <a:rPr lang="de-DE" b="1" dirty="0">
                <a:cs typeface="Arial"/>
              </a:rPr>
              <a:t>Gruppenaufteilung </a:t>
            </a:r>
          </a:p>
          <a:p>
            <a:pPr marL="664845" lvl="1" indent="-188595"/>
            <a:r>
              <a:rPr lang="de-DE" dirty="0">
                <a:cs typeface="Arial"/>
              </a:rPr>
              <a:t>Warm </a:t>
            </a:r>
            <a:r>
              <a:rPr lang="de-DE" dirty="0" err="1">
                <a:cs typeface="Arial"/>
              </a:rPr>
              <a:t>up</a:t>
            </a:r>
            <a:r>
              <a:rPr lang="de-DE" dirty="0">
                <a:cs typeface="Arial"/>
              </a:rPr>
              <a:t> </a:t>
            </a:r>
          </a:p>
          <a:p>
            <a:pPr marL="476250" lvl="1" indent="0">
              <a:buNone/>
            </a:pPr>
            <a:endParaRPr lang="de-DE" dirty="0">
              <a:cs typeface="Arial"/>
            </a:endParaRPr>
          </a:p>
          <a:p>
            <a:pPr marL="0" indent="0">
              <a:buNone/>
            </a:pPr>
            <a:r>
              <a:rPr lang="de-DE" b="1" dirty="0">
                <a:cs typeface="Arial"/>
              </a:rPr>
              <a:t>Die Kündigung</a:t>
            </a:r>
          </a:p>
          <a:p>
            <a:pPr marL="0" indent="0">
              <a:buNone/>
            </a:pPr>
            <a:r>
              <a:rPr lang="de-DE" b="1" dirty="0">
                <a:cs typeface="Arial"/>
              </a:rPr>
              <a:t>Abschließende Empfehlungen</a:t>
            </a:r>
          </a:p>
          <a:p>
            <a:pPr marL="0" indent="0">
              <a:buNone/>
            </a:pPr>
            <a:r>
              <a:rPr lang="de-DE" b="1" dirty="0">
                <a:cs typeface="Arial"/>
              </a:rPr>
              <a:t>Fragerunde</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2000" dirty="0"/>
              <a:t>26 Jahre alt</a:t>
            </a:r>
          </a:p>
          <a:p>
            <a:r>
              <a:rPr lang="de-DE" sz="2000" dirty="0"/>
              <a:t>Ausgebildete Mediengestalterin (Gestaltung und Technik)</a:t>
            </a:r>
          </a:p>
          <a:p>
            <a:r>
              <a:rPr lang="de-DE" sz="2000" dirty="0"/>
              <a:t>Seit WS 21/22 an der FH SWF Hagen</a:t>
            </a:r>
          </a:p>
          <a:p>
            <a:r>
              <a:rPr lang="de-DE" sz="2000" dirty="0"/>
              <a:t>Im 6. Semester Wirtschaftsinformatik</a:t>
            </a:r>
          </a:p>
        </p:txBody>
      </p:sp>
    </p:spTree>
    <p:extLst>
      <p:ext uri="{BB962C8B-B14F-4D97-AF65-F5344CB8AC3E}">
        <p14:creationId xmlns:p14="http://schemas.microsoft.com/office/powerpoint/2010/main" val="78228682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dirty="0"/>
              <a:t>Kündigung geht mit Aussprache einer </a:t>
            </a:r>
            <a:r>
              <a:rPr lang="de-DE" b="1" dirty="0"/>
              <a:t>Willenserklärung</a:t>
            </a:r>
            <a:r>
              <a:rPr lang="de-DE" dirty="0"/>
              <a:t> ein</a:t>
            </a:r>
          </a:p>
          <a:p>
            <a:pPr lvl="1"/>
            <a:r>
              <a:rPr lang="de-DE" dirty="0"/>
              <a:t>Rechtsgeltende, empfangsbedürftige Willenserklärung</a:t>
            </a:r>
          </a:p>
          <a:p>
            <a:pPr marL="379413" lvl="1" indent="0">
              <a:buNone/>
            </a:pPr>
            <a:endParaRPr lang="de-DE" dirty="0"/>
          </a:p>
          <a:p>
            <a:pPr marL="0" indent="0">
              <a:buNone/>
            </a:pPr>
            <a:r>
              <a:rPr lang="de-DE" b="1" dirty="0">
                <a:solidFill>
                  <a:schemeClr val="accent6"/>
                </a:solidFill>
              </a:rPr>
              <a:t>Zwei Arten des Zugangs</a:t>
            </a:r>
          </a:p>
          <a:p>
            <a:pPr marL="0" indent="0">
              <a:buNone/>
            </a:pPr>
            <a:endParaRPr lang="de-DE" b="1" dirty="0">
              <a:solidFill>
                <a:schemeClr val="accent6"/>
              </a:solidFill>
            </a:endParaRPr>
          </a:p>
          <a:p>
            <a:r>
              <a:rPr lang="de-DE" dirty="0"/>
              <a:t>Zugang unter Anwesenden</a:t>
            </a:r>
          </a:p>
          <a:p>
            <a:r>
              <a:rPr lang="de-DE"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2949247179"/>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Unproblematisch</a:t>
            </a:r>
          </a:p>
          <a:p>
            <a:r>
              <a:rPr lang="de-DE" dirty="0"/>
              <a:t>Kündigungserklärung geht in dem Moment zu, in dem sie überreicht wird</a:t>
            </a:r>
          </a:p>
          <a:p>
            <a:pPr lvl="1"/>
            <a:r>
              <a:rPr lang="de-DE" b="1" dirty="0"/>
              <a:t>Nicht von Bedeutung:</a:t>
            </a:r>
          </a:p>
          <a:p>
            <a:pPr lvl="2"/>
            <a:r>
              <a:rPr lang="de-DE" dirty="0"/>
              <a:t>Wahrnehmung des Empfängers</a:t>
            </a:r>
          </a:p>
          <a:p>
            <a:pPr lvl="2"/>
            <a:r>
              <a:rPr lang="de-DE" dirty="0"/>
              <a:t>Ignoranz des Empfängers</a:t>
            </a:r>
          </a:p>
          <a:p>
            <a:pPr lvl="2"/>
            <a:r>
              <a:rPr lang="de-DE"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889596257"/>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§130 Abs. 1 S. 1 BGB</a:t>
            </a:r>
          </a:p>
          <a:p>
            <a:r>
              <a:rPr lang="de-DE" dirty="0"/>
              <a:t>Willenserklärung wirksam, wenn diese der gekündigten Partei zugeht</a:t>
            </a:r>
          </a:p>
          <a:p>
            <a:pPr lvl="1"/>
            <a:r>
              <a:rPr lang="de-DE" dirty="0"/>
              <a:t>Wann? </a:t>
            </a:r>
          </a:p>
          <a:p>
            <a:pPr lvl="2"/>
            <a:r>
              <a:rPr lang="de-DE" dirty="0"/>
              <a:t>Kündigungserklärung gelangt in Machtbereich des Adressaten</a:t>
            </a:r>
          </a:p>
          <a:p>
            <a:pPr lvl="2"/>
            <a:r>
              <a:rPr lang="de-DE" dirty="0"/>
              <a:t>Die Möglichkeit zur Kenntnisnahme ist ausschlaggebend</a:t>
            </a:r>
          </a:p>
          <a:p>
            <a:pPr lvl="1"/>
            <a:r>
              <a:rPr lang="de-DE" dirty="0"/>
              <a:t>Zugang so sicher und beweisbar wie möglich</a:t>
            </a:r>
          </a:p>
          <a:p>
            <a:pPr lvl="2"/>
            <a:r>
              <a:rPr lang="de-DE" dirty="0"/>
              <a:t>Durch Quittieren (unter Anwesenden)</a:t>
            </a:r>
          </a:p>
          <a:p>
            <a:pPr lvl="2"/>
            <a:r>
              <a:rPr lang="de-DE" dirty="0"/>
              <a:t>Einwurfeinschreiben</a:t>
            </a:r>
          </a:p>
          <a:p>
            <a:pPr lvl="2"/>
            <a:r>
              <a:rPr lang="de-DE"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3259922607"/>
      </p:ext>
    </p:extLst>
  </p:cSld>
  <p:clrMapOvr>
    <a:masterClrMapping/>
  </p:clrMapOvr>
  <p:transition>
    <p:dissolve/>
  </p:transition>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1758</Words>
  <Application>Microsoft Office PowerPoint</Application>
  <PresentationFormat>Bildschirmpräsentation (4:3)</PresentationFormat>
  <Paragraphs>300</Paragraphs>
  <Slides>32</Slides>
  <Notes>13</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Folientitel</vt:lpstr>
      </vt:variant>
      <vt:variant>
        <vt:i4>32</vt:i4>
      </vt:variant>
      <vt:variant>
        <vt:lpstr>Zielgruppenorientierte Präsentationen</vt:lpstr>
      </vt:variant>
      <vt:variant>
        <vt:i4>1</vt:i4>
      </vt:variant>
    </vt:vector>
  </HeadingPairs>
  <TitlesOfParts>
    <vt:vector size="42" baseType="lpstr">
      <vt:lpstr>Arial</vt:lpstr>
      <vt:lpstr>Calibri</vt:lpstr>
      <vt:lpstr>Courier New</vt:lpstr>
      <vt:lpstr>Myriad Pro</vt:lpstr>
      <vt:lpstr>Open Sans</vt:lpstr>
      <vt:lpstr>Syntax</vt:lpstr>
      <vt:lpstr>Times</vt:lpstr>
      <vt:lpstr>Wingdings</vt:lpstr>
      <vt:lpstr>Leere Präsentation</vt:lpstr>
      <vt:lpstr>Fachhochschule Südwestfalen</vt:lpstr>
      <vt:lpstr>Workshop – „Kündigung“</vt:lpstr>
      <vt:lpstr>Workshop – „Kündigung“ </vt:lpstr>
      <vt:lpstr>Agenda</vt:lpstr>
      <vt:lpstr>Wer sind wir? – Dehbia Kouadria</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Beteiligung der Interessenvertretung </vt:lpstr>
      <vt:lpstr>Beteiligung der Interessenvertretung Betriebsrat</vt:lpstr>
      <vt:lpstr>Beteiligung der Interessenvertretung Schwerbehinderte Arbeitnehmer</vt:lpstr>
      <vt:lpstr>Kündigungsrechtlich besonders geschützte Personen </vt:lpstr>
      <vt:lpstr>PowerPoint-Präsentation</vt:lpstr>
      <vt:lpstr>Ausscheiden aus dem Arbeitsverhältnis Rechte und Pflichten des Arbeitnehmers</vt:lpstr>
      <vt:lpstr>Ausscheiden aus dem Arbeitsverhältnis Rechte und Pflichten des Arbeitgebers</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405</cp:revision>
  <cp:lastPrinted>2010-04-29T14:30:22Z</cp:lastPrinted>
  <dcterms:created xsi:type="dcterms:W3CDTF">2010-04-29T12:39:23Z</dcterms:created>
  <dcterms:modified xsi:type="dcterms:W3CDTF">2023-04-15T09:40:16Z</dcterms:modified>
</cp:coreProperties>
</file>