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02" r:id="rId2"/>
    <p:sldId id="425" r:id="rId3"/>
    <p:sldId id="426" r:id="rId4"/>
    <p:sldId id="405" r:id="rId5"/>
    <p:sldId id="427" r:id="rId6"/>
    <p:sldId id="428" r:id="rId7"/>
    <p:sldId id="429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24" r:id="rId23"/>
  </p:sldIdLst>
  <p:sldSz cx="9144000" cy="6858000" type="screen4x3"/>
  <p:notesSz cx="6858000" cy="9661525"/>
  <p:custShowLst>
    <p:custShow name="Mustermann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66562-A60B-4D8B-9D84-0826CA7184A1}" v="8" dt="2023-04-12T11:28:33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4" autoAdjust="0"/>
    <p:restoredTop sz="83968" autoAdjust="0"/>
  </p:normalViewPr>
  <p:slideViewPr>
    <p:cSldViewPr snapToGrid="0">
      <p:cViewPr varScale="1">
        <p:scale>
          <a:sx n="87" d="100"/>
          <a:sy n="87" d="100"/>
        </p:scale>
        <p:origin x="177" y="39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457" y="4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tian Desch" userId="779dbd08d3316e4c" providerId="Windows Live" clId="Web-{0881AE71-F518-448E-A889-FAE057722B9E}"/>
    <pc:docChg chg="addSld delSld modSld">
      <pc:chgData name="Bastian Desch" userId="779dbd08d3316e4c" providerId="Windows Live" clId="Web-{0881AE71-F518-448E-A889-FAE057722B9E}" dt="2022-05-03T16:32:21.688" v="34"/>
      <pc:docMkLst>
        <pc:docMk/>
      </pc:docMkLst>
      <pc:sldChg chg="modSp">
        <pc:chgData name="Bastian Desch" userId="779dbd08d3316e4c" providerId="Windows Live" clId="Web-{0881AE71-F518-448E-A889-FAE057722B9E}" dt="2022-05-03T16:29:30.991" v="7" actId="20577"/>
        <pc:sldMkLst>
          <pc:docMk/>
          <pc:sldMk cId="3164688835" sldId="418"/>
        </pc:sldMkLst>
        <pc:spChg chg="mod">
          <ac:chgData name="Bastian Desch" userId="779dbd08d3316e4c" providerId="Windows Live" clId="Web-{0881AE71-F518-448E-A889-FAE057722B9E}" dt="2022-05-03T16:29:30.991" v="7" actId="20577"/>
          <ac:spMkLst>
            <pc:docMk/>
            <pc:sldMk cId="3164688835" sldId="418"/>
            <ac:spMk id="4" creationId="{E0BE191E-F0B6-E405-68CB-992B8E0E3677}"/>
          </ac:spMkLst>
        </pc:spChg>
      </pc:sldChg>
      <pc:sldChg chg="addSp delSp modSp add del">
        <pc:chgData name="Bastian Desch" userId="779dbd08d3316e4c" providerId="Windows Live" clId="Web-{0881AE71-F518-448E-A889-FAE057722B9E}" dt="2022-05-03T16:31:48.639" v="26"/>
        <pc:sldMkLst>
          <pc:docMk/>
          <pc:sldMk cId="387422683" sldId="419"/>
        </pc:sldMkLst>
        <pc:graphicFrameChg chg="del modGraphic">
          <ac:chgData name="Bastian Desch" userId="779dbd08d3316e4c" providerId="Windows Live" clId="Web-{0881AE71-F518-448E-A889-FAE057722B9E}" dt="2022-05-03T16:30:19.556" v="11"/>
          <ac:graphicFrameMkLst>
            <pc:docMk/>
            <pc:sldMk cId="387422683" sldId="419"/>
            <ac:graphicFrameMk id="3" creationId="{BA777370-86FF-3F5E-105A-13AB44FC2B43}"/>
          </ac:graphicFrameMkLst>
        </pc:graphicFrameChg>
        <pc:graphicFrameChg chg="add del mod">
          <ac:chgData name="Bastian Desch" userId="779dbd08d3316e4c" providerId="Windows Live" clId="Web-{0881AE71-F518-448E-A889-FAE057722B9E}" dt="2022-05-03T16:30:36.807" v="13"/>
          <ac:graphicFrameMkLst>
            <pc:docMk/>
            <pc:sldMk cId="387422683" sldId="419"/>
            <ac:graphicFrameMk id="5" creationId="{6820399D-7CC3-F8F4-F425-221A83667C45}"/>
          </ac:graphicFrameMkLst>
        </pc:graphicFrameChg>
        <pc:graphicFrameChg chg="add mod modGraphic">
          <ac:chgData name="Bastian Desch" userId="779dbd08d3316e4c" providerId="Windows Live" clId="Web-{0881AE71-F518-448E-A889-FAE057722B9E}" dt="2022-05-03T16:31:26.091" v="24"/>
          <ac:graphicFrameMkLst>
            <pc:docMk/>
            <pc:sldMk cId="387422683" sldId="419"/>
            <ac:graphicFrameMk id="7" creationId="{F6072A2E-C216-D0CA-2046-BB9F4499E4DB}"/>
          </ac:graphicFrameMkLst>
        </pc:graphicFrameChg>
      </pc:sldChg>
      <pc:sldChg chg="add">
        <pc:chgData name="Bastian Desch" userId="779dbd08d3316e4c" providerId="Windows Live" clId="Web-{0881AE71-F518-448E-A889-FAE057722B9E}" dt="2022-05-03T16:27:04.576" v="3"/>
        <pc:sldMkLst>
          <pc:docMk/>
          <pc:sldMk cId="3907794154" sldId="420"/>
        </pc:sldMkLst>
      </pc:sldChg>
      <pc:sldChg chg="modSp add">
        <pc:chgData name="Bastian Desch" userId="779dbd08d3316e4c" providerId="Windows Live" clId="Web-{0881AE71-F518-448E-A889-FAE057722B9E}" dt="2022-05-03T16:32:21.688" v="34"/>
        <pc:sldMkLst>
          <pc:docMk/>
          <pc:sldMk cId="2865602389" sldId="421"/>
        </pc:sldMkLst>
        <pc:graphicFrameChg chg="modGraphic">
          <ac:chgData name="Bastian Desch" userId="779dbd08d3316e4c" providerId="Windows Live" clId="Web-{0881AE71-F518-448E-A889-FAE057722B9E}" dt="2022-05-03T16:32:21.688" v="34"/>
          <ac:graphicFrameMkLst>
            <pc:docMk/>
            <pc:sldMk cId="2865602389" sldId="421"/>
            <ac:graphicFrameMk id="3" creationId="{BA777370-86FF-3F5E-105A-13AB44FC2B43}"/>
          </ac:graphicFrameMkLst>
        </pc:graphicFrameChg>
      </pc:sldChg>
      <pc:sldMasterChg chg="addSldLayout">
        <pc:chgData name="Bastian Desch" userId="779dbd08d3316e4c" providerId="Windows Live" clId="Web-{0881AE71-F518-448E-A889-FAE057722B9E}" dt="2022-05-03T16:27:04.576" v="3"/>
        <pc:sldMasterMkLst>
          <pc:docMk/>
          <pc:sldMasterMk cId="0" sldId="2147483648"/>
        </pc:sldMasterMkLst>
        <pc:sldLayoutChg chg="add">
          <pc:chgData name="Bastian Desch" userId="779dbd08d3316e4c" providerId="Windows Live" clId="Web-{0881AE71-F518-448E-A889-FAE057722B9E}" dt="2022-05-03T16:26:46.575" v="2"/>
          <pc:sldLayoutMkLst>
            <pc:docMk/>
            <pc:sldMasterMk cId="0" sldId="2147483648"/>
            <pc:sldLayoutMk cId="813669936" sldId="2147483660"/>
          </pc:sldLayoutMkLst>
        </pc:sldLayoutChg>
        <pc:sldLayoutChg chg="add">
          <pc:chgData name="Bastian Desch" userId="779dbd08d3316e4c" providerId="Windows Live" clId="Web-{0881AE71-F518-448E-A889-FAE057722B9E}" dt="2022-05-03T16:27:04.576" v="3"/>
          <pc:sldLayoutMkLst>
            <pc:docMk/>
            <pc:sldMasterMk cId="0" sldId="2147483648"/>
            <pc:sldLayoutMk cId="3302335173" sldId="2147483661"/>
          </pc:sldLayoutMkLst>
        </pc:sldLayoutChg>
      </pc:sldMasterChg>
    </pc:docChg>
  </pc:docChgLst>
  <pc:docChgLst>
    <pc:chgData name="Dehbia Kouadria" userId="7bf50ad8-930e-4183-b8a1-c1df25b11269" providerId="ADAL" clId="{578A336B-89B4-4929-A5C7-B982589BB439}"/>
    <pc:docChg chg="undo custSel addSld delSld modSld sldOrd modMainMaster">
      <pc:chgData name="Dehbia Kouadria" userId="7bf50ad8-930e-4183-b8a1-c1df25b11269" providerId="ADAL" clId="{578A336B-89B4-4929-A5C7-B982589BB439}" dt="2023-03-31T10:50:43.336" v="4963" actId="20577"/>
      <pc:docMkLst>
        <pc:docMk/>
      </pc:docMkLst>
      <pc:sldChg chg="modSp mod modNotesTx">
        <pc:chgData name="Dehbia Kouadria" userId="7bf50ad8-930e-4183-b8a1-c1df25b11269" providerId="ADAL" clId="{578A336B-89B4-4929-A5C7-B982589BB439}" dt="2023-03-31T10:49:47.200" v="4954" actId="20577"/>
        <pc:sldMkLst>
          <pc:docMk/>
          <pc:sldMk cId="0" sldId="402"/>
        </pc:sldMkLst>
        <pc:spChg chg="mod">
          <ac:chgData name="Dehbia Kouadria" userId="7bf50ad8-930e-4183-b8a1-c1df25b11269" providerId="ADAL" clId="{578A336B-89B4-4929-A5C7-B982589BB439}" dt="2023-03-30T21:56:12.182" v="126" actId="313"/>
          <ac:spMkLst>
            <pc:docMk/>
            <pc:sldMk cId="0" sldId="402"/>
            <ac:spMk id="4" creationId="{982081F1-7D89-552A-132F-757FF6756107}"/>
          </ac:spMkLst>
        </pc:spChg>
      </pc:sldChg>
      <pc:sldChg chg="delSp modSp mod chgLayout modNotesTx">
        <pc:chgData name="Dehbia Kouadria" userId="7bf50ad8-930e-4183-b8a1-c1df25b11269" providerId="ADAL" clId="{578A336B-89B4-4929-A5C7-B982589BB439}" dt="2023-03-30T23:03:55.093" v="2100" actId="20577"/>
        <pc:sldMkLst>
          <pc:docMk/>
          <pc:sldMk cId="0" sldId="405"/>
        </pc:sldMkLst>
        <pc:spChg chg="mod ord">
          <ac:chgData name="Dehbia Kouadria" userId="7bf50ad8-930e-4183-b8a1-c1df25b11269" providerId="ADAL" clId="{578A336B-89B4-4929-A5C7-B982589BB439}" dt="2023-03-30T22:00:12.614" v="255" actId="700"/>
          <ac:spMkLst>
            <pc:docMk/>
            <pc:sldMk cId="0" sldId="405"/>
            <ac:spMk id="711682" creationId="{00000000-0000-0000-0000-000000000000}"/>
          </ac:spMkLst>
        </pc:spChg>
        <pc:spChg chg="mod ord">
          <ac:chgData name="Dehbia Kouadria" userId="7bf50ad8-930e-4183-b8a1-c1df25b11269" providerId="ADAL" clId="{578A336B-89B4-4929-A5C7-B982589BB439}" dt="2023-03-30T22:35:56.747" v="946" actId="1076"/>
          <ac:spMkLst>
            <pc:docMk/>
            <pc:sldMk cId="0" sldId="405"/>
            <ac:spMk id="711683" creationId="{00000000-0000-0000-0000-000000000000}"/>
          </ac:spMkLst>
        </pc:spChg>
        <pc:spChg chg="del mod">
          <ac:chgData name="Dehbia Kouadria" userId="7bf50ad8-930e-4183-b8a1-c1df25b11269" providerId="ADAL" clId="{578A336B-89B4-4929-A5C7-B982589BB439}" dt="2023-03-30T21:59:01.350" v="252"/>
          <ac:spMkLst>
            <pc:docMk/>
            <pc:sldMk cId="0" sldId="405"/>
            <ac:spMk id="711685" creationId="{00000000-0000-0000-0000-000000000000}"/>
          </ac:spMkLst>
        </pc:spChg>
      </pc:sldChg>
      <pc:sldChg chg="modSp mod modNotesTx">
        <pc:chgData name="Dehbia Kouadria" userId="7bf50ad8-930e-4183-b8a1-c1df25b11269" providerId="ADAL" clId="{578A336B-89B4-4929-A5C7-B982589BB439}" dt="2023-03-31T10:50:43.336" v="4963" actId="20577"/>
        <pc:sldMkLst>
          <pc:docMk/>
          <pc:sldMk cId="4004069667" sldId="406"/>
        </pc:sldMkLst>
        <pc:spChg chg="mod">
          <ac:chgData name="Dehbia Kouadria" userId="7bf50ad8-930e-4183-b8a1-c1df25b11269" providerId="ADAL" clId="{578A336B-89B4-4929-A5C7-B982589BB439}" dt="2023-03-30T22:22:22.417" v="300" actId="20577"/>
          <ac:spMkLst>
            <pc:docMk/>
            <pc:sldMk cId="4004069667" sldId="406"/>
            <ac:spMk id="2" creationId="{07FA1CAB-E7C1-CF5F-BFE4-9B5B42131851}"/>
          </ac:spMkLst>
        </pc:spChg>
        <pc:spChg chg="mod">
          <ac:chgData name="Dehbia Kouadria" userId="7bf50ad8-930e-4183-b8a1-c1df25b11269" providerId="ADAL" clId="{578A336B-89B4-4929-A5C7-B982589BB439}" dt="2023-03-30T23:05:43.520" v="2301" actId="20577"/>
          <ac:spMkLst>
            <pc:docMk/>
            <pc:sldMk cId="4004069667" sldId="406"/>
            <ac:spMk id="3" creationId="{B231E619-DB31-C982-7307-DA7F69CD887D}"/>
          </ac:spMkLst>
        </pc:spChg>
      </pc:sldChg>
      <pc:sldChg chg="modSp mod modNotesTx">
        <pc:chgData name="Dehbia Kouadria" userId="7bf50ad8-930e-4183-b8a1-c1df25b11269" providerId="ADAL" clId="{578A336B-89B4-4929-A5C7-B982589BB439}" dt="2023-03-31T05:14:15.250" v="4090" actId="20577"/>
        <pc:sldMkLst>
          <pc:docMk/>
          <pc:sldMk cId="2274306821" sldId="407"/>
        </pc:sldMkLst>
        <pc:spChg chg="mod">
          <ac:chgData name="Dehbia Kouadria" userId="7bf50ad8-930e-4183-b8a1-c1df25b11269" providerId="ADAL" clId="{578A336B-89B4-4929-A5C7-B982589BB439}" dt="2023-03-30T22:25:47.190" v="538" actId="20577"/>
          <ac:spMkLst>
            <pc:docMk/>
            <pc:sldMk cId="2274306821" sldId="407"/>
            <ac:spMk id="2" creationId="{07FA1CAB-E7C1-CF5F-BFE4-9B5B42131851}"/>
          </ac:spMkLst>
        </pc:spChg>
        <pc:spChg chg="mod">
          <ac:chgData name="Dehbia Kouadria" userId="7bf50ad8-930e-4183-b8a1-c1df25b11269" providerId="ADAL" clId="{578A336B-89B4-4929-A5C7-B982589BB439}" dt="2023-03-30T22:33:54.875" v="844" actId="20577"/>
          <ac:spMkLst>
            <pc:docMk/>
            <pc:sldMk cId="2274306821" sldId="407"/>
            <ac:spMk id="3" creationId="{B231E619-DB31-C982-7307-DA7F69CD887D}"/>
          </ac:spMkLst>
        </pc:spChg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3585592645" sldId="409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2629419780" sldId="410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183228463" sldId="411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981387944" sldId="412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874588533" sldId="413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2717178569" sldId="414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1738443020" sldId="415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938774027" sldId="416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1794657333" sldId="417"/>
        </pc:sldMkLst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3164688835" sldId="418"/>
        </pc:sldMkLst>
      </pc:sldChg>
      <pc:sldChg chg="addSp delSp modSp mod modNotesTx">
        <pc:chgData name="Dehbia Kouadria" userId="7bf50ad8-930e-4183-b8a1-c1df25b11269" providerId="ADAL" clId="{578A336B-89B4-4929-A5C7-B982589BB439}" dt="2023-03-31T05:21:38.176" v="4938" actId="20577"/>
        <pc:sldMkLst>
          <pc:docMk/>
          <pc:sldMk cId="3907794154" sldId="420"/>
        </pc:sldMkLst>
        <pc:spChg chg="mod">
          <ac:chgData name="Dehbia Kouadria" userId="7bf50ad8-930e-4183-b8a1-c1df25b11269" providerId="ADAL" clId="{578A336B-89B4-4929-A5C7-B982589BB439}" dt="2023-03-30T23:06:49.260" v="2349" actId="20577"/>
          <ac:spMkLst>
            <pc:docMk/>
            <pc:sldMk cId="3907794154" sldId="420"/>
            <ac:spMk id="2" creationId="{15777695-5B3D-C5A9-BC59-1B6562687E88}"/>
          </ac:spMkLst>
        </pc:spChg>
        <pc:spChg chg="del mod">
          <ac:chgData name="Dehbia Kouadria" userId="7bf50ad8-930e-4183-b8a1-c1df25b11269" providerId="ADAL" clId="{578A336B-89B4-4929-A5C7-B982589BB439}" dt="2023-03-31T04:58:25.908" v="3039" actId="478"/>
          <ac:spMkLst>
            <pc:docMk/>
            <pc:sldMk cId="3907794154" sldId="420"/>
            <ac:spMk id="3" creationId="{013B2382-B7F8-C44A-A518-A36CB66A0CCF}"/>
          </ac:spMkLst>
        </pc:spChg>
        <pc:spChg chg="del mod">
          <ac:chgData name="Dehbia Kouadria" userId="7bf50ad8-930e-4183-b8a1-c1df25b11269" providerId="ADAL" clId="{578A336B-89B4-4929-A5C7-B982589BB439}" dt="2023-03-31T04:58:25.908" v="3039" actId="478"/>
          <ac:spMkLst>
            <pc:docMk/>
            <pc:sldMk cId="3907794154" sldId="420"/>
            <ac:spMk id="4" creationId="{3E0BD376-CEF0-1FF6-2723-06839E090CBB}"/>
          </ac:spMkLst>
        </pc:spChg>
        <pc:spChg chg="del mod">
          <ac:chgData name="Dehbia Kouadria" userId="7bf50ad8-930e-4183-b8a1-c1df25b11269" providerId="ADAL" clId="{578A336B-89B4-4929-A5C7-B982589BB439}" dt="2023-03-31T04:58:33.972" v="3041" actId="478"/>
          <ac:spMkLst>
            <pc:docMk/>
            <pc:sldMk cId="3907794154" sldId="420"/>
            <ac:spMk id="5" creationId="{D8FE1436-7D4F-6492-FA72-FB980B2EB133}"/>
          </ac:spMkLst>
        </pc:spChg>
        <pc:spChg chg="del">
          <ac:chgData name="Dehbia Kouadria" userId="7bf50ad8-930e-4183-b8a1-c1df25b11269" providerId="ADAL" clId="{578A336B-89B4-4929-A5C7-B982589BB439}" dt="2023-03-31T04:58:44.382" v="3044" actId="478"/>
          <ac:spMkLst>
            <pc:docMk/>
            <pc:sldMk cId="3907794154" sldId="420"/>
            <ac:spMk id="6" creationId="{8DB9E3ED-A046-3428-17B0-4FB0671BEFBF}"/>
          </ac:spMkLst>
        </pc:spChg>
        <pc:spChg chg="add del mod">
          <ac:chgData name="Dehbia Kouadria" userId="7bf50ad8-930e-4183-b8a1-c1df25b11269" providerId="ADAL" clId="{578A336B-89B4-4929-A5C7-B982589BB439}" dt="2023-03-31T04:58:40.382" v="3042" actId="478"/>
          <ac:spMkLst>
            <pc:docMk/>
            <pc:sldMk cId="3907794154" sldId="420"/>
            <ac:spMk id="9" creationId="{822CCEEB-F897-B7CB-9456-53213A3843DF}"/>
          </ac:spMkLst>
        </pc:spChg>
        <pc:spChg chg="add del mod">
          <ac:chgData name="Dehbia Kouadria" userId="7bf50ad8-930e-4183-b8a1-c1df25b11269" providerId="ADAL" clId="{578A336B-89B4-4929-A5C7-B982589BB439}" dt="2023-03-31T04:58:42.581" v="3043" actId="478"/>
          <ac:spMkLst>
            <pc:docMk/>
            <pc:sldMk cId="3907794154" sldId="420"/>
            <ac:spMk id="11" creationId="{99649FE9-3E56-6E25-79E3-C1FF588F6742}"/>
          </ac:spMkLst>
        </pc:spChg>
        <pc:graphicFrameChg chg="add mod modGraphic">
          <ac:chgData name="Dehbia Kouadria" userId="7bf50ad8-930e-4183-b8a1-c1df25b11269" providerId="ADAL" clId="{578A336B-89B4-4929-A5C7-B982589BB439}" dt="2023-03-31T04:59:24.972" v="3055" actId="14734"/>
          <ac:graphicFrameMkLst>
            <pc:docMk/>
            <pc:sldMk cId="3907794154" sldId="420"/>
            <ac:graphicFrameMk id="7" creationId="{C84B2D9B-636F-C5B6-C43E-C87C350EBFD3}"/>
          </ac:graphicFrameMkLst>
        </pc:graphicFrameChg>
      </pc:sldChg>
      <pc:sldChg chg="del">
        <pc:chgData name="Dehbia Kouadria" userId="7bf50ad8-930e-4183-b8a1-c1df25b11269" providerId="ADAL" clId="{578A336B-89B4-4929-A5C7-B982589BB439}" dt="2023-03-30T22:34:34.215" v="846" actId="47"/>
        <pc:sldMkLst>
          <pc:docMk/>
          <pc:sldMk cId="2865602389" sldId="421"/>
        </pc:sldMkLst>
      </pc:sldChg>
      <pc:sldChg chg="modSp new mod modNotesTx">
        <pc:chgData name="Dehbia Kouadria" userId="7bf50ad8-930e-4183-b8a1-c1df25b11269" providerId="ADAL" clId="{578A336B-89B4-4929-A5C7-B982589BB439}" dt="2023-03-31T05:16:07.617" v="4220" actId="20577"/>
        <pc:sldMkLst>
          <pc:docMk/>
          <pc:sldMk cId="3393678286" sldId="421"/>
        </pc:sldMkLst>
        <pc:spChg chg="mod">
          <ac:chgData name="Dehbia Kouadria" userId="7bf50ad8-930e-4183-b8a1-c1df25b11269" providerId="ADAL" clId="{578A336B-89B4-4929-A5C7-B982589BB439}" dt="2023-03-30T22:34:54.597" v="873" actId="20577"/>
          <ac:spMkLst>
            <pc:docMk/>
            <pc:sldMk cId="3393678286" sldId="421"/>
            <ac:spMk id="2" creationId="{4FD5058B-412A-2490-BC33-58C4FA528E8C}"/>
          </ac:spMkLst>
        </pc:spChg>
        <pc:spChg chg="mod">
          <ac:chgData name="Dehbia Kouadria" userId="7bf50ad8-930e-4183-b8a1-c1df25b11269" providerId="ADAL" clId="{578A336B-89B4-4929-A5C7-B982589BB439}" dt="2023-03-30T22:50:11.359" v="1120" actId="20577"/>
          <ac:spMkLst>
            <pc:docMk/>
            <pc:sldMk cId="3393678286" sldId="421"/>
            <ac:spMk id="3" creationId="{F3A1044B-B899-61B2-FEB7-3857E6AE0603}"/>
          </ac:spMkLst>
        </pc:spChg>
      </pc:sldChg>
      <pc:sldChg chg="modSp new mod modNotesTx">
        <pc:chgData name="Dehbia Kouadria" userId="7bf50ad8-930e-4183-b8a1-c1df25b11269" providerId="ADAL" clId="{578A336B-89B4-4929-A5C7-B982589BB439}" dt="2023-03-31T05:18:08.753" v="4641" actId="20577"/>
        <pc:sldMkLst>
          <pc:docMk/>
          <pc:sldMk cId="2534704689" sldId="422"/>
        </pc:sldMkLst>
        <pc:spChg chg="mod">
          <ac:chgData name="Dehbia Kouadria" userId="7bf50ad8-930e-4183-b8a1-c1df25b11269" providerId="ADAL" clId="{578A336B-89B4-4929-A5C7-B982589BB439}" dt="2023-03-30T22:51:15.954" v="1181" actId="255"/>
          <ac:spMkLst>
            <pc:docMk/>
            <pc:sldMk cId="2534704689" sldId="422"/>
            <ac:spMk id="2" creationId="{987ECE57-FE89-778E-B0AF-F6AA7E39D8B5}"/>
          </ac:spMkLst>
        </pc:spChg>
        <pc:spChg chg="mod">
          <ac:chgData name="Dehbia Kouadria" userId="7bf50ad8-930e-4183-b8a1-c1df25b11269" providerId="ADAL" clId="{578A336B-89B4-4929-A5C7-B982589BB439}" dt="2023-03-30T23:01:45.839" v="1747" actId="20577"/>
          <ac:spMkLst>
            <pc:docMk/>
            <pc:sldMk cId="2534704689" sldId="422"/>
            <ac:spMk id="3" creationId="{3C07D54A-C9C6-AE87-A990-78A14206B06A}"/>
          </ac:spMkLst>
        </pc:spChg>
      </pc:sldChg>
      <pc:sldChg chg="addSp delSp modSp new mod modNotesTx">
        <pc:chgData name="Dehbia Kouadria" userId="7bf50ad8-930e-4183-b8a1-c1df25b11269" providerId="ADAL" clId="{578A336B-89B4-4929-A5C7-B982589BB439}" dt="2023-03-31T05:06:00.244" v="3205" actId="20577"/>
        <pc:sldMkLst>
          <pc:docMk/>
          <pc:sldMk cId="268879068" sldId="423"/>
        </pc:sldMkLst>
        <pc:spChg chg="mod">
          <ac:chgData name="Dehbia Kouadria" userId="7bf50ad8-930e-4183-b8a1-c1df25b11269" providerId="ADAL" clId="{578A336B-89B4-4929-A5C7-B982589BB439}" dt="2023-03-30T23:19:40.002" v="2368" actId="20577"/>
          <ac:spMkLst>
            <pc:docMk/>
            <pc:sldMk cId="268879068" sldId="423"/>
            <ac:spMk id="2" creationId="{99E00791-B1EB-DD79-82E6-2C292275C9EB}"/>
          </ac:spMkLst>
        </pc:spChg>
        <pc:spChg chg="del">
          <ac:chgData name="Dehbia Kouadria" userId="7bf50ad8-930e-4183-b8a1-c1df25b11269" providerId="ADAL" clId="{578A336B-89B4-4929-A5C7-B982589BB439}" dt="2023-03-30T23:19:45.582" v="2369" actId="22"/>
          <ac:spMkLst>
            <pc:docMk/>
            <pc:sldMk cId="268879068" sldId="423"/>
            <ac:spMk id="3" creationId="{948670FD-776A-3D06-31F0-6DAE80ED7F28}"/>
          </ac:spMkLst>
        </pc:spChg>
        <pc:picChg chg="add mod ord">
          <ac:chgData name="Dehbia Kouadria" userId="7bf50ad8-930e-4183-b8a1-c1df25b11269" providerId="ADAL" clId="{578A336B-89B4-4929-A5C7-B982589BB439}" dt="2023-03-30T23:19:49.492" v="2370" actId="1076"/>
          <ac:picMkLst>
            <pc:docMk/>
            <pc:sldMk cId="268879068" sldId="423"/>
            <ac:picMk id="5" creationId="{D59F6BF0-EE6F-56A7-4459-6CF6430E91FE}"/>
          </ac:picMkLst>
        </pc:picChg>
      </pc:sldChg>
      <pc:sldChg chg="new del">
        <pc:chgData name="Dehbia Kouadria" userId="7bf50ad8-930e-4183-b8a1-c1df25b11269" providerId="ADAL" clId="{578A336B-89B4-4929-A5C7-B982589BB439}" dt="2023-03-30T22:59:47.377" v="1637" actId="680"/>
        <pc:sldMkLst>
          <pc:docMk/>
          <pc:sldMk cId="3472737528" sldId="423"/>
        </pc:sldMkLst>
      </pc:sldChg>
      <pc:sldChg chg="new del">
        <pc:chgData name="Dehbia Kouadria" userId="7bf50ad8-930e-4183-b8a1-c1df25b11269" providerId="ADAL" clId="{578A336B-89B4-4929-A5C7-B982589BB439}" dt="2023-03-31T09:17:42.946" v="4944" actId="47"/>
        <pc:sldMkLst>
          <pc:docMk/>
          <pc:sldMk cId="491142308" sldId="424"/>
        </pc:sldMkLst>
      </pc:sldChg>
      <pc:sldChg chg="addSp delSp modSp add mod ord">
        <pc:chgData name="Dehbia Kouadria" userId="7bf50ad8-930e-4183-b8a1-c1df25b11269" providerId="ADAL" clId="{578A336B-89B4-4929-A5C7-B982589BB439}" dt="2023-03-31T09:18:10.425" v="4953" actId="478"/>
        <pc:sldMkLst>
          <pc:docMk/>
          <pc:sldMk cId="2713950766" sldId="424"/>
        </pc:sldMkLst>
        <pc:spChg chg="del mod">
          <ac:chgData name="Dehbia Kouadria" userId="7bf50ad8-930e-4183-b8a1-c1df25b11269" providerId="ADAL" clId="{578A336B-89B4-4929-A5C7-B982589BB439}" dt="2023-03-31T09:18:10.425" v="4953" actId="478"/>
          <ac:spMkLst>
            <pc:docMk/>
            <pc:sldMk cId="2713950766" sldId="424"/>
            <ac:spMk id="2" creationId="{4FD5058B-412A-2490-BC33-58C4FA528E8C}"/>
          </ac:spMkLst>
        </pc:spChg>
        <pc:spChg chg="del mod">
          <ac:chgData name="Dehbia Kouadria" userId="7bf50ad8-930e-4183-b8a1-c1df25b11269" providerId="ADAL" clId="{578A336B-89B4-4929-A5C7-B982589BB439}" dt="2023-03-31T09:18:02.344" v="4950" actId="931"/>
          <ac:spMkLst>
            <pc:docMk/>
            <pc:sldMk cId="2713950766" sldId="424"/>
            <ac:spMk id="3" creationId="{F3A1044B-B899-61B2-FEB7-3857E6AE0603}"/>
          </ac:spMkLst>
        </pc:spChg>
        <pc:spChg chg="add mod">
          <ac:chgData name="Dehbia Kouadria" userId="7bf50ad8-930e-4183-b8a1-c1df25b11269" providerId="ADAL" clId="{578A336B-89B4-4929-A5C7-B982589BB439}" dt="2023-03-31T09:18:10.425" v="4953" actId="478"/>
          <ac:spMkLst>
            <pc:docMk/>
            <pc:sldMk cId="2713950766" sldId="424"/>
            <ac:spMk id="7" creationId="{E9FA891D-A657-0A9E-4C89-06949C6BA9E0}"/>
          </ac:spMkLst>
        </pc:spChg>
        <pc:picChg chg="add mod">
          <ac:chgData name="Dehbia Kouadria" userId="7bf50ad8-930e-4183-b8a1-c1df25b11269" providerId="ADAL" clId="{578A336B-89B4-4929-A5C7-B982589BB439}" dt="2023-03-31T09:18:05.662" v="4951" actId="1076"/>
          <ac:picMkLst>
            <pc:docMk/>
            <pc:sldMk cId="2713950766" sldId="424"/>
            <ac:picMk id="5" creationId="{925A780F-85FF-E4E1-2C24-10C5A214BB1E}"/>
          </ac:picMkLst>
        </pc:picChg>
      </pc:sldChg>
      <pc:sldChg chg="add del ord">
        <pc:chgData name="Dehbia Kouadria" userId="7bf50ad8-930e-4183-b8a1-c1df25b11269" providerId="ADAL" clId="{578A336B-89B4-4929-A5C7-B982589BB439}" dt="2023-03-31T09:17:40.046" v="4943" actId="47"/>
        <pc:sldMkLst>
          <pc:docMk/>
          <pc:sldMk cId="1174527196" sldId="425"/>
        </pc:sldMkLst>
      </pc:sldChg>
      <pc:sldMasterChg chg="modSp mod">
        <pc:chgData name="Dehbia Kouadria" userId="7bf50ad8-930e-4183-b8a1-c1df25b11269" providerId="ADAL" clId="{578A336B-89B4-4929-A5C7-B982589BB439}" dt="2023-03-30T22:21:26.433" v="280" actId="20577"/>
        <pc:sldMasterMkLst>
          <pc:docMk/>
          <pc:sldMasterMk cId="0" sldId="2147483648"/>
        </pc:sldMasterMkLst>
        <pc:spChg chg="mod">
          <ac:chgData name="Dehbia Kouadria" userId="7bf50ad8-930e-4183-b8a1-c1df25b11269" providerId="ADAL" clId="{578A336B-89B4-4929-A5C7-B982589BB439}" dt="2023-03-30T22:21:26.433" v="280" actId="20577"/>
          <ac:spMkLst>
            <pc:docMk/>
            <pc:sldMasterMk cId="0" sldId="2147483648"/>
            <ac:spMk id="1173" creationId="{00000000-0000-0000-0000-000000000000}"/>
          </ac:spMkLst>
        </pc:spChg>
      </pc:sldMasterChg>
    </pc:docChg>
  </pc:docChgLst>
  <pc:docChgLst>
    <pc:chgData name="Dehbia Kouadria" userId="7bf50ad8-930e-4183-b8a1-c1df25b11269" providerId="ADAL" clId="{C1E66562-A60B-4D8B-9D84-0826CA7184A1}"/>
    <pc:docChg chg="undo redo custSel addSld delSld modSld sldOrd">
      <pc:chgData name="Dehbia Kouadria" userId="7bf50ad8-930e-4183-b8a1-c1df25b11269" providerId="ADAL" clId="{C1E66562-A60B-4D8B-9D84-0826CA7184A1}" dt="2023-04-12T11:33:01.512" v="6156" actId="2696"/>
      <pc:docMkLst>
        <pc:docMk/>
      </pc:docMkLst>
      <pc:sldChg chg="modSp mod">
        <pc:chgData name="Dehbia Kouadria" userId="7bf50ad8-930e-4183-b8a1-c1df25b11269" providerId="ADAL" clId="{C1E66562-A60B-4D8B-9D84-0826CA7184A1}" dt="2023-04-12T09:38:39.303" v="52" actId="113"/>
        <pc:sldMkLst>
          <pc:docMk/>
          <pc:sldMk cId="0" sldId="402"/>
        </pc:sldMkLst>
        <pc:spChg chg="mod">
          <ac:chgData name="Dehbia Kouadria" userId="7bf50ad8-930e-4183-b8a1-c1df25b11269" providerId="ADAL" clId="{C1E66562-A60B-4D8B-9D84-0826CA7184A1}" dt="2023-04-12T09:38:39.303" v="52" actId="113"/>
          <ac:spMkLst>
            <pc:docMk/>
            <pc:sldMk cId="0" sldId="402"/>
            <ac:spMk id="4" creationId="{982081F1-7D89-552A-132F-757FF6756107}"/>
          </ac:spMkLst>
        </pc:spChg>
      </pc:sldChg>
      <pc:sldChg chg="modSp mod">
        <pc:chgData name="Dehbia Kouadria" userId="7bf50ad8-930e-4183-b8a1-c1df25b11269" providerId="ADAL" clId="{C1E66562-A60B-4D8B-9D84-0826CA7184A1}" dt="2023-04-12T10:18:21.224" v="604" actId="20577"/>
        <pc:sldMkLst>
          <pc:docMk/>
          <pc:sldMk cId="0" sldId="405"/>
        </pc:sldMkLst>
        <pc:spChg chg="mod">
          <ac:chgData name="Dehbia Kouadria" userId="7bf50ad8-930e-4183-b8a1-c1df25b11269" providerId="ADAL" clId="{C1E66562-A60B-4D8B-9D84-0826CA7184A1}" dt="2023-04-12T10:18:21.224" v="604" actId="20577"/>
          <ac:spMkLst>
            <pc:docMk/>
            <pc:sldMk cId="0" sldId="405"/>
            <ac:spMk id="711683" creationId="{00000000-0000-0000-0000-000000000000}"/>
          </ac:spMkLst>
        </pc:spChg>
      </pc:sldChg>
      <pc:sldChg chg="del">
        <pc:chgData name="Dehbia Kouadria" userId="7bf50ad8-930e-4183-b8a1-c1df25b11269" providerId="ADAL" clId="{C1E66562-A60B-4D8B-9D84-0826CA7184A1}" dt="2023-04-12T10:19:08.099" v="605" actId="47"/>
        <pc:sldMkLst>
          <pc:docMk/>
          <pc:sldMk cId="4004069667" sldId="406"/>
        </pc:sldMkLst>
      </pc:sldChg>
      <pc:sldChg chg="del">
        <pc:chgData name="Dehbia Kouadria" userId="7bf50ad8-930e-4183-b8a1-c1df25b11269" providerId="ADAL" clId="{C1E66562-A60B-4D8B-9D84-0826CA7184A1}" dt="2023-04-12T10:19:08.099" v="605" actId="47"/>
        <pc:sldMkLst>
          <pc:docMk/>
          <pc:sldMk cId="2274306821" sldId="407"/>
        </pc:sldMkLst>
      </pc:sldChg>
      <pc:sldChg chg="modSp del mod">
        <pc:chgData name="Dehbia Kouadria" userId="7bf50ad8-930e-4183-b8a1-c1df25b11269" providerId="ADAL" clId="{C1E66562-A60B-4D8B-9D84-0826CA7184A1}" dt="2023-04-12T11:33:01.512" v="6156" actId="2696"/>
        <pc:sldMkLst>
          <pc:docMk/>
          <pc:sldMk cId="3907794154" sldId="420"/>
        </pc:sldMkLst>
        <pc:spChg chg="mod">
          <ac:chgData name="Dehbia Kouadria" userId="7bf50ad8-930e-4183-b8a1-c1df25b11269" providerId="ADAL" clId="{C1E66562-A60B-4D8B-9D84-0826CA7184A1}" dt="2023-04-12T11:21:01.570" v="5475"/>
          <ac:spMkLst>
            <pc:docMk/>
            <pc:sldMk cId="3907794154" sldId="420"/>
            <ac:spMk id="2" creationId="{15777695-5B3D-C5A9-BC59-1B6562687E88}"/>
          </ac:spMkLst>
        </pc:spChg>
        <pc:graphicFrameChg chg="mod modGraphic">
          <ac:chgData name="Dehbia Kouadria" userId="7bf50ad8-930e-4183-b8a1-c1df25b11269" providerId="ADAL" clId="{C1E66562-A60B-4D8B-9D84-0826CA7184A1}" dt="2023-04-12T11:26:15.475" v="5646" actId="20577"/>
          <ac:graphicFrameMkLst>
            <pc:docMk/>
            <pc:sldMk cId="3907794154" sldId="420"/>
            <ac:graphicFrameMk id="7" creationId="{C84B2D9B-636F-C5B6-C43E-C87C350EBFD3}"/>
          </ac:graphicFrameMkLst>
        </pc:graphicFrameChg>
      </pc:sldChg>
      <pc:sldChg chg="del">
        <pc:chgData name="Dehbia Kouadria" userId="7bf50ad8-930e-4183-b8a1-c1df25b11269" providerId="ADAL" clId="{C1E66562-A60B-4D8B-9D84-0826CA7184A1}" dt="2023-04-12T10:19:08.099" v="605" actId="47"/>
        <pc:sldMkLst>
          <pc:docMk/>
          <pc:sldMk cId="3393678286" sldId="421"/>
        </pc:sldMkLst>
      </pc:sldChg>
      <pc:sldChg chg="del">
        <pc:chgData name="Dehbia Kouadria" userId="7bf50ad8-930e-4183-b8a1-c1df25b11269" providerId="ADAL" clId="{C1E66562-A60B-4D8B-9D84-0826CA7184A1}" dt="2023-04-12T10:19:08.099" v="605" actId="47"/>
        <pc:sldMkLst>
          <pc:docMk/>
          <pc:sldMk cId="2534704689" sldId="422"/>
        </pc:sldMkLst>
      </pc:sldChg>
      <pc:sldChg chg="del">
        <pc:chgData name="Dehbia Kouadria" userId="7bf50ad8-930e-4183-b8a1-c1df25b11269" providerId="ADAL" clId="{C1E66562-A60B-4D8B-9D84-0826CA7184A1}" dt="2023-04-12T10:19:08.099" v="605" actId="47"/>
        <pc:sldMkLst>
          <pc:docMk/>
          <pc:sldMk cId="268879068" sldId="423"/>
        </pc:sldMkLst>
      </pc:sldChg>
      <pc:sldChg chg="addSp delSp modSp new mod modClrScheme chgLayout">
        <pc:chgData name="Dehbia Kouadria" userId="7bf50ad8-930e-4183-b8a1-c1df25b11269" providerId="ADAL" clId="{C1E66562-A60B-4D8B-9D84-0826CA7184A1}" dt="2023-04-12T09:59:03.172" v="156" actId="313"/>
        <pc:sldMkLst>
          <pc:docMk/>
          <pc:sldMk cId="1463575612" sldId="425"/>
        </pc:sldMkLst>
        <pc:spChg chg="mod ord">
          <ac:chgData name="Dehbia Kouadria" userId="7bf50ad8-930e-4183-b8a1-c1df25b11269" providerId="ADAL" clId="{C1E66562-A60B-4D8B-9D84-0826CA7184A1}" dt="2023-04-12T09:55:47.893" v="87" actId="700"/>
          <ac:spMkLst>
            <pc:docMk/>
            <pc:sldMk cId="1463575612" sldId="425"/>
            <ac:spMk id="2" creationId="{7F90CC75-1731-191C-1D5C-FA7D5A8A5410}"/>
          </ac:spMkLst>
        </pc:spChg>
        <pc:spChg chg="del">
          <ac:chgData name="Dehbia Kouadria" userId="7bf50ad8-930e-4183-b8a1-c1df25b11269" providerId="ADAL" clId="{C1E66562-A60B-4D8B-9D84-0826CA7184A1}" dt="2023-04-12T09:40:40.108" v="54" actId="931"/>
          <ac:spMkLst>
            <pc:docMk/>
            <pc:sldMk cId="1463575612" sldId="425"/>
            <ac:spMk id="3" creationId="{EE4EDC10-B0ED-2550-D8B6-8ABB474319E1}"/>
          </ac:spMkLst>
        </pc:spChg>
        <pc:spChg chg="add mod ord">
          <ac:chgData name="Dehbia Kouadria" userId="7bf50ad8-930e-4183-b8a1-c1df25b11269" providerId="ADAL" clId="{C1E66562-A60B-4D8B-9D84-0826CA7184A1}" dt="2023-04-12T09:57:02.760" v="124" actId="255"/>
          <ac:spMkLst>
            <pc:docMk/>
            <pc:sldMk cId="1463575612" sldId="425"/>
            <ac:spMk id="6" creationId="{C8C09696-8D99-9462-282E-1FE09F3035E1}"/>
          </ac:spMkLst>
        </pc:spChg>
        <pc:spChg chg="add mod">
          <ac:chgData name="Dehbia Kouadria" userId="7bf50ad8-930e-4183-b8a1-c1df25b11269" providerId="ADAL" clId="{C1E66562-A60B-4D8B-9D84-0826CA7184A1}" dt="2023-04-12T09:59:03.172" v="156" actId="313"/>
          <ac:spMkLst>
            <pc:docMk/>
            <pc:sldMk cId="1463575612" sldId="425"/>
            <ac:spMk id="7" creationId="{DF5939BC-F603-FBC3-7B86-CF86A852926E}"/>
          </ac:spMkLst>
        </pc:spChg>
        <pc:picChg chg="add mod ord modCrop">
          <ac:chgData name="Dehbia Kouadria" userId="7bf50ad8-930e-4183-b8a1-c1df25b11269" providerId="ADAL" clId="{C1E66562-A60B-4D8B-9D84-0826CA7184A1}" dt="2023-04-12T09:56:12.238" v="93" actId="1076"/>
          <ac:picMkLst>
            <pc:docMk/>
            <pc:sldMk cId="1463575612" sldId="425"/>
            <ac:picMk id="5" creationId="{83ADFAEA-C397-4588-114C-A8D4703A8A53}"/>
          </ac:picMkLst>
        </pc:picChg>
      </pc:sldChg>
      <pc:sldChg chg="addSp delSp modSp new mod modClrScheme chgLayout">
        <pc:chgData name="Dehbia Kouadria" userId="7bf50ad8-930e-4183-b8a1-c1df25b11269" providerId="ADAL" clId="{C1E66562-A60B-4D8B-9D84-0826CA7184A1}" dt="2023-04-12T10:14:24.011" v="369" actId="1076"/>
        <pc:sldMkLst>
          <pc:docMk/>
          <pc:sldMk cId="2068099890" sldId="426"/>
        </pc:sldMkLst>
        <pc:spChg chg="del mod ord">
          <ac:chgData name="Dehbia Kouadria" userId="7bf50ad8-930e-4183-b8a1-c1df25b11269" providerId="ADAL" clId="{C1E66562-A60B-4D8B-9D84-0826CA7184A1}" dt="2023-04-12T10:02:45.304" v="158" actId="700"/>
          <ac:spMkLst>
            <pc:docMk/>
            <pc:sldMk cId="2068099890" sldId="426"/>
            <ac:spMk id="2" creationId="{C62B9AA0-5F57-1AE0-58B7-422F3FFC654D}"/>
          </ac:spMkLst>
        </pc:spChg>
        <pc:spChg chg="del">
          <ac:chgData name="Dehbia Kouadria" userId="7bf50ad8-930e-4183-b8a1-c1df25b11269" providerId="ADAL" clId="{C1E66562-A60B-4D8B-9D84-0826CA7184A1}" dt="2023-04-12T10:02:45.304" v="158" actId="700"/>
          <ac:spMkLst>
            <pc:docMk/>
            <pc:sldMk cId="2068099890" sldId="426"/>
            <ac:spMk id="3" creationId="{FCDDBB2A-86F3-9661-42BC-0DD6F8715252}"/>
          </ac:spMkLst>
        </pc:spChg>
        <pc:spChg chg="del">
          <ac:chgData name="Dehbia Kouadria" userId="7bf50ad8-930e-4183-b8a1-c1df25b11269" providerId="ADAL" clId="{C1E66562-A60B-4D8B-9D84-0826CA7184A1}" dt="2023-04-12T10:02:45.304" v="158" actId="700"/>
          <ac:spMkLst>
            <pc:docMk/>
            <pc:sldMk cId="2068099890" sldId="426"/>
            <ac:spMk id="4" creationId="{BE4CBF4D-0D91-E743-ADE8-EB061427A498}"/>
          </ac:spMkLst>
        </pc:spChg>
        <pc:spChg chg="add mod ord">
          <ac:chgData name="Dehbia Kouadria" userId="7bf50ad8-930e-4183-b8a1-c1df25b11269" providerId="ADAL" clId="{C1E66562-A60B-4D8B-9D84-0826CA7184A1}" dt="2023-04-12T10:02:56.802" v="159"/>
          <ac:spMkLst>
            <pc:docMk/>
            <pc:sldMk cId="2068099890" sldId="426"/>
            <ac:spMk id="5" creationId="{0BAB826C-6A9D-FB5F-FDD5-7249E1F5BF02}"/>
          </ac:spMkLst>
        </pc:spChg>
        <pc:spChg chg="add mod">
          <ac:chgData name="Dehbia Kouadria" userId="7bf50ad8-930e-4183-b8a1-c1df25b11269" providerId="ADAL" clId="{C1E66562-A60B-4D8B-9D84-0826CA7184A1}" dt="2023-04-12T10:12:36.998" v="242" actId="113"/>
          <ac:spMkLst>
            <pc:docMk/>
            <pc:sldMk cId="2068099890" sldId="426"/>
            <ac:spMk id="6" creationId="{852F649F-30F4-A016-BD90-EB791182A286}"/>
          </ac:spMkLst>
        </pc:spChg>
        <pc:spChg chg="add mod">
          <ac:chgData name="Dehbia Kouadria" userId="7bf50ad8-930e-4183-b8a1-c1df25b11269" providerId="ADAL" clId="{C1E66562-A60B-4D8B-9D84-0826CA7184A1}" dt="2023-04-12T10:14:24.011" v="369" actId="1076"/>
          <ac:spMkLst>
            <pc:docMk/>
            <pc:sldMk cId="2068099890" sldId="426"/>
            <ac:spMk id="7" creationId="{618D2CD6-DC79-B219-FD18-F00F80D35B5F}"/>
          </ac:spMkLst>
        </pc:spChg>
      </pc:sldChg>
      <pc:sldChg chg="addSp delSp modSp new mod modClrScheme chgLayout">
        <pc:chgData name="Dehbia Kouadria" userId="7bf50ad8-930e-4183-b8a1-c1df25b11269" providerId="ADAL" clId="{C1E66562-A60B-4D8B-9D84-0826CA7184A1}" dt="2023-04-12T10:24:19.919" v="810" actId="1076"/>
        <pc:sldMkLst>
          <pc:docMk/>
          <pc:sldMk cId="782286828" sldId="427"/>
        </pc:sldMkLst>
        <pc:spChg chg="del mod ord">
          <ac:chgData name="Dehbia Kouadria" userId="7bf50ad8-930e-4183-b8a1-c1df25b11269" providerId="ADAL" clId="{C1E66562-A60B-4D8B-9D84-0826CA7184A1}" dt="2023-04-12T10:19:32.229" v="607" actId="700"/>
          <ac:spMkLst>
            <pc:docMk/>
            <pc:sldMk cId="782286828" sldId="427"/>
            <ac:spMk id="2" creationId="{F286EB14-3948-92B3-8EDB-D5A81C01D44B}"/>
          </ac:spMkLst>
        </pc:spChg>
        <pc:spChg chg="del mod ord">
          <ac:chgData name="Dehbia Kouadria" userId="7bf50ad8-930e-4183-b8a1-c1df25b11269" providerId="ADAL" clId="{C1E66562-A60B-4D8B-9D84-0826CA7184A1}" dt="2023-04-12T10:19:32.229" v="607" actId="700"/>
          <ac:spMkLst>
            <pc:docMk/>
            <pc:sldMk cId="782286828" sldId="427"/>
            <ac:spMk id="3" creationId="{94DA2B3E-821D-5AFB-281F-F94B5B841EF4}"/>
          </ac:spMkLst>
        </pc:spChg>
        <pc:spChg chg="add mod ord">
          <ac:chgData name="Dehbia Kouadria" userId="7bf50ad8-930e-4183-b8a1-c1df25b11269" providerId="ADAL" clId="{C1E66562-A60B-4D8B-9D84-0826CA7184A1}" dt="2023-04-12T10:19:40.406" v="639" actId="20577"/>
          <ac:spMkLst>
            <pc:docMk/>
            <pc:sldMk cId="782286828" sldId="427"/>
            <ac:spMk id="4" creationId="{6E930C55-9C32-357F-2596-FE90F1A89849}"/>
          </ac:spMkLst>
        </pc:spChg>
        <pc:spChg chg="add mod ord">
          <ac:chgData name="Dehbia Kouadria" userId="7bf50ad8-930e-4183-b8a1-c1df25b11269" providerId="ADAL" clId="{C1E66562-A60B-4D8B-9D84-0826CA7184A1}" dt="2023-04-12T10:23:04.226" v="806" actId="20577"/>
          <ac:spMkLst>
            <pc:docMk/>
            <pc:sldMk cId="782286828" sldId="427"/>
            <ac:spMk id="5" creationId="{476DD232-A17C-F776-588F-80C1B2C5D8DD}"/>
          </ac:spMkLst>
        </pc:spChg>
        <pc:spChg chg="add del mod ord">
          <ac:chgData name="Dehbia Kouadria" userId="7bf50ad8-930e-4183-b8a1-c1df25b11269" providerId="ADAL" clId="{C1E66562-A60B-4D8B-9D84-0826CA7184A1}" dt="2023-04-12T10:24:14.348" v="807" actId="931"/>
          <ac:spMkLst>
            <pc:docMk/>
            <pc:sldMk cId="782286828" sldId="427"/>
            <ac:spMk id="6" creationId="{5B09E8A0-4CAF-23C8-B5E6-89282827C9D6}"/>
          </ac:spMkLst>
        </pc:spChg>
        <pc:picChg chg="add mod">
          <ac:chgData name="Dehbia Kouadria" userId="7bf50ad8-930e-4183-b8a1-c1df25b11269" providerId="ADAL" clId="{C1E66562-A60B-4D8B-9D84-0826CA7184A1}" dt="2023-04-12T10:24:19.919" v="810" actId="1076"/>
          <ac:picMkLst>
            <pc:docMk/>
            <pc:sldMk cId="782286828" sldId="427"/>
            <ac:picMk id="8" creationId="{954CB253-91FF-CCE4-2383-91127A3175E8}"/>
          </ac:picMkLst>
        </pc:picChg>
      </pc:sldChg>
      <pc:sldChg chg="addSp delSp modSp new mod modClrScheme chgLayout">
        <pc:chgData name="Dehbia Kouadria" userId="7bf50ad8-930e-4183-b8a1-c1df25b11269" providerId="ADAL" clId="{C1E66562-A60B-4D8B-9D84-0826CA7184A1}" dt="2023-04-12T10:28:53.186" v="1093" actId="20577"/>
        <pc:sldMkLst>
          <pc:docMk/>
          <pc:sldMk cId="3251355172" sldId="428"/>
        </pc:sldMkLst>
        <pc:spChg chg="del mod ord">
          <ac:chgData name="Dehbia Kouadria" userId="7bf50ad8-930e-4183-b8a1-c1df25b11269" providerId="ADAL" clId="{C1E66562-A60B-4D8B-9D84-0826CA7184A1}" dt="2023-04-12T10:26:31.624" v="812" actId="700"/>
          <ac:spMkLst>
            <pc:docMk/>
            <pc:sldMk cId="3251355172" sldId="428"/>
            <ac:spMk id="2" creationId="{3AF7ACA9-BF1D-6DFF-550E-B42512134396}"/>
          </ac:spMkLst>
        </pc:spChg>
        <pc:spChg chg="del mod ord">
          <ac:chgData name="Dehbia Kouadria" userId="7bf50ad8-930e-4183-b8a1-c1df25b11269" providerId="ADAL" clId="{C1E66562-A60B-4D8B-9D84-0826CA7184A1}" dt="2023-04-12T10:26:31.624" v="812" actId="700"/>
          <ac:spMkLst>
            <pc:docMk/>
            <pc:sldMk cId="3251355172" sldId="428"/>
            <ac:spMk id="3" creationId="{9B9D9749-2607-0992-5E3C-4A6A5051566E}"/>
          </ac:spMkLst>
        </pc:spChg>
        <pc:spChg chg="del">
          <ac:chgData name="Dehbia Kouadria" userId="7bf50ad8-930e-4183-b8a1-c1df25b11269" providerId="ADAL" clId="{C1E66562-A60B-4D8B-9D84-0826CA7184A1}" dt="2023-04-12T10:26:31.624" v="812" actId="700"/>
          <ac:spMkLst>
            <pc:docMk/>
            <pc:sldMk cId="3251355172" sldId="428"/>
            <ac:spMk id="4" creationId="{DE2EC755-07E2-6358-F342-BBC2F3144990}"/>
          </ac:spMkLst>
        </pc:spChg>
        <pc:spChg chg="add mod ord">
          <ac:chgData name="Dehbia Kouadria" userId="7bf50ad8-930e-4183-b8a1-c1df25b11269" providerId="ADAL" clId="{C1E66562-A60B-4D8B-9D84-0826CA7184A1}" dt="2023-04-12T10:26:44.994" v="842" actId="20577"/>
          <ac:spMkLst>
            <pc:docMk/>
            <pc:sldMk cId="3251355172" sldId="428"/>
            <ac:spMk id="5" creationId="{9FA55323-9E73-DFD2-530D-2CC2F0E140F6}"/>
          </ac:spMkLst>
        </pc:spChg>
        <pc:spChg chg="add mod ord">
          <ac:chgData name="Dehbia Kouadria" userId="7bf50ad8-930e-4183-b8a1-c1df25b11269" providerId="ADAL" clId="{C1E66562-A60B-4D8B-9D84-0826CA7184A1}" dt="2023-04-12T10:28:53.186" v="1093" actId="20577"/>
          <ac:spMkLst>
            <pc:docMk/>
            <pc:sldMk cId="3251355172" sldId="428"/>
            <ac:spMk id="6" creationId="{3256DE5F-5E74-03F4-0458-A37B001D4E87}"/>
          </ac:spMkLst>
        </pc:spChg>
      </pc:sldChg>
      <pc:sldChg chg="modSp new mod">
        <pc:chgData name="Dehbia Kouadria" userId="7bf50ad8-930e-4183-b8a1-c1df25b11269" providerId="ADAL" clId="{C1E66562-A60B-4D8B-9D84-0826CA7184A1}" dt="2023-04-12T10:33:15.043" v="1370" actId="20577"/>
        <pc:sldMkLst>
          <pc:docMk/>
          <pc:sldMk cId="889596257" sldId="429"/>
        </pc:sldMkLst>
        <pc:spChg chg="mod">
          <ac:chgData name="Dehbia Kouadria" userId="7bf50ad8-930e-4183-b8a1-c1df25b11269" providerId="ADAL" clId="{C1E66562-A60B-4D8B-9D84-0826CA7184A1}" dt="2023-04-12T10:31:56.796" v="1159" actId="113"/>
          <ac:spMkLst>
            <pc:docMk/>
            <pc:sldMk cId="889596257" sldId="429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0:33:15.043" v="1370" actId="20577"/>
          <ac:spMkLst>
            <pc:docMk/>
            <pc:sldMk cId="889596257" sldId="429"/>
            <ac:spMk id="3" creationId="{BB111D3F-D02C-78BE-53D1-85EA07A12448}"/>
          </ac:spMkLst>
        </pc:spChg>
      </pc:sldChg>
      <pc:sldChg chg="new del">
        <pc:chgData name="Dehbia Kouadria" userId="7bf50ad8-930e-4183-b8a1-c1df25b11269" providerId="ADAL" clId="{C1E66562-A60B-4D8B-9D84-0826CA7184A1}" dt="2023-04-12T10:33:47.686" v="1373" actId="47"/>
        <pc:sldMkLst>
          <pc:docMk/>
          <pc:sldMk cId="2153298855" sldId="430"/>
        </pc:sldMkLst>
      </pc:sldChg>
      <pc:sldChg chg="modSp add mod">
        <pc:chgData name="Dehbia Kouadria" userId="7bf50ad8-930e-4183-b8a1-c1df25b11269" providerId="ADAL" clId="{C1E66562-A60B-4D8B-9D84-0826CA7184A1}" dt="2023-04-12T10:36:56.406" v="1754" actId="20577"/>
        <pc:sldMkLst>
          <pc:docMk/>
          <pc:sldMk cId="3259922607" sldId="431"/>
        </pc:sldMkLst>
        <pc:spChg chg="mod">
          <ac:chgData name="Dehbia Kouadria" userId="7bf50ad8-930e-4183-b8a1-c1df25b11269" providerId="ADAL" clId="{C1E66562-A60B-4D8B-9D84-0826CA7184A1}" dt="2023-04-12T10:33:54.067" v="1383" actId="20577"/>
          <ac:spMkLst>
            <pc:docMk/>
            <pc:sldMk cId="3259922607" sldId="431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0:36:56.406" v="1754" actId="20577"/>
          <ac:spMkLst>
            <pc:docMk/>
            <pc:sldMk cId="3259922607" sldId="431"/>
            <ac:spMk id="3" creationId="{BB111D3F-D02C-78BE-53D1-85EA07A12448}"/>
          </ac:spMkLst>
        </pc:spChg>
      </pc:sldChg>
      <pc:sldChg chg="modSp add mod">
        <pc:chgData name="Dehbia Kouadria" userId="7bf50ad8-930e-4183-b8a1-c1df25b11269" providerId="ADAL" clId="{C1E66562-A60B-4D8B-9D84-0826CA7184A1}" dt="2023-04-12T10:39:08.132" v="1967" actId="20577"/>
        <pc:sldMkLst>
          <pc:docMk/>
          <pc:sldMk cId="728565542" sldId="432"/>
        </pc:sldMkLst>
        <pc:spChg chg="mod">
          <ac:chgData name="Dehbia Kouadria" userId="7bf50ad8-930e-4183-b8a1-c1df25b11269" providerId="ADAL" clId="{C1E66562-A60B-4D8B-9D84-0826CA7184A1}" dt="2023-04-12T10:37:31.088" v="1779" actId="20577"/>
          <ac:spMkLst>
            <pc:docMk/>
            <pc:sldMk cId="728565542" sldId="432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0:39:08.132" v="1967" actId="20577"/>
          <ac:spMkLst>
            <pc:docMk/>
            <pc:sldMk cId="728565542" sldId="432"/>
            <ac:spMk id="3" creationId="{BB111D3F-D02C-78BE-53D1-85EA07A12448}"/>
          </ac:spMkLst>
        </pc:spChg>
      </pc:sldChg>
      <pc:sldChg chg="modSp add mod">
        <pc:chgData name="Dehbia Kouadria" userId="7bf50ad8-930e-4183-b8a1-c1df25b11269" providerId="ADAL" clId="{C1E66562-A60B-4D8B-9D84-0826CA7184A1}" dt="2023-04-12T10:45:22.248" v="2460" actId="20577"/>
        <pc:sldMkLst>
          <pc:docMk/>
          <pc:sldMk cId="3894878099" sldId="433"/>
        </pc:sldMkLst>
        <pc:spChg chg="mod">
          <ac:chgData name="Dehbia Kouadria" userId="7bf50ad8-930e-4183-b8a1-c1df25b11269" providerId="ADAL" clId="{C1E66562-A60B-4D8B-9D84-0826CA7184A1}" dt="2023-04-12T10:40:05.030" v="2007" actId="1076"/>
          <ac:spMkLst>
            <pc:docMk/>
            <pc:sldMk cId="3894878099" sldId="433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0:45:22.248" v="2460" actId="20577"/>
          <ac:spMkLst>
            <pc:docMk/>
            <pc:sldMk cId="3894878099" sldId="433"/>
            <ac:spMk id="3" creationId="{BB111D3F-D02C-78BE-53D1-85EA07A12448}"/>
          </ac:spMkLst>
        </pc:spChg>
      </pc:sldChg>
      <pc:sldChg chg="addSp modSp add mod ord">
        <pc:chgData name="Dehbia Kouadria" userId="7bf50ad8-930e-4183-b8a1-c1df25b11269" providerId="ADAL" clId="{C1E66562-A60B-4D8B-9D84-0826CA7184A1}" dt="2023-04-12T10:51:48.222" v="2828" actId="1076"/>
        <pc:sldMkLst>
          <pc:docMk/>
          <pc:sldMk cId="3703283005" sldId="434"/>
        </pc:sldMkLst>
        <pc:spChg chg="mod">
          <ac:chgData name="Dehbia Kouadria" userId="7bf50ad8-930e-4183-b8a1-c1df25b11269" providerId="ADAL" clId="{C1E66562-A60B-4D8B-9D84-0826CA7184A1}" dt="2023-04-12T10:45:59.390" v="2494" actId="113"/>
          <ac:spMkLst>
            <pc:docMk/>
            <pc:sldMk cId="3703283005" sldId="434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0:47:48.898" v="2669" actId="14100"/>
          <ac:spMkLst>
            <pc:docMk/>
            <pc:sldMk cId="3703283005" sldId="434"/>
            <ac:spMk id="3" creationId="{BB111D3F-D02C-78BE-53D1-85EA07A12448}"/>
          </ac:spMkLst>
        </pc:spChg>
        <pc:spChg chg="add mod">
          <ac:chgData name="Dehbia Kouadria" userId="7bf50ad8-930e-4183-b8a1-c1df25b11269" providerId="ADAL" clId="{C1E66562-A60B-4D8B-9D84-0826CA7184A1}" dt="2023-04-12T10:51:48.222" v="2828" actId="1076"/>
          <ac:spMkLst>
            <pc:docMk/>
            <pc:sldMk cId="3703283005" sldId="434"/>
            <ac:spMk id="4" creationId="{D2CEF838-E69F-DF07-C26B-11ABBBD0A33C}"/>
          </ac:spMkLst>
        </pc:spChg>
      </pc:sldChg>
      <pc:sldChg chg="add del">
        <pc:chgData name="Dehbia Kouadria" userId="7bf50ad8-930e-4183-b8a1-c1df25b11269" providerId="ADAL" clId="{C1E66562-A60B-4D8B-9D84-0826CA7184A1}" dt="2023-04-12T10:46:46.531" v="2507" actId="2890"/>
        <pc:sldMkLst>
          <pc:docMk/>
          <pc:sldMk cId="3182827044" sldId="435"/>
        </pc:sldMkLst>
      </pc:sldChg>
      <pc:sldChg chg="modSp add mod ord">
        <pc:chgData name="Dehbia Kouadria" userId="7bf50ad8-930e-4183-b8a1-c1df25b11269" providerId="ADAL" clId="{C1E66562-A60B-4D8B-9D84-0826CA7184A1}" dt="2023-04-12T10:53:59.212" v="2966" actId="20577"/>
        <pc:sldMkLst>
          <pc:docMk/>
          <pc:sldMk cId="4002052114" sldId="435"/>
        </pc:sldMkLst>
        <pc:spChg chg="mod">
          <ac:chgData name="Dehbia Kouadria" userId="7bf50ad8-930e-4183-b8a1-c1df25b11269" providerId="ADAL" clId="{C1E66562-A60B-4D8B-9D84-0826CA7184A1}" dt="2023-04-12T10:53:59.212" v="2966" actId="20577"/>
          <ac:spMkLst>
            <pc:docMk/>
            <pc:sldMk cId="4002052114" sldId="435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0:53:42.863" v="2964" actId="20577"/>
          <ac:spMkLst>
            <pc:docMk/>
            <pc:sldMk cId="4002052114" sldId="435"/>
            <ac:spMk id="3" creationId="{BB111D3F-D02C-78BE-53D1-85EA07A12448}"/>
          </ac:spMkLst>
        </pc:spChg>
      </pc:sldChg>
      <pc:sldChg chg="modSp add mod">
        <pc:chgData name="Dehbia Kouadria" userId="7bf50ad8-930e-4183-b8a1-c1df25b11269" providerId="ADAL" clId="{C1E66562-A60B-4D8B-9D84-0826CA7184A1}" dt="2023-04-12T10:55:59.746" v="3256" actId="113"/>
        <pc:sldMkLst>
          <pc:docMk/>
          <pc:sldMk cId="3044919517" sldId="436"/>
        </pc:sldMkLst>
        <pc:spChg chg="mod">
          <ac:chgData name="Dehbia Kouadria" userId="7bf50ad8-930e-4183-b8a1-c1df25b11269" providerId="ADAL" clId="{C1E66562-A60B-4D8B-9D84-0826CA7184A1}" dt="2023-04-12T10:54:08.418" v="2973" actId="20577"/>
          <ac:spMkLst>
            <pc:docMk/>
            <pc:sldMk cId="3044919517" sldId="436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0:55:59.746" v="3256" actId="113"/>
          <ac:spMkLst>
            <pc:docMk/>
            <pc:sldMk cId="3044919517" sldId="436"/>
            <ac:spMk id="3" creationId="{BB111D3F-D02C-78BE-53D1-85EA07A12448}"/>
          </ac:spMkLst>
        </pc:spChg>
      </pc:sldChg>
      <pc:sldChg chg="modSp add mod">
        <pc:chgData name="Dehbia Kouadria" userId="7bf50ad8-930e-4183-b8a1-c1df25b11269" providerId="ADAL" clId="{C1E66562-A60B-4D8B-9D84-0826CA7184A1}" dt="2023-04-12T10:59:54.102" v="3830" actId="1076"/>
        <pc:sldMkLst>
          <pc:docMk/>
          <pc:sldMk cId="2584712298" sldId="437"/>
        </pc:sldMkLst>
        <pc:spChg chg="mod">
          <ac:chgData name="Dehbia Kouadria" userId="7bf50ad8-930e-4183-b8a1-c1df25b11269" providerId="ADAL" clId="{C1E66562-A60B-4D8B-9D84-0826CA7184A1}" dt="2023-04-12T10:56:29.942" v="3287" actId="20577"/>
          <ac:spMkLst>
            <pc:docMk/>
            <pc:sldMk cId="2584712298" sldId="437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0:59:54.102" v="3830" actId="1076"/>
          <ac:spMkLst>
            <pc:docMk/>
            <pc:sldMk cId="2584712298" sldId="437"/>
            <ac:spMk id="3" creationId="{BB111D3F-D02C-78BE-53D1-85EA07A12448}"/>
          </ac:spMkLst>
        </pc:spChg>
      </pc:sldChg>
      <pc:sldChg chg="addSp modSp add mod modClrScheme chgLayout">
        <pc:chgData name="Dehbia Kouadria" userId="7bf50ad8-930e-4183-b8a1-c1df25b11269" providerId="ADAL" clId="{C1E66562-A60B-4D8B-9D84-0826CA7184A1}" dt="2023-04-12T11:05:03.913" v="4375" actId="14100"/>
        <pc:sldMkLst>
          <pc:docMk/>
          <pc:sldMk cId="199285705" sldId="438"/>
        </pc:sldMkLst>
        <pc:spChg chg="mod ord">
          <ac:chgData name="Dehbia Kouadria" userId="7bf50ad8-930e-4183-b8a1-c1df25b11269" providerId="ADAL" clId="{C1E66562-A60B-4D8B-9D84-0826CA7184A1}" dt="2023-04-12T11:01:18.618" v="3914" actId="700"/>
          <ac:spMkLst>
            <pc:docMk/>
            <pc:sldMk cId="199285705" sldId="438"/>
            <ac:spMk id="2" creationId="{0AB122C2-60AE-E9E8-D5F4-D870F1521161}"/>
          </ac:spMkLst>
        </pc:spChg>
        <pc:spChg chg="mod ord">
          <ac:chgData name="Dehbia Kouadria" userId="7bf50ad8-930e-4183-b8a1-c1df25b11269" providerId="ADAL" clId="{C1E66562-A60B-4D8B-9D84-0826CA7184A1}" dt="2023-04-12T11:02:32.214" v="4091" actId="20577"/>
          <ac:spMkLst>
            <pc:docMk/>
            <pc:sldMk cId="199285705" sldId="438"/>
            <ac:spMk id="3" creationId="{BB111D3F-D02C-78BE-53D1-85EA07A12448}"/>
          </ac:spMkLst>
        </pc:spChg>
        <pc:spChg chg="add mod ord">
          <ac:chgData name="Dehbia Kouadria" userId="7bf50ad8-930e-4183-b8a1-c1df25b11269" providerId="ADAL" clId="{C1E66562-A60B-4D8B-9D84-0826CA7184A1}" dt="2023-04-12T11:05:03.913" v="4375" actId="14100"/>
          <ac:spMkLst>
            <pc:docMk/>
            <pc:sldMk cId="199285705" sldId="438"/>
            <ac:spMk id="4" creationId="{BB89D842-F90C-6497-83E2-CF2AE51755E0}"/>
          </ac:spMkLst>
        </pc:spChg>
      </pc:sldChg>
      <pc:sldChg chg="modSp add mod ord">
        <pc:chgData name="Dehbia Kouadria" userId="7bf50ad8-930e-4183-b8a1-c1df25b11269" providerId="ADAL" clId="{C1E66562-A60B-4D8B-9D84-0826CA7184A1}" dt="2023-04-12T11:08:36.414" v="4657" actId="20577"/>
        <pc:sldMkLst>
          <pc:docMk/>
          <pc:sldMk cId="3697746983" sldId="439"/>
        </pc:sldMkLst>
        <pc:spChg chg="mod">
          <ac:chgData name="Dehbia Kouadria" userId="7bf50ad8-930e-4183-b8a1-c1df25b11269" providerId="ADAL" clId="{C1E66562-A60B-4D8B-9D84-0826CA7184A1}" dt="2023-04-12T11:06:55.778" v="4386" actId="20577"/>
          <ac:spMkLst>
            <pc:docMk/>
            <pc:sldMk cId="3697746983" sldId="439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1:08:36.414" v="4657" actId="20577"/>
          <ac:spMkLst>
            <pc:docMk/>
            <pc:sldMk cId="3697746983" sldId="439"/>
            <ac:spMk id="3" creationId="{BB111D3F-D02C-78BE-53D1-85EA07A12448}"/>
          </ac:spMkLst>
        </pc:spChg>
      </pc:sldChg>
      <pc:sldChg chg="modSp add mod modNotesTx">
        <pc:chgData name="Dehbia Kouadria" userId="7bf50ad8-930e-4183-b8a1-c1df25b11269" providerId="ADAL" clId="{C1E66562-A60B-4D8B-9D84-0826CA7184A1}" dt="2023-04-12T11:11:08.361" v="5023" actId="20577"/>
        <pc:sldMkLst>
          <pc:docMk/>
          <pc:sldMk cId="706257133" sldId="440"/>
        </pc:sldMkLst>
        <pc:spChg chg="mod">
          <ac:chgData name="Dehbia Kouadria" userId="7bf50ad8-930e-4183-b8a1-c1df25b11269" providerId="ADAL" clId="{C1E66562-A60B-4D8B-9D84-0826CA7184A1}" dt="2023-04-12T11:08:56.139" v="4674" actId="20577"/>
          <ac:spMkLst>
            <pc:docMk/>
            <pc:sldMk cId="706257133" sldId="440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1:10:49.843" v="4978" actId="20577"/>
          <ac:spMkLst>
            <pc:docMk/>
            <pc:sldMk cId="706257133" sldId="440"/>
            <ac:spMk id="3" creationId="{BB111D3F-D02C-78BE-53D1-85EA07A12448}"/>
          </ac:spMkLst>
        </pc:spChg>
      </pc:sldChg>
      <pc:sldChg chg="modSp add mod">
        <pc:chgData name="Dehbia Kouadria" userId="7bf50ad8-930e-4183-b8a1-c1df25b11269" providerId="ADAL" clId="{C1E66562-A60B-4D8B-9D84-0826CA7184A1}" dt="2023-04-12T11:12:31.578" v="5115" actId="20577"/>
        <pc:sldMkLst>
          <pc:docMk/>
          <pc:sldMk cId="1010244102" sldId="441"/>
        </pc:sldMkLst>
        <pc:spChg chg="mod">
          <ac:chgData name="Dehbia Kouadria" userId="7bf50ad8-930e-4183-b8a1-c1df25b11269" providerId="ADAL" clId="{C1E66562-A60B-4D8B-9D84-0826CA7184A1}" dt="2023-04-12T11:11:43.262" v="5061" actId="20577"/>
          <ac:spMkLst>
            <pc:docMk/>
            <pc:sldMk cId="1010244102" sldId="441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1:12:31.578" v="5115" actId="20577"/>
          <ac:spMkLst>
            <pc:docMk/>
            <pc:sldMk cId="1010244102" sldId="441"/>
            <ac:spMk id="3" creationId="{BB111D3F-D02C-78BE-53D1-85EA07A12448}"/>
          </ac:spMkLst>
        </pc:spChg>
      </pc:sldChg>
      <pc:sldChg chg="modSp add mod ord">
        <pc:chgData name="Dehbia Kouadria" userId="7bf50ad8-930e-4183-b8a1-c1df25b11269" providerId="ADAL" clId="{C1E66562-A60B-4D8B-9D84-0826CA7184A1}" dt="2023-04-12T11:15:53.092" v="5264" actId="20577"/>
        <pc:sldMkLst>
          <pc:docMk/>
          <pc:sldMk cId="442324643" sldId="442"/>
        </pc:sldMkLst>
        <pc:spChg chg="mod">
          <ac:chgData name="Dehbia Kouadria" userId="7bf50ad8-930e-4183-b8a1-c1df25b11269" providerId="ADAL" clId="{C1E66562-A60B-4D8B-9D84-0826CA7184A1}" dt="2023-04-12T11:14:17.084" v="5132" actId="113"/>
          <ac:spMkLst>
            <pc:docMk/>
            <pc:sldMk cId="442324643" sldId="442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1:15:53.092" v="5264" actId="20577"/>
          <ac:spMkLst>
            <pc:docMk/>
            <pc:sldMk cId="442324643" sldId="442"/>
            <ac:spMk id="3" creationId="{BB111D3F-D02C-78BE-53D1-85EA07A12448}"/>
          </ac:spMkLst>
        </pc:spChg>
      </pc:sldChg>
      <pc:sldChg chg="modSp add mod">
        <pc:chgData name="Dehbia Kouadria" userId="7bf50ad8-930e-4183-b8a1-c1df25b11269" providerId="ADAL" clId="{C1E66562-A60B-4D8B-9D84-0826CA7184A1}" dt="2023-04-12T11:17:50.768" v="5403" actId="20577"/>
        <pc:sldMkLst>
          <pc:docMk/>
          <pc:sldMk cId="3936284417" sldId="443"/>
        </pc:sldMkLst>
        <pc:spChg chg="mod">
          <ac:chgData name="Dehbia Kouadria" userId="7bf50ad8-930e-4183-b8a1-c1df25b11269" providerId="ADAL" clId="{C1E66562-A60B-4D8B-9D84-0826CA7184A1}" dt="2023-04-12T11:16:11.406" v="5294" actId="20577"/>
          <ac:spMkLst>
            <pc:docMk/>
            <pc:sldMk cId="3936284417" sldId="443"/>
            <ac:spMk id="2" creationId="{0AB122C2-60AE-E9E8-D5F4-D870F1521161}"/>
          </ac:spMkLst>
        </pc:spChg>
        <pc:spChg chg="mod">
          <ac:chgData name="Dehbia Kouadria" userId="7bf50ad8-930e-4183-b8a1-c1df25b11269" providerId="ADAL" clId="{C1E66562-A60B-4D8B-9D84-0826CA7184A1}" dt="2023-04-12T11:17:50.768" v="5403" actId="20577"/>
          <ac:spMkLst>
            <pc:docMk/>
            <pc:sldMk cId="3936284417" sldId="443"/>
            <ac:spMk id="3" creationId="{BB111D3F-D02C-78BE-53D1-85EA07A12448}"/>
          </ac:spMkLst>
        </pc:spChg>
      </pc:sldChg>
      <pc:sldChg chg="addSp delSp modSp add mod modClrScheme chgLayout">
        <pc:chgData name="Dehbia Kouadria" userId="7bf50ad8-930e-4183-b8a1-c1df25b11269" providerId="ADAL" clId="{C1E66562-A60B-4D8B-9D84-0826CA7184A1}" dt="2023-04-12T11:32:49.148" v="6155" actId="3064"/>
        <pc:sldMkLst>
          <pc:docMk/>
          <pc:sldMk cId="1635681404" sldId="444"/>
        </pc:sldMkLst>
        <pc:spChg chg="mod ord">
          <ac:chgData name="Dehbia Kouadria" userId="7bf50ad8-930e-4183-b8a1-c1df25b11269" providerId="ADAL" clId="{C1E66562-A60B-4D8B-9D84-0826CA7184A1}" dt="2023-04-12T11:28:14.651" v="5757" actId="700"/>
          <ac:spMkLst>
            <pc:docMk/>
            <pc:sldMk cId="1635681404" sldId="444"/>
            <ac:spMk id="2" creationId="{0AB122C2-60AE-E9E8-D5F4-D870F1521161}"/>
          </ac:spMkLst>
        </pc:spChg>
        <pc:spChg chg="mod ord">
          <ac:chgData name="Dehbia Kouadria" userId="7bf50ad8-930e-4183-b8a1-c1df25b11269" providerId="ADAL" clId="{C1E66562-A60B-4D8B-9D84-0826CA7184A1}" dt="2023-04-12T11:28:24.504" v="5760" actId="14100"/>
          <ac:spMkLst>
            <pc:docMk/>
            <pc:sldMk cId="1635681404" sldId="444"/>
            <ac:spMk id="3" creationId="{BB111D3F-D02C-78BE-53D1-85EA07A12448}"/>
          </ac:spMkLst>
        </pc:spChg>
        <pc:spChg chg="add del mod ord">
          <ac:chgData name="Dehbia Kouadria" userId="7bf50ad8-930e-4183-b8a1-c1df25b11269" providerId="ADAL" clId="{C1E66562-A60B-4D8B-9D84-0826CA7184A1}" dt="2023-04-12T11:28:14.651" v="5757" actId="700"/>
          <ac:spMkLst>
            <pc:docMk/>
            <pc:sldMk cId="1635681404" sldId="444"/>
            <ac:spMk id="4" creationId="{CC509110-D5DE-F8A1-2ED5-F51448DE9C16}"/>
          </ac:spMkLst>
        </pc:spChg>
        <pc:spChg chg="add mod">
          <ac:chgData name="Dehbia Kouadria" userId="7bf50ad8-930e-4183-b8a1-c1df25b11269" providerId="ADAL" clId="{C1E66562-A60B-4D8B-9D84-0826CA7184A1}" dt="2023-04-12T11:32:49.148" v="6155" actId="3064"/>
          <ac:spMkLst>
            <pc:docMk/>
            <pc:sldMk cId="1635681404" sldId="444"/>
            <ac:spMk id="5" creationId="{8F43BE95-167D-9909-F016-39D6B72DB23C}"/>
          </ac:spMkLst>
        </pc:spChg>
      </pc:sldChg>
    </pc:docChg>
  </pc:docChgLst>
  <pc:docChgLst>
    <pc:chgData name="Bastian Desch" userId="779dbd08d3316e4c" providerId="Windows Live" clId="Web-{7F2EFD9D-B778-4C51-B6A3-B0CBD342DC16}"/>
    <pc:docChg chg="delSld modSld">
      <pc:chgData name="Bastian Desch" userId="779dbd08d3316e4c" providerId="Windows Live" clId="Web-{7F2EFD9D-B778-4C51-B6A3-B0CBD342DC16}" dt="2022-05-07T20:58:01.176" v="32" actId="20577"/>
      <pc:docMkLst>
        <pc:docMk/>
      </pc:docMkLst>
      <pc:sldChg chg="modSp">
        <pc:chgData name="Bastian Desch" userId="779dbd08d3316e4c" providerId="Windows Live" clId="Web-{7F2EFD9D-B778-4C51-B6A3-B0CBD342DC16}" dt="2022-05-07T20:42:01.152" v="25" actId="20577"/>
        <pc:sldMkLst>
          <pc:docMk/>
          <pc:sldMk cId="4004069667" sldId="406"/>
        </pc:sldMkLst>
        <pc:spChg chg="mod">
          <ac:chgData name="Bastian Desch" userId="779dbd08d3316e4c" providerId="Windows Live" clId="Web-{7F2EFD9D-B778-4C51-B6A3-B0CBD342DC16}" dt="2022-05-07T20:42:01.152" v="25" actId="20577"/>
          <ac:spMkLst>
            <pc:docMk/>
            <pc:sldMk cId="4004069667" sldId="406"/>
            <ac:spMk id="3" creationId="{B231E619-DB31-C982-7307-DA7F69CD887D}"/>
          </ac:spMkLst>
        </pc:spChg>
      </pc:sldChg>
      <pc:sldChg chg="modSp">
        <pc:chgData name="Bastian Desch" userId="779dbd08d3316e4c" providerId="Windows Live" clId="Web-{7F2EFD9D-B778-4C51-B6A3-B0CBD342DC16}" dt="2022-05-07T20:38:50.350" v="2" actId="20577"/>
        <pc:sldMkLst>
          <pc:docMk/>
          <pc:sldMk cId="2274306821" sldId="407"/>
        </pc:sldMkLst>
        <pc:spChg chg="mod">
          <ac:chgData name="Bastian Desch" userId="779dbd08d3316e4c" providerId="Windows Live" clId="Web-{7F2EFD9D-B778-4C51-B6A3-B0CBD342DC16}" dt="2022-05-07T20:38:50.350" v="2" actId="20577"/>
          <ac:spMkLst>
            <pc:docMk/>
            <pc:sldMk cId="2274306821" sldId="407"/>
            <ac:spMk id="3" creationId="{B231E619-DB31-C982-7307-DA7F69CD887D}"/>
          </ac:spMkLst>
        </pc:spChg>
      </pc:sldChg>
      <pc:sldChg chg="modSp del">
        <pc:chgData name="Bastian Desch" userId="779dbd08d3316e4c" providerId="Windows Live" clId="Web-{7F2EFD9D-B778-4C51-B6A3-B0CBD342DC16}" dt="2022-05-07T20:47:15.582" v="26"/>
        <pc:sldMkLst>
          <pc:docMk/>
          <pc:sldMk cId="3762737810" sldId="408"/>
        </pc:sldMkLst>
        <pc:spChg chg="mod">
          <ac:chgData name="Bastian Desch" userId="779dbd08d3316e4c" providerId="Windows Live" clId="Web-{7F2EFD9D-B778-4C51-B6A3-B0CBD342DC16}" dt="2022-05-07T20:41:04.275" v="15" actId="20577"/>
          <ac:spMkLst>
            <pc:docMk/>
            <pc:sldMk cId="3762737810" sldId="408"/>
            <ac:spMk id="3" creationId="{DBAC4577-7CDE-B879-0B2B-7AEDD5C76DE4}"/>
          </ac:spMkLst>
        </pc:spChg>
      </pc:sldChg>
      <pc:sldChg chg="modSp">
        <pc:chgData name="Bastian Desch" userId="779dbd08d3316e4c" providerId="Windows Live" clId="Web-{7F2EFD9D-B778-4C51-B6A3-B0CBD342DC16}" dt="2022-05-07T20:50:23.571" v="29" actId="20577"/>
        <pc:sldMkLst>
          <pc:docMk/>
          <pc:sldMk cId="3585592645" sldId="409"/>
        </pc:sldMkLst>
        <pc:spChg chg="mod">
          <ac:chgData name="Bastian Desch" userId="779dbd08d3316e4c" providerId="Windows Live" clId="Web-{7F2EFD9D-B778-4C51-B6A3-B0CBD342DC16}" dt="2022-05-07T20:50:23.571" v="29" actId="20577"/>
          <ac:spMkLst>
            <pc:docMk/>
            <pc:sldMk cId="3585592645" sldId="409"/>
            <ac:spMk id="711683" creationId="{00000000-0000-0000-0000-000000000000}"/>
          </ac:spMkLst>
        </pc:spChg>
      </pc:sldChg>
      <pc:sldChg chg="modSp">
        <pc:chgData name="Bastian Desch" userId="779dbd08d3316e4c" providerId="Windows Live" clId="Web-{7F2EFD9D-B778-4C51-B6A3-B0CBD342DC16}" dt="2022-05-07T20:58:01.176" v="32" actId="20577"/>
        <pc:sldMkLst>
          <pc:docMk/>
          <pc:sldMk cId="938774027" sldId="416"/>
        </pc:sldMkLst>
        <pc:spChg chg="mod">
          <ac:chgData name="Bastian Desch" userId="779dbd08d3316e4c" providerId="Windows Live" clId="Web-{7F2EFD9D-B778-4C51-B6A3-B0CBD342DC16}" dt="2022-05-07T20:58:01.176" v="32" actId="20577"/>
          <ac:spMkLst>
            <pc:docMk/>
            <pc:sldMk cId="938774027" sldId="416"/>
            <ac:spMk id="711683" creationId="{00000000-0000-0000-0000-000000000000}"/>
          </ac:spMkLst>
        </pc:spChg>
      </pc:sldChg>
    </pc:docChg>
  </pc:docChgLst>
  <pc:docChgLst>
    <pc:chgData name="Dehbia Kouadria" userId="24cf8942edd75162" providerId="Windows Live" clId="Web-{12CB97FF-07A1-4BDB-A2CC-B967C5502935}"/>
    <pc:docChg chg="modSld">
      <pc:chgData name="Dehbia Kouadria" userId="24cf8942edd75162" providerId="Windows Live" clId="Web-{12CB97FF-07A1-4BDB-A2CC-B967C5502935}" dt="2022-05-08T13:27:04.335" v="0" actId="1076"/>
      <pc:docMkLst>
        <pc:docMk/>
      </pc:docMkLst>
      <pc:sldChg chg="modSp">
        <pc:chgData name="Dehbia Kouadria" userId="24cf8942edd75162" providerId="Windows Live" clId="Web-{12CB97FF-07A1-4BDB-A2CC-B967C5502935}" dt="2022-05-08T13:27:04.335" v="0" actId="1076"/>
        <pc:sldMkLst>
          <pc:docMk/>
          <pc:sldMk cId="0" sldId="402"/>
        </pc:sldMkLst>
        <pc:spChg chg="mod">
          <ac:chgData name="Dehbia Kouadria" userId="24cf8942edd75162" providerId="Windows Live" clId="Web-{12CB97FF-07A1-4BDB-A2CC-B967C5502935}" dt="2022-05-08T13:27:04.335" v="0" actId="1076"/>
          <ac:spMkLst>
            <pc:docMk/>
            <pc:sldMk cId="0" sldId="402"/>
            <ac:spMk id="4" creationId="{982081F1-7D89-552A-132F-757FF6756107}"/>
          </ac:spMkLst>
        </pc:spChg>
      </pc:sldChg>
    </pc:docChg>
  </pc:docChgLst>
  <pc:docChgLst>
    <pc:chgData name="Dehbia Kouadria" userId="24cf8942edd75162" providerId="Windows Live" clId="Web-{2B83543E-F4A4-4C60-9752-73799B90388B}"/>
    <pc:docChg chg="modSld">
      <pc:chgData name="Dehbia Kouadria" userId="24cf8942edd75162" providerId="Windows Live" clId="Web-{2B83543E-F4A4-4C60-9752-73799B90388B}" dt="2022-05-09T10:11:46.709" v="90" actId="20577"/>
      <pc:docMkLst>
        <pc:docMk/>
      </pc:docMkLst>
      <pc:sldChg chg="modSp">
        <pc:chgData name="Dehbia Kouadria" userId="24cf8942edd75162" providerId="Windows Live" clId="Web-{2B83543E-F4A4-4C60-9752-73799B90388B}" dt="2022-05-09T09:59:05.611" v="88" actId="20577"/>
        <pc:sldMkLst>
          <pc:docMk/>
          <pc:sldMk cId="0" sldId="405"/>
        </pc:sldMkLst>
        <pc:spChg chg="mod">
          <ac:chgData name="Dehbia Kouadria" userId="24cf8942edd75162" providerId="Windows Live" clId="Web-{2B83543E-F4A4-4C60-9752-73799B90388B}" dt="2022-05-09T09:59:05.611" v="88" actId="20577"/>
          <ac:spMkLst>
            <pc:docMk/>
            <pc:sldMk cId="0" sldId="405"/>
            <ac:spMk id="711683" creationId="{00000000-0000-0000-0000-000000000000}"/>
          </ac:spMkLst>
        </pc:spChg>
      </pc:sldChg>
      <pc:sldChg chg="modSp">
        <pc:chgData name="Dehbia Kouadria" userId="24cf8942edd75162" providerId="Windows Live" clId="Web-{2B83543E-F4A4-4C60-9752-73799B90388B}" dt="2022-05-09T10:11:46.709" v="90" actId="20577"/>
        <pc:sldMkLst>
          <pc:docMk/>
          <pc:sldMk cId="3164688835" sldId="418"/>
        </pc:sldMkLst>
        <pc:spChg chg="mod">
          <ac:chgData name="Dehbia Kouadria" userId="24cf8942edd75162" providerId="Windows Live" clId="Web-{2B83543E-F4A4-4C60-9752-73799B90388B}" dt="2022-05-09T10:11:46.709" v="90" actId="20577"/>
          <ac:spMkLst>
            <pc:docMk/>
            <pc:sldMk cId="3164688835" sldId="418"/>
            <ac:spMk id="6" creationId="{0D10638A-2104-397A-BD33-1ED361B14355}"/>
          </ac:spMkLst>
        </pc:spChg>
      </pc:sldChg>
      <pc:sldChg chg="modSp">
        <pc:chgData name="Dehbia Kouadria" userId="24cf8942edd75162" providerId="Windows Live" clId="Web-{2B83543E-F4A4-4C60-9752-73799B90388B}" dt="2022-05-09T09:58:53.814" v="84" actId="1076"/>
        <pc:sldMkLst>
          <pc:docMk/>
          <pc:sldMk cId="3907794154" sldId="420"/>
        </pc:sldMkLst>
        <pc:spChg chg="mod">
          <ac:chgData name="Dehbia Kouadria" userId="24cf8942edd75162" providerId="Windows Live" clId="Web-{2B83543E-F4A4-4C60-9752-73799B90388B}" dt="2022-05-09T09:58:53.814" v="84" actId="1076"/>
          <ac:spMkLst>
            <pc:docMk/>
            <pc:sldMk cId="3907794154" sldId="420"/>
            <ac:spMk id="2" creationId="{15777695-5B3D-C5A9-BC59-1B6562687E88}"/>
          </ac:spMkLst>
        </pc:spChg>
        <pc:spChg chg="mod">
          <ac:chgData name="Dehbia Kouadria" userId="24cf8942edd75162" providerId="Windows Live" clId="Web-{2B83543E-F4A4-4C60-9752-73799B90388B}" dt="2022-05-09T09:57:30.640" v="35" actId="20577"/>
          <ac:spMkLst>
            <pc:docMk/>
            <pc:sldMk cId="3907794154" sldId="420"/>
            <ac:spMk id="3" creationId="{013B2382-B7F8-C44A-A518-A36CB66A0CCF}"/>
          </ac:spMkLst>
        </pc:spChg>
        <pc:spChg chg="mod">
          <ac:chgData name="Dehbia Kouadria" userId="24cf8942edd75162" providerId="Windows Live" clId="Web-{2B83543E-F4A4-4C60-9752-73799B90388B}" dt="2022-05-09T09:56:20.217" v="29" actId="20577"/>
          <ac:spMkLst>
            <pc:docMk/>
            <pc:sldMk cId="3907794154" sldId="420"/>
            <ac:spMk id="5" creationId="{D8FE1436-7D4F-6492-FA72-FB980B2EB133}"/>
          </ac:spMkLst>
        </pc:spChg>
        <pc:spChg chg="mod">
          <ac:chgData name="Dehbia Kouadria" userId="24cf8942edd75162" providerId="Windows Live" clId="Web-{2B83543E-F4A4-4C60-9752-73799B90388B}" dt="2022-05-09T09:58:22.720" v="69" actId="20577"/>
          <ac:spMkLst>
            <pc:docMk/>
            <pc:sldMk cId="3907794154" sldId="420"/>
            <ac:spMk id="6" creationId="{8DB9E3ED-A046-3428-17B0-4FB0671BEFBF}"/>
          </ac:spMkLst>
        </pc:spChg>
      </pc:sldChg>
    </pc:docChg>
  </pc:docChgLst>
  <pc:docChgLst>
    <pc:chgData name="Dehbia Kouadria" userId="24cf8942edd75162" providerId="Windows Live" clId="Web-{0D86F6BF-747D-4849-B0AC-A0ABE97AA8BB}"/>
    <pc:docChg chg="modSld">
      <pc:chgData name="Dehbia Kouadria" userId="24cf8942edd75162" providerId="Windows Live" clId="Web-{0D86F6BF-747D-4849-B0AC-A0ABE97AA8BB}" dt="2022-05-09T07:56:24.492" v="47" actId="20577"/>
      <pc:docMkLst>
        <pc:docMk/>
      </pc:docMkLst>
      <pc:sldChg chg="modSp">
        <pc:chgData name="Dehbia Kouadria" userId="24cf8942edd75162" providerId="Windows Live" clId="Web-{0D86F6BF-747D-4849-B0AC-A0ABE97AA8BB}" dt="2022-05-09T07:51:41.612" v="37" actId="20577"/>
        <pc:sldMkLst>
          <pc:docMk/>
          <pc:sldMk cId="0" sldId="405"/>
        </pc:sldMkLst>
        <pc:spChg chg="mod">
          <ac:chgData name="Dehbia Kouadria" userId="24cf8942edd75162" providerId="Windows Live" clId="Web-{0D86F6BF-747D-4849-B0AC-A0ABE97AA8BB}" dt="2022-05-09T07:51:41.612" v="37" actId="20577"/>
          <ac:spMkLst>
            <pc:docMk/>
            <pc:sldMk cId="0" sldId="405"/>
            <ac:spMk id="711683" creationId="{00000000-0000-0000-0000-000000000000}"/>
          </ac:spMkLst>
        </pc:spChg>
      </pc:sldChg>
      <pc:sldChg chg="modSp">
        <pc:chgData name="Dehbia Kouadria" userId="24cf8942edd75162" providerId="Windows Live" clId="Web-{0D86F6BF-747D-4849-B0AC-A0ABE97AA8BB}" dt="2022-05-09T07:56:24.492" v="47" actId="20577"/>
        <pc:sldMkLst>
          <pc:docMk/>
          <pc:sldMk cId="4004069667" sldId="406"/>
        </pc:sldMkLst>
        <pc:spChg chg="mod">
          <ac:chgData name="Dehbia Kouadria" userId="24cf8942edd75162" providerId="Windows Live" clId="Web-{0D86F6BF-747D-4849-B0AC-A0ABE97AA8BB}" dt="2022-05-09T07:56:24.492" v="47" actId="20577"/>
          <ac:spMkLst>
            <pc:docMk/>
            <pc:sldMk cId="4004069667" sldId="406"/>
            <ac:spMk id="3" creationId="{B231E619-DB31-C982-7307-DA7F69CD887D}"/>
          </ac:spMkLst>
        </pc:spChg>
      </pc:sldChg>
      <pc:sldChg chg="modSp">
        <pc:chgData name="Dehbia Kouadria" userId="24cf8942edd75162" providerId="Windows Live" clId="Web-{0D86F6BF-747D-4849-B0AC-A0ABE97AA8BB}" dt="2022-05-09T06:27:41.848" v="34" actId="1076"/>
        <pc:sldMkLst>
          <pc:docMk/>
          <pc:sldMk cId="3907794154" sldId="420"/>
        </pc:sldMkLst>
        <pc:spChg chg="mod">
          <ac:chgData name="Dehbia Kouadria" userId="24cf8942edd75162" providerId="Windows Live" clId="Web-{0D86F6BF-747D-4849-B0AC-A0ABE97AA8BB}" dt="2022-05-09T06:27:41.848" v="34" actId="1076"/>
          <ac:spMkLst>
            <pc:docMk/>
            <pc:sldMk cId="3907794154" sldId="420"/>
            <ac:spMk id="2" creationId="{15777695-5B3D-C5A9-BC59-1B6562687E88}"/>
          </ac:spMkLst>
        </pc:spChg>
        <pc:spChg chg="mod">
          <ac:chgData name="Dehbia Kouadria" userId="24cf8942edd75162" providerId="Windows Live" clId="Web-{0D86F6BF-747D-4849-B0AC-A0ABE97AA8BB}" dt="2022-05-09T06:26:39.127" v="24" actId="20577"/>
          <ac:spMkLst>
            <pc:docMk/>
            <pc:sldMk cId="3907794154" sldId="420"/>
            <ac:spMk id="3" creationId="{013B2382-B7F8-C44A-A518-A36CB66A0CCF}"/>
          </ac:spMkLst>
        </pc:spChg>
        <pc:spChg chg="mod">
          <ac:chgData name="Dehbia Kouadria" userId="24cf8942edd75162" providerId="Windows Live" clId="Web-{0D86F6BF-747D-4849-B0AC-A0ABE97AA8BB}" dt="2022-05-09T06:26:47.112" v="30" actId="20577"/>
          <ac:spMkLst>
            <pc:docMk/>
            <pc:sldMk cId="3907794154" sldId="420"/>
            <ac:spMk id="5" creationId="{D8FE1436-7D4F-6492-FA72-FB980B2EB133}"/>
          </ac:spMkLst>
        </pc:spChg>
      </pc:sldChg>
    </pc:docChg>
  </pc:docChgLst>
  <pc:docChgLst>
    <pc:chgData name="Bastian Desch" userId="779dbd08d3316e4c" providerId="Windows Live" clId="Web-{1F1E1C75-0593-4F2B-991D-FA769010B674}"/>
    <pc:docChg chg="addSld delSld modSld">
      <pc:chgData name="Bastian Desch" userId="779dbd08d3316e4c" providerId="Windows Live" clId="Web-{1F1E1C75-0593-4F2B-991D-FA769010B674}" dt="2022-05-07T14:19:39.351" v="23"/>
      <pc:docMkLst>
        <pc:docMk/>
      </pc:docMkLst>
      <pc:sldChg chg="modSp">
        <pc:chgData name="Bastian Desch" userId="779dbd08d3316e4c" providerId="Windows Live" clId="Web-{1F1E1C75-0593-4F2B-991D-FA769010B674}" dt="2022-05-07T13:10:04.969" v="5" actId="20577"/>
        <pc:sldMkLst>
          <pc:docMk/>
          <pc:sldMk cId="2274306821" sldId="407"/>
        </pc:sldMkLst>
        <pc:spChg chg="mod">
          <ac:chgData name="Bastian Desch" userId="779dbd08d3316e4c" providerId="Windows Live" clId="Web-{1F1E1C75-0593-4F2B-991D-FA769010B674}" dt="2022-05-07T13:10:04.969" v="5" actId="20577"/>
          <ac:spMkLst>
            <pc:docMk/>
            <pc:sldMk cId="2274306821" sldId="407"/>
            <ac:spMk id="3" creationId="{B231E619-DB31-C982-7307-DA7F69CD887D}"/>
          </ac:spMkLst>
        </pc:spChg>
      </pc:sldChg>
      <pc:sldChg chg="modSp">
        <pc:chgData name="Bastian Desch" userId="779dbd08d3316e4c" providerId="Windows Live" clId="Web-{1F1E1C75-0593-4F2B-991D-FA769010B674}" dt="2022-05-07T12:59:24.667" v="3" actId="20577"/>
        <pc:sldMkLst>
          <pc:docMk/>
          <pc:sldMk cId="3762737810" sldId="408"/>
        </pc:sldMkLst>
        <pc:spChg chg="mod">
          <ac:chgData name="Bastian Desch" userId="779dbd08d3316e4c" providerId="Windows Live" clId="Web-{1F1E1C75-0593-4F2B-991D-FA769010B674}" dt="2022-05-07T12:59:24.667" v="3" actId="20577"/>
          <ac:spMkLst>
            <pc:docMk/>
            <pc:sldMk cId="3762737810" sldId="408"/>
            <ac:spMk id="3" creationId="{DBAC4577-7CDE-B879-0B2B-7AEDD5C76DE4}"/>
          </ac:spMkLst>
        </pc:spChg>
      </pc:sldChg>
      <pc:sldChg chg="modSp">
        <pc:chgData name="Bastian Desch" userId="779dbd08d3316e4c" providerId="Windows Live" clId="Web-{1F1E1C75-0593-4F2B-991D-FA769010B674}" dt="2022-05-07T13:29:00.631" v="7" actId="20577"/>
        <pc:sldMkLst>
          <pc:docMk/>
          <pc:sldMk cId="3585592645" sldId="409"/>
        </pc:sldMkLst>
        <pc:spChg chg="mod">
          <ac:chgData name="Bastian Desch" userId="779dbd08d3316e4c" providerId="Windows Live" clId="Web-{1F1E1C75-0593-4F2B-991D-FA769010B674}" dt="2022-05-07T13:29:00.631" v="7" actId="20577"/>
          <ac:spMkLst>
            <pc:docMk/>
            <pc:sldMk cId="3585592645" sldId="409"/>
            <ac:spMk id="711683" creationId="{00000000-0000-0000-0000-000000000000}"/>
          </ac:spMkLst>
        </pc:spChg>
      </pc:sldChg>
      <pc:sldChg chg="modSp">
        <pc:chgData name="Bastian Desch" userId="779dbd08d3316e4c" providerId="Windows Live" clId="Web-{1F1E1C75-0593-4F2B-991D-FA769010B674}" dt="2022-05-07T13:54:38.561" v="13" actId="20577"/>
        <pc:sldMkLst>
          <pc:docMk/>
          <pc:sldMk cId="2629419780" sldId="410"/>
        </pc:sldMkLst>
        <pc:spChg chg="mod">
          <ac:chgData name="Bastian Desch" userId="779dbd08d3316e4c" providerId="Windows Live" clId="Web-{1F1E1C75-0593-4F2B-991D-FA769010B674}" dt="2022-05-07T13:54:38.561" v="13" actId="20577"/>
          <ac:spMkLst>
            <pc:docMk/>
            <pc:sldMk cId="2629419780" sldId="410"/>
            <ac:spMk id="711683" creationId="{00000000-0000-0000-0000-000000000000}"/>
          </ac:spMkLst>
        </pc:spChg>
      </pc:sldChg>
      <pc:sldChg chg="modSp">
        <pc:chgData name="Bastian Desch" userId="779dbd08d3316e4c" providerId="Windows Live" clId="Web-{1F1E1C75-0593-4F2B-991D-FA769010B674}" dt="2022-05-07T14:19:39.351" v="23"/>
        <pc:sldMkLst>
          <pc:docMk/>
          <pc:sldMk cId="2865602389" sldId="421"/>
        </pc:sldMkLst>
        <pc:graphicFrameChg chg="mod modGraphic">
          <ac:chgData name="Bastian Desch" userId="779dbd08d3316e4c" providerId="Windows Live" clId="Web-{1F1E1C75-0593-4F2B-991D-FA769010B674}" dt="2022-05-07T14:19:39.351" v="23"/>
          <ac:graphicFrameMkLst>
            <pc:docMk/>
            <pc:sldMk cId="2865602389" sldId="421"/>
            <ac:graphicFrameMk id="3" creationId="{BA777370-86FF-3F5E-105A-13AB44FC2B43}"/>
          </ac:graphicFrameMkLst>
        </pc:graphicFrameChg>
      </pc:sldChg>
      <pc:sldChg chg="new del">
        <pc:chgData name="Bastian Desch" userId="779dbd08d3316e4c" providerId="Windows Live" clId="Web-{1F1E1C75-0593-4F2B-991D-FA769010B674}" dt="2022-05-07T13:56:20.220" v="15"/>
        <pc:sldMkLst>
          <pc:docMk/>
          <pc:sldMk cId="1284782381" sldId="422"/>
        </pc:sldMkLst>
      </pc:sldChg>
      <pc:sldChg chg="new del">
        <pc:chgData name="Bastian Desch" userId="779dbd08d3316e4c" providerId="Windows Live" clId="Web-{1F1E1C75-0593-4F2B-991D-FA769010B674}" dt="2022-05-07T13:29:30.086" v="9"/>
        <pc:sldMkLst>
          <pc:docMk/>
          <pc:sldMk cId="3285797800" sldId="4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6AAE0B35-1F7C-5845-8DDE-88D5FE14FC5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614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27678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Eines der sechs Strategieprinzipien  ist das Schaffen und erneuern von Wettbewerbsvorteilen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schauen uns zunächst den Begriff „Wettbewerbsvorteil“ an </a:t>
            </a:r>
          </a:p>
          <a:p>
            <a:r>
              <a:rPr lang="de-DE" dirty="0"/>
              <a:t>Dann gehe ich auf die Messbarkeit wirtschaftlicher Vorteile ein</a:t>
            </a:r>
          </a:p>
          <a:p>
            <a:r>
              <a:rPr lang="de-DE" dirty="0"/>
              <a:t>Verdeutliche die unterschiedlichen Sichtweisen der Wettbewerbsvorteile </a:t>
            </a:r>
            <a:br>
              <a:rPr lang="de-DE" dirty="0"/>
            </a:br>
            <a:r>
              <a:rPr lang="de-DE" dirty="0"/>
              <a:t>Und stelle diese zum Abschluss gegenüber</a:t>
            </a:r>
          </a:p>
        </p:txBody>
      </p:sp>
    </p:spTree>
    <p:extLst>
      <p:ext uri="{BB962C8B-B14F-4D97-AF65-F5344CB8AC3E}">
        <p14:creationId xmlns:p14="http://schemas.microsoft.com/office/powerpoint/2010/main" val="14442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 Informationen – Datei Inhalt - nennen</a:t>
            </a:r>
          </a:p>
        </p:txBody>
      </p:sp>
    </p:spTree>
    <p:extLst>
      <p:ext uri="{BB962C8B-B14F-4D97-AF65-F5344CB8AC3E}">
        <p14:creationId xmlns:p14="http://schemas.microsoft.com/office/powerpoint/2010/main" val="368613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 Informationen – Datei Inhalt - nennen</a:t>
            </a:r>
          </a:p>
        </p:txBody>
      </p:sp>
    </p:spTree>
    <p:extLst>
      <p:ext uri="{BB962C8B-B14F-4D97-AF65-F5344CB8AC3E}">
        <p14:creationId xmlns:p14="http://schemas.microsoft.com/office/powerpoint/2010/main" val="22703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 Informationen – Datei Inhalt - nennen</a:t>
            </a:r>
          </a:p>
        </p:txBody>
      </p:sp>
    </p:spTree>
    <p:extLst>
      <p:ext uri="{BB962C8B-B14F-4D97-AF65-F5344CB8AC3E}">
        <p14:creationId xmlns:p14="http://schemas.microsoft.com/office/powerpoint/2010/main" val="54882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 Informationen – Datei Inhalt - nennen</a:t>
            </a:r>
          </a:p>
        </p:txBody>
      </p:sp>
    </p:spTree>
    <p:extLst>
      <p:ext uri="{BB962C8B-B14F-4D97-AF65-F5344CB8AC3E}">
        <p14:creationId xmlns:p14="http://schemas.microsoft.com/office/powerpoint/2010/main" val="336108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 Informationen – Datei Inhalt - nennen</a:t>
            </a:r>
          </a:p>
        </p:txBody>
      </p:sp>
    </p:spTree>
    <p:extLst>
      <p:ext uri="{BB962C8B-B14F-4D97-AF65-F5344CB8AC3E}">
        <p14:creationId xmlns:p14="http://schemas.microsoft.com/office/powerpoint/2010/main" val="2483484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Nachhaltige Sichtweise ist von den drei Indikatoren </a:t>
            </a:r>
            <a:r>
              <a:rPr lang="de-DE" dirty="0" err="1"/>
              <a:t>wirtschaft</a:t>
            </a:r>
            <a:r>
              <a:rPr lang="de-DE" dirty="0"/>
              <a:t>, ökologische und soziale Leistung geprägt</a:t>
            </a:r>
          </a:p>
        </p:txBody>
      </p:sp>
    </p:spTree>
    <p:extLst>
      <p:ext uri="{BB962C8B-B14F-4D97-AF65-F5344CB8AC3E}">
        <p14:creationId xmlns:p14="http://schemas.microsoft.com/office/powerpoint/2010/main" val="200864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grpSp>
        <p:nvGrpSpPr>
          <p:cNvPr id="4157" name="Group 61"/>
          <p:cNvGrpSpPr>
            <a:grpSpLocks/>
          </p:cNvGrpSpPr>
          <p:nvPr userDrawn="1"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4155" name="Picture 59" descr="Kästchen-weiss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54" name="Picture 58" descr="Logo-RGB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864"/>
              <a:ext cx="834" cy="2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1133627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17713" cy="59499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3088" y="188913"/>
            <a:ext cx="5903912" cy="59499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5733929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669936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4">
            <a:extLst>
              <a:ext uri="{FF2B5EF4-FFF2-40B4-BE49-F238E27FC236}">
                <a16:creationId xmlns:a16="http://schemas.microsoft.com/office/drawing/2014/main" id="{A492C140-DE02-DD04-4D2D-ACF14EA79C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Aft>
                <a:spcPts val="900"/>
              </a:spcAft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5BBD5CA-B7F0-3F72-1A02-0BFE8C27154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Aft>
                <a:spcPts val="900"/>
              </a:spcAft>
              <a:defRPr sz="2400"/>
            </a:lvl1pPr>
            <a:lvl2pPr>
              <a:spcAft>
                <a:spcPts val="700"/>
              </a:spcAft>
              <a:defRPr sz="2000"/>
            </a:lvl2pPr>
            <a:lvl3pPr>
              <a:defRPr sz="18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0233517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37999823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22855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14176556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8630365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43281472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30807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7306140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79601405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97613"/>
            <a:ext cx="41084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Dehbia Kouadria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Folie </a:t>
            </a:r>
            <a:fld id="{FBF8238B-CCC9-2F45-AA2F-844AD8393CED}" type="slidenum">
              <a:rPr lang="de-DE" sz="80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(31.03.2023)</a:t>
            </a:r>
          </a:p>
        </p:txBody>
      </p:sp>
      <p:grpSp>
        <p:nvGrpSpPr>
          <p:cNvPr id="1175" name="Group 151"/>
          <p:cNvGrpSpPr>
            <a:grpSpLocks/>
          </p:cNvGrpSpPr>
          <p:nvPr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176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7" name="Picture 153" descr="Logo-RGB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864"/>
              <a:ext cx="834" cy="2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Hier klicken, um Master-Textformat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dissolve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rtoday.ch/de/article/kuendigungsrecht-beschraenkt-und-unklar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573088" y="573088"/>
            <a:ext cx="807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>
                <a:solidFill>
                  <a:schemeClr val="bg1"/>
                </a:solidFill>
              </a:rPr>
              <a:t>Wir geben Impulse</a:t>
            </a:r>
          </a:p>
        </p:txBody>
      </p:sp>
      <p:sp>
        <p:nvSpPr>
          <p:cNvPr id="702482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Fachhochschule Südwestfalen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82081F1-7D89-552A-132F-757FF6756107}"/>
              </a:ext>
            </a:extLst>
          </p:cNvPr>
          <p:cNvSpPr txBox="1"/>
          <p:nvPr/>
        </p:nvSpPr>
        <p:spPr>
          <a:xfrm>
            <a:off x="1277166" y="2672678"/>
            <a:ext cx="6589667" cy="1877437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endParaRPr lang="de-DE" b="1" dirty="0">
              <a:solidFill>
                <a:srgbClr val="00377D"/>
              </a:solidFill>
              <a:latin typeface="Arial"/>
              <a:ea typeface="ＭＳ Ｐゴシック"/>
              <a:cs typeface="Arial"/>
            </a:endParaRPr>
          </a:p>
          <a:p>
            <a:r>
              <a:rPr lang="de-DE" b="1" dirty="0">
                <a:solidFill>
                  <a:srgbClr val="00377D"/>
                </a:solidFill>
                <a:latin typeface="Arial"/>
                <a:ea typeface="ＭＳ Ｐゴシック"/>
                <a:cs typeface="Arial"/>
              </a:rPr>
              <a:t>Workshop</a:t>
            </a:r>
          </a:p>
          <a:p>
            <a:r>
              <a:rPr lang="de-DE" b="1" dirty="0">
                <a:solidFill>
                  <a:srgbClr val="00377D"/>
                </a:solidFill>
                <a:latin typeface="Arial"/>
                <a:ea typeface="ＭＳ Ｐゴシック"/>
                <a:cs typeface="Arial"/>
              </a:rPr>
              <a:t>„Kündigung“</a:t>
            </a:r>
          </a:p>
          <a:p>
            <a:r>
              <a:rPr lang="de-DE" sz="1600" dirty="0">
                <a:solidFill>
                  <a:srgbClr val="00377D"/>
                </a:solidFill>
                <a:latin typeface="Arial"/>
                <a:ea typeface="ＭＳ Ｐゴシック"/>
                <a:cs typeface="Arial"/>
              </a:rPr>
              <a:t>Einstieg in das Thema Kündigung</a:t>
            </a:r>
          </a:p>
          <a:p>
            <a:endParaRPr lang="de-DE" b="1" dirty="0">
              <a:solidFill>
                <a:schemeClr val="accent6"/>
              </a:solidFill>
              <a:cs typeface="Arial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210529"/>
            <a:ext cx="8074025" cy="40241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Beachtung des Kündigungsschutzgesetz</a:t>
            </a: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§622 BGB</a:t>
            </a:r>
          </a:p>
          <a:p>
            <a:r>
              <a:rPr lang="de-DE" dirty="0"/>
              <a:t>Regelt ordentliche, </a:t>
            </a:r>
            <a:r>
              <a:rPr lang="de-DE" dirty="0" err="1"/>
              <a:t>frsitgerechte</a:t>
            </a:r>
            <a:r>
              <a:rPr lang="de-DE" dirty="0"/>
              <a:t> Kündigungen</a:t>
            </a:r>
          </a:p>
          <a:p>
            <a:r>
              <a:rPr lang="de-DE" dirty="0"/>
              <a:t>Kündigung ohne besonderen Grund</a:t>
            </a:r>
          </a:p>
          <a:p>
            <a:pPr lvl="1"/>
            <a:r>
              <a:rPr lang="de-DE" b="1" dirty="0"/>
              <a:t>Ausnahmen:</a:t>
            </a:r>
          </a:p>
          <a:p>
            <a:pPr lvl="2"/>
            <a:r>
              <a:rPr lang="de-DE" dirty="0"/>
              <a:t>Kündigung eines Berufsausbildungsvertrages</a:t>
            </a:r>
          </a:p>
          <a:p>
            <a:pPr marL="379413" lvl="1" indent="0">
              <a:buNone/>
            </a:pPr>
            <a:r>
              <a:rPr lang="de-DE" dirty="0"/>
              <a:t>		§22 Abs. 3 BBiG</a:t>
            </a:r>
          </a:p>
          <a:p>
            <a:pPr lvl="2"/>
            <a:r>
              <a:rPr lang="de-DE" dirty="0"/>
              <a:t>Fristlose Kündigung</a:t>
            </a:r>
          </a:p>
          <a:p>
            <a:pPr marL="1693863" lvl="4" indent="0">
              <a:buNone/>
            </a:pPr>
            <a:r>
              <a:rPr lang="de-DE" dirty="0"/>
              <a:t>   §626 Abs. 2 S.2 BGB</a:t>
            </a:r>
          </a:p>
          <a:p>
            <a:pPr marL="246063" indent="-285750"/>
            <a:r>
              <a:rPr lang="de-DE" dirty="0"/>
              <a:t>Zu beachten wenn folgende Voraussetzungen erfüllt sind:</a:t>
            </a:r>
          </a:p>
          <a:p>
            <a:pPr marL="722313" lvl="1"/>
            <a:r>
              <a:rPr lang="de-DE" b="1" dirty="0"/>
              <a:t>Persönliche Voraussetzung</a:t>
            </a:r>
          </a:p>
          <a:p>
            <a:pPr marL="1141413" lvl="2"/>
            <a:r>
              <a:rPr lang="de-DE" dirty="0"/>
              <a:t>Arbeitsverhältnis besteht länger als 6 Wochen</a:t>
            </a:r>
          </a:p>
          <a:p>
            <a:pPr marL="722313" lvl="1"/>
            <a:r>
              <a:rPr lang="de-DE" b="1" dirty="0"/>
              <a:t>Betriebliche Voraussetzung</a:t>
            </a:r>
          </a:p>
          <a:p>
            <a:pPr marL="1693863" lvl="4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878099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Beachtung des Kündigungsschutzgesetz</a:t>
            </a:r>
            <a:br>
              <a:rPr lang="de-DE" dirty="0"/>
            </a:br>
            <a:r>
              <a:rPr lang="de-DE" b="0" dirty="0"/>
              <a:t>Betriebliche 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1733551"/>
            <a:ext cx="8064500" cy="1471044"/>
          </a:xfrm>
        </p:spPr>
        <p:txBody>
          <a:bodyPr/>
          <a:lstStyle/>
          <a:p>
            <a:r>
              <a:rPr lang="de-DE" dirty="0"/>
              <a:t>Mehr als 10 ArbeitnehmerInnen</a:t>
            </a:r>
          </a:p>
          <a:p>
            <a:r>
              <a:rPr lang="de-DE" dirty="0"/>
              <a:t>§23 Abs. 1 S. 4 KSchG – Feststellung der Zahl der Beschäftigten</a:t>
            </a:r>
          </a:p>
          <a:p>
            <a:r>
              <a:rPr lang="de-DE" dirty="0"/>
              <a:t>Nur Vollzeitstellen </a:t>
            </a:r>
          </a:p>
          <a:p>
            <a:r>
              <a:rPr lang="de-DE" dirty="0"/>
              <a:t>Teilzeitstellen werden anteilig berücksichtigt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2CEF838-E69F-DF07-C26B-11ABBBD0A33C}"/>
              </a:ext>
            </a:extLst>
          </p:cNvPr>
          <p:cNvSpPr txBox="1"/>
          <p:nvPr/>
        </p:nvSpPr>
        <p:spPr>
          <a:xfrm>
            <a:off x="1257984" y="3509763"/>
            <a:ext cx="6628031" cy="19222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0" tIns="360000" rIns="360000" bIns="360000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>
                <a:solidFill>
                  <a:schemeClr val="tx1"/>
                </a:solidFill>
              </a:rPr>
              <a:t>Bis 20 h/Woche 		= 0,5 Vollzeitstelle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>
                <a:solidFill>
                  <a:schemeClr val="tx1"/>
                </a:solidFill>
              </a:rPr>
              <a:t>Bis 30 h/Woche		= 0,75 Vollzeitstelle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>
                <a:solidFill>
                  <a:schemeClr val="tx1"/>
                </a:solidFill>
              </a:rPr>
              <a:t>Mehr als 30 h/Woche		= 1 Vollzeitstelle</a:t>
            </a:r>
          </a:p>
        </p:txBody>
      </p:sp>
    </p:spTree>
    <p:extLst>
      <p:ext uri="{BB962C8B-B14F-4D97-AF65-F5344CB8AC3E}">
        <p14:creationId xmlns:p14="http://schemas.microsoft.com/office/powerpoint/2010/main" val="3703283005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Beachtung des Kündigungsschutzgesetz</a:t>
            </a:r>
            <a:br>
              <a:rPr lang="de-DE" dirty="0"/>
            </a:br>
            <a:r>
              <a:rPr lang="de-DE" b="0" dirty="0"/>
              <a:t>Unwirksame Kündigungen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Voraussetzung: </a:t>
            </a:r>
            <a:r>
              <a:rPr lang="de-DE" dirty="0"/>
              <a:t>Kündigungsschutz findet Anwendung</a:t>
            </a:r>
          </a:p>
          <a:p>
            <a:r>
              <a:rPr lang="de-DE" dirty="0"/>
              <a:t>§1 Abs. 1 KSchG</a:t>
            </a:r>
          </a:p>
          <a:p>
            <a:r>
              <a:rPr lang="de-DE" dirty="0"/>
              <a:t>Sozial ungerechtfertigte Kündigungen </a:t>
            </a:r>
          </a:p>
        </p:txBody>
      </p:sp>
    </p:spTree>
    <p:extLst>
      <p:ext uri="{BB962C8B-B14F-4D97-AF65-F5344CB8AC3E}">
        <p14:creationId xmlns:p14="http://schemas.microsoft.com/office/powerpoint/2010/main" val="4002052114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Beachtung des Kündigungsschutzgesetz</a:t>
            </a:r>
            <a:br>
              <a:rPr lang="de-DE" dirty="0"/>
            </a:br>
            <a:r>
              <a:rPr lang="de-DE" b="0" dirty="0"/>
              <a:t>Wirksame Kündigungen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Sozial gerechtfertigte Kündigungen</a:t>
            </a:r>
          </a:p>
          <a:p>
            <a:r>
              <a:rPr lang="de-DE" dirty="0"/>
              <a:t>§1 Abs. 2 S. 1 KSchG</a:t>
            </a:r>
          </a:p>
          <a:p>
            <a:r>
              <a:rPr lang="de-DE" b="1" dirty="0"/>
              <a:t>Gründe:</a:t>
            </a:r>
          </a:p>
          <a:p>
            <a:pPr lvl="1"/>
            <a:r>
              <a:rPr lang="de-DE" dirty="0"/>
              <a:t>In der Person des Gekündigten (= </a:t>
            </a:r>
            <a:r>
              <a:rPr lang="de-DE" b="1" dirty="0"/>
              <a:t>personenbedingte Kündigung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In dem Verhalten des Gekündigten (= </a:t>
            </a:r>
            <a:r>
              <a:rPr lang="de-DE" b="1" dirty="0"/>
              <a:t>verhaltensbedingte Kündigung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Dringende betriebliche Erfordernisse (= </a:t>
            </a:r>
            <a:r>
              <a:rPr lang="de-DE" b="1" dirty="0"/>
              <a:t>betriebsbedingte Kündigung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4919517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Beachtung des Kündigungsschutzgesetz</a:t>
            </a:r>
            <a:br>
              <a:rPr lang="de-DE" dirty="0"/>
            </a:br>
            <a:r>
              <a:rPr lang="de-DE" b="0" dirty="0"/>
              <a:t>Wirksame Kündigungen – personenbedingte Kündigung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1574159"/>
            <a:ext cx="8064500" cy="4405313"/>
          </a:xfrm>
        </p:spPr>
        <p:txBody>
          <a:bodyPr/>
          <a:lstStyle/>
          <a:p>
            <a:r>
              <a:rPr lang="de-DE" dirty="0"/>
              <a:t>Häufig bedingt durch Krankheit</a:t>
            </a:r>
          </a:p>
          <a:p>
            <a:pPr lvl="1"/>
            <a:r>
              <a:rPr lang="de-DE" b="1" dirty="0"/>
              <a:t>Zwei Formen</a:t>
            </a:r>
          </a:p>
          <a:p>
            <a:pPr lvl="2"/>
            <a:r>
              <a:rPr lang="de-DE" dirty="0"/>
              <a:t>AN ist immer wieder arbeitsunfähig</a:t>
            </a:r>
          </a:p>
          <a:p>
            <a:pPr lvl="2"/>
            <a:r>
              <a:rPr lang="de-DE" dirty="0"/>
              <a:t>Arbeitnehmer ist über einen sehr langen Zeitraum krank</a:t>
            </a:r>
          </a:p>
          <a:p>
            <a:pPr lvl="1"/>
            <a:r>
              <a:rPr lang="de-DE" dirty="0"/>
              <a:t>Betriebliche Eingliederungsmaßnahme nach §167 Abs. 2 SGB IX nötig</a:t>
            </a:r>
          </a:p>
          <a:p>
            <a:r>
              <a:rPr lang="de-DE" dirty="0"/>
              <a:t>Entzug der Fahrererlaubnis</a:t>
            </a:r>
          </a:p>
          <a:p>
            <a:r>
              <a:rPr lang="de-DE" dirty="0"/>
              <a:t>Fehlende Arbeitserlaubnis</a:t>
            </a:r>
          </a:p>
          <a:p>
            <a:r>
              <a:rPr lang="de-DE" dirty="0"/>
              <a:t>Antritt einer Haftstrafe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Prüfung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Kann der AN seine Pflichten in Zukunft erfüllen?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Ist es bisher zu betrieblichen </a:t>
            </a:r>
            <a:r>
              <a:rPr lang="de-DE" dirty="0" err="1"/>
              <a:t>Störiungen</a:t>
            </a:r>
            <a:r>
              <a:rPr lang="de-DE" dirty="0"/>
              <a:t> gekommen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Gibt es mildere Mittel als eine Kündigung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Abwägung der Interessen AN und AG </a:t>
            </a:r>
          </a:p>
        </p:txBody>
      </p:sp>
    </p:spTree>
    <p:extLst>
      <p:ext uri="{BB962C8B-B14F-4D97-AF65-F5344CB8AC3E}">
        <p14:creationId xmlns:p14="http://schemas.microsoft.com/office/powerpoint/2010/main" val="2584712298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Beachtung des Kündigungsschutzgesetz</a:t>
            </a:r>
            <a:br>
              <a:rPr lang="de-DE" dirty="0"/>
            </a:br>
            <a:r>
              <a:rPr lang="de-DE" b="0" dirty="0"/>
              <a:t>Wirksame Kündigungen – Verhaltensbedingte Kündigung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600" dirty="0"/>
              <a:t>AN verstößt gegen Pflichten aus dem Arbeitsvertrag</a:t>
            </a:r>
          </a:p>
          <a:p>
            <a:r>
              <a:rPr lang="de-DE" sz="1600" dirty="0"/>
              <a:t>Verhalten das mit den Pflichten nicht in Einklang steht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1600" b="1" dirty="0"/>
              <a:t>Prüfung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AN hat in schuldhafter Weise gegen Pflichten verstoßen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Sind auch in Zukunft Vertragsverletzungen zu erwarten?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Gibt es mildere Mittel als eine Kündigung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Abwägung der Interessen AN und AG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89D842-F90C-6497-83E2-CF2AE51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103279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/>
          <a:p>
            <a:pPr marL="0" indent="0">
              <a:buNone/>
            </a:pPr>
            <a:r>
              <a:rPr lang="de-DE" sz="1600" b="1" dirty="0"/>
              <a:t>Vorsätzliches oder fahrlässiges Verhalten des Arbeitnehmers</a:t>
            </a:r>
          </a:p>
          <a:p>
            <a:pPr marL="0" indent="0">
              <a:buNone/>
            </a:pPr>
            <a:endParaRPr lang="de-DE" sz="1600" b="1" dirty="0"/>
          </a:p>
          <a:p>
            <a:r>
              <a:rPr lang="de-DE" sz="1600" dirty="0"/>
              <a:t>§276 BGB</a:t>
            </a:r>
          </a:p>
          <a:p>
            <a:r>
              <a:rPr lang="de-DE" sz="1600" dirty="0"/>
              <a:t>Fernbleiben von der Arbeit</a:t>
            </a:r>
          </a:p>
          <a:p>
            <a:r>
              <a:rPr lang="de-DE" sz="1600" dirty="0"/>
              <a:t>Verspätetes Erscheinen am Arbeitsplatz</a:t>
            </a:r>
          </a:p>
          <a:p>
            <a:r>
              <a:rPr lang="de-DE" sz="1600" dirty="0"/>
              <a:t>Manipulation der Zeiterfassung</a:t>
            </a:r>
          </a:p>
          <a:p>
            <a:r>
              <a:rPr lang="de-DE" sz="1600" dirty="0"/>
              <a:t>Missachtung von Verboten</a:t>
            </a:r>
          </a:p>
          <a:p>
            <a:r>
              <a:rPr lang="de-DE" sz="1600" dirty="0"/>
              <a:t>Diebstahl</a:t>
            </a:r>
          </a:p>
          <a:p>
            <a:r>
              <a:rPr lang="de-DE" sz="1600" dirty="0"/>
              <a:t>Beleidigung oder Mobbing</a:t>
            </a:r>
          </a:p>
          <a:p>
            <a:r>
              <a:rPr lang="de-DE" sz="1600" dirty="0"/>
              <a:t>Beschädigung von Firmeneigentum </a:t>
            </a:r>
          </a:p>
        </p:txBody>
      </p:sp>
    </p:spTree>
    <p:extLst>
      <p:ext uri="{BB962C8B-B14F-4D97-AF65-F5344CB8AC3E}">
        <p14:creationId xmlns:p14="http://schemas.microsoft.com/office/powerpoint/2010/main" val="199285705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Beachtung des Kündigungsschutzgesetz</a:t>
            </a:r>
            <a:br>
              <a:rPr lang="de-DE" dirty="0"/>
            </a:br>
            <a:r>
              <a:rPr lang="de-DE" b="0" dirty="0"/>
              <a:t>Wirksame Kündigungen – betriebsbedingte Kündigung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1574159"/>
            <a:ext cx="8064500" cy="4405313"/>
          </a:xfrm>
        </p:spPr>
        <p:txBody>
          <a:bodyPr/>
          <a:lstStyle/>
          <a:p>
            <a:r>
              <a:rPr lang="de-DE" dirty="0"/>
              <a:t>§1 Abs. 2 S. 1 KSchG</a:t>
            </a:r>
          </a:p>
          <a:p>
            <a:r>
              <a:rPr lang="de-DE" dirty="0"/>
              <a:t>Dringend betriebliche Erfordernisse sind nötig</a:t>
            </a:r>
          </a:p>
          <a:p>
            <a:pPr lvl="1"/>
            <a:r>
              <a:rPr lang="de-DE" dirty="0"/>
              <a:t>Beurteilung kann nur der AG vornehmen</a:t>
            </a:r>
          </a:p>
          <a:p>
            <a:r>
              <a:rPr lang="de-DE" dirty="0"/>
              <a:t>Überprüfung nach folgenden Kriterien möglich:</a:t>
            </a:r>
          </a:p>
          <a:p>
            <a:pPr lvl="1"/>
            <a:r>
              <a:rPr lang="de-DE" dirty="0"/>
              <a:t>Unsachlichkeit</a:t>
            </a:r>
          </a:p>
          <a:p>
            <a:pPr lvl="1"/>
            <a:r>
              <a:rPr lang="de-DE" dirty="0"/>
              <a:t>Unvernunft</a:t>
            </a:r>
          </a:p>
          <a:p>
            <a:pPr lvl="1"/>
            <a:r>
              <a:rPr lang="de-DE" dirty="0"/>
              <a:t>Willkür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Prüfung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Kann der AN auf einem anderen Arbeitsplatz beschäftigt werden?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Ordnungsgemäße Sozialwahl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Abwägung der Interessen AN und AG </a:t>
            </a:r>
          </a:p>
        </p:txBody>
      </p:sp>
    </p:spTree>
    <p:extLst>
      <p:ext uri="{BB962C8B-B14F-4D97-AF65-F5344CB8AC3E}">
        <p14:creationId xmlns:p14="http://schemas.microsoft.com/office/powerpoint/2010/main" val="3697746983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Beachtung des Kündigungsschutzgesetz</a:t>
            </a:r>
            <a:br>
              <a:rPr lang="de-DE" dirty="0"/>
            </a:br>
            <a:r>
              <a:rPr lang="de-DE" b="0" dirty="0"/>
              <a:t>Betriebsbedingte Kündigung - Sozialwahl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1574159"/>
            <a:ext cx="8064500" cy="4405313"/>
          </a:xfrm>
        </p:spPr>
        <p:txBody>
          <a:bodyPr/>
          <a:lstStyle/>
          <a:p>
            <a:r>
              <a:rPr lang="de-DE" dirty="0"/>
              <a:t>Wenn sich keine Weiterbeschäftigungsmöglichkeit ergibt</a:t>
            </a:r>
          </a:p>
          <a:p>
            <a:r>
              <a:rPr lang="de-DE" dirty="0"/>
              <a:t>Folgende Punkte müssen nach §1 Abs. 3 S. 1 KSchG berücksichtigt werden:</a:t>
            </a:r>
          </a:p>
          <a:p>
            <a:pPr lvl="1"/>
            <a:r>
              <a:rPr lang="de-DE" dirty="0"/>
              <a:t>Dauer der Betriebszugehörigkeit</a:t>
            </a:r>
          </a:p>
          <a:p>
            <a:pPr lvl="1"/>
            <a:r>
              <a:rPr lang="de-DE" dirty="0"/>
              <a:t>Das Lebensalter</a:t>
            </a:r>
          </a:p>
          <a:p>
            <a:pPr lvl="1"/>
            <a:r>
              <a:rPr lang="de-DE" dirty="0"/>
              <a:t>Unterhaltspflichten</a:t>
            </a:r>
          </a:p>
          <a:p>
            <a:pPr lvl="1"/>
            <a:r>
              <a:rPr lang="de-DE" dirty="0"/>
              <a:t>Schwerbehinderung</a:t>
            </a:r>
          </a:p>
          <a:p>
            <a:r>
              <a:rPr lang="de-DE" dirty="0"/>
              <a:t>Unentbehrliche Mitarbeiter müssen nicht berücksichtigt werden </a:t>
            </a:r>
          </a:p>
          <a:p>
            <a:pPr marL="0" indent="0">
              <a:buNone/>
            </a:pPr>
            <a:r>
              <a:rPr lang="de-DE" dirty="0"/>
              <a:t>	§1a Abs 3 S. 2 KSchG</a:t>
            </a:r>
          </a:p>
        </p:txBody>
      </p:sp>
    </p:spTree>
    <p:extLst>
      <p:ext uri="{BB962C8B-B14F-4D97-AF65-F5344CB8AC3E}">
        <p14:creationId xmlns:p14="http://schemas.microsoft.com/office/powerpoint/2010/main" val="706257133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Beteiligung der Interessenvertretung</a:t>
            </a:r>
            <a:br>
              <a:rPr lang="de-DE" dirty="0"/>
            </a:b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1574159"/>
            <a:ext cx="8064500" cy="4405313"/>
          </a:xfrm>
        </p:spPr>
        <p:txBody>
          <a:bodyPr/>
          <a:lstStyle/>
          <a:p>
            <a:r>
              <a:rPr lang="de-DE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Beteiligungsrechte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 betrieblichen Interessenvertretungen müssen beachtet werden</a:t>
            </a:r>
          </a:p>
          <a:p>
            <a:pPr lvl="1"/>
            <a:r>
              <a:rPr lang="de-DE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Betriebsrat</a:t>
            </a:r>
          </a:p>
          <a:p>
            <a:pPr lvl="1"/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Schwerbehindertenvertretung</a:t>
            </a:r>
          </a:p>
        </p:txBody>
      </p:sp>
    </p:spTree>
    <p:extLst>
      <p:ext uri="{BB962C8B-B14F-4D97-AF65-F5344CB8AC3E}">
        <p14:creationId xmlns:p14="http://schemas.microsoft.com/office/powerpoint/2010/main" val="1010244102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Beteiligung der Interessenvertretung</a:t>
            </a:r>
            <a:br>
              <a:rPr lang="de-DE" dirty="0"/>
            </a:br>
            <a:r>
              <a:rPr lang="de-DE" b="0" dirty="0"/>
              <a:t>Betriebsrat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1574159"/>
            <a:ext cx="8064500" cy="4405313"/>
          </a:xfrm>
        </p:spPr>
        <p:txBody>
          <a:bodyPr/>
          <a:lstStyle/>
          <a:p>
            <a:r>
              <a:rPr lang="de-DE" dirty="0"/>
              <a:t>Ist nach §102 Abs. 1 S. 1,2 BetrVG vor dem Ausspruch einer Kündigung anzuhören</a:t>
            </a:r>
          </a:p>
          <a:p>
            <a:pPr lvl="1"/>
            <a:r>
              <a:rPr lang="de-DE" dirty="0"/>
              <a:t>Gilt für alle Kündigungsarten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 Kündigung die ohne Anhörung ausgesprochen wird ist unwirksam </a:t>
            </a:r>
          </a:p>
          <a:p>
            <a:pPr marL="87630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(§ 102 Abs. 1 S. 3 BetrVG)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de-DE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Versäumt ein AN die rechtzeitige, fristgemäße Anrufung des Arbeitsgerichts (§ 4 KSchG) so gilt die Kündigung als unwirksam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2464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0CC75-1731-191C-1D5C-FA7D5A8A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„Kündigung“</a:t>
            </a:r>
          </a:p>
        </p:txBody>
      </p:sp>
      <p:pic>
        <p:nvPicPr>
          <p:cNvPr id="5" name="Inhaltsplatzhalter 4" descr="Ein Bild, das Diagramm, Text enthält.&#10;&#10;Automatisch generierte Beschreibung">
            <a:extLst>
              <a:ext uri="{FF2B5EF4-FFF2-40B4-BE49-F238E27FC236}">
                <a16:creationId xmlns:a16="http://schemas.microsoft.com/office/drawing/2014/main" id="{83ADFAEA-C397-4588-114C-A8D4703A8A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583" r="1583"/>
          <a:stretch/>
        </p:blipFill>
        <p:spPr>
          <a:xfrm>
            <a:off x="952729" y="1286731"/>
            <a:ext cx="6521288" cy="4890966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8C09696-8D99-9462-282E-1FE09F303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66352" y="6276263"/>
            <a:ext cx="5486400" cy="804862"/>
          </a:xfrm>
        </p:spPr>
        <p:txBody>
          <a:bodyPr/>
          <a:lstStyle/>
          <a:p>
            <a:r>
              <a:rPr lang="de-DE" sz="1100" dirty="0"/>
              <a:t>Quelle: </a:t>
            </a:r>
            <a:r>
              <a:rPr lang="de-DE" sz="1100" dirty="0">
                <a:hlinkClick r:id="rId3"/>
              </a:rPr>
              <a:t>https://www.hrtoday.ch/de/article/kuendigungsrecht-beschraenkt-und-unklar</a:t>
            </a:r>
            <a:r>
              <a:rPr lang="de-DE" sz="1100" dirty="0"/>
              <a:t> Illustration: </a:t>
            </a:r>
            <a:r>
              <a:rPr lang="de-DE" sz="1100" b="0" i="1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Jonas </a:t>
            </a:r>
            <a:r>
              <a:rPr lang="de-DE" sz="1100" b="0" i="1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Raeber</a:t>
            </a:r>
            <a:endParaRPr lang="de-DE" sz="11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F5939BC-F603-FBC3-7B86-CF86A8529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246261"/>
            <a:ext cx="80740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kern="0" dirty="0"/>
              <a:t>Workshop – „Kündigung“</a:t>
            </a:r>
          </a:p>
        </p:txBody>
      </p:sp>
    </p:spTree>
    <p:extLst>
      <p:ext uri="{BB962C8B-B14F-4D97-AF65-F5344CB8AC3E}">
        <p14:creationId xmlns:p14="http://schemas.microsoft.com/office/powerpoint/2010/main" val="1463575612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Beteiligung der Interessenvertretung</a:t>
            </a:r>
            <a:br>
              <a:rPr lang="de-DE" dirty="0"/>
            </a:br>
            <a:r>
              <a:rPr lang="de-DE" b="0" dirty="0"/>
              <a:t>Schwerbehinderte Arbeitnehmer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1574159"/>
            <a:ext cx="8064500" cy="4405313"/>
          </a:xfrm>
        </p:spPr>
        <p:txBody>
          <a:bodyPr/>
          <a:lstStyle/>
          <a:p>
            <a:r>
              <a:rPr lang="de-DE" dirty="0"/>
              <a:t>Schwerbehindert nach §151 SGB IX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Kündigung bedarf der vorherigen Zustimmung des Integrationsamtes § 168 SGB IX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Schwerbehindertenvertretung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Kündigung ist unwirksam, wenn der AG die Schwerbehindertenvertretung nicht beteiligt 3 178 Abs. 2 S. 1 SGB IX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Versäumt ein AN die rechtzeitige, fristgemäße Anrufung des Arbeitsgerichts</a:t>
            </a:r>
          </a:p>
          <a:p>
            <a:pPr marL="379413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(§ 7 KSchG) so gilt die Kündigung als unwirksam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284417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Kündigungsrechtlich besonders geschützte Personen</a:t>
            </a:r>
            <a:br>
              <a:rPr lang="de-DE" dirty="0"/>
            </a:b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1733551"/>
            <a:ext cx="8064500" cy="1644801"/>
          </a:xfrm>
        </p:spPr>
        <p:txBody>
          <a:bodyPr/>
          <a:lstStyle/>
          <a:p>
            <a:r>
              <a:rPr lang="de-DE" sz="1600" dirty="0"/>
              <a:t>An die sich in besonderen Situationen befinden haben einen besonderen Schutz vor einer Kündigung</a:t>
            </a:r>
          </a:p>
          <a:p>
            <a:r>
              <a:rPr lang="de-DE" sz="1600" b="1" dirty="0"/>
              <a:t>Zwei Formen:</a:t>
            </a:r>
          </a:p>
          <a:p>
            <a:pPr lvl="1"/>
            <a:r>
              <a:rPr lang="de-DE" sz="1600" dirty="0"/>
              <a:t>Kündigung ist verboten</a:t>
            </a:r>
          </a:p>
          <a:p>
            <a:pPr lvl="1"/>
            <a:r>
              <a:rPr lang="de-DE" sz="1600" dirty="0"/>
              <a:t>Kündigung bedarf Zustimmung eines Dritten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43BE95-167D-9909-F016-39D6B72DB23C}"/>
              </a:ext>
            </a:extLst>
          </p:cNvPr>
          <p:cNvSpPr txBox="1"/>
          <p:nvPr/>
        </p:nvSpPr>
        <p:spPr>
          <a:xfrm>
            <a:off x="474734" y="3342763"/>
            <a:ext cx="8194532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108000" numCol="2" spcCol="18000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de-DE" sz="1600" b="1" dirty="0">
                <a:solidFill>
                  <a:schemeClr val="tx1"/>
                </a:solidFill>
                <a:latin typeface="+mn-lt"/>
              </a:rPr>
              <a:t>Personenkreise: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Werdende und junge Mütter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Personen in Elternzeit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Pflegende Arbeitnehmer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Schwerbehinderte und ihnen gleichgestellte AN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Auszubildende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Mitglieder des Betriebsrats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Mitglieder der Jugend- und Auszubildendenvertretung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Mitglieder des Wahlvorstands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Initiatoren einer Betriebsratswahl</a:t>
            </a:r>
          </a:p>
          <a:p>
            <a:pPr marL="742950" lvl="1" indent="-285750" algn="l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600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Vertrauens</a:t>
            </a:r>
            <a:r>
              <a:rPr lang="de-DE" sz="1600" kern="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personen der schwerbehinderten Menschen</a:t>
            </a:r>
            <a:endParaRPr lang="de-DE" sz="1600" kern="1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5681404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25A780F-85FF-E4E1-2C24-10C5A214B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9991" y="1504950"/>
            <a:ext cx="3303984" cy="4405313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E9FA891D-A657-0A9E-4C89-06949C6B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950766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AB826C-6A9D-FB5F-FDD5-7249E1F5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kern="0" dirty="0"/>
              <a:t>Workshop – „Kündigung“</a:t>
            </a:r>
            <a:br>
              <a:rPr lang="de-DE" kern="0" dirty="0"/>
            </a:b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52F649F-30F4-A016-BD90-EB791182A286}"/>
              </a:ext>
            </a:extLst>
          </p:cNvPr>
          <p:cNvSpPr txBox="1"/>
          <p:nvPr/>
        </p:nvSpPr>
        <p:spPr>
          <a:xfrm>
            <a:off x="1218059" y="2998113"/>
            <a:ext cx="6784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„Es liegt in der Natur der Sache, dass Arbeitsverhältnisse beendet werden“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618D2CD6-DC79-B219-FD18-F00F80D35B5F}"/>
              </a:ext>
            </a:extLst>
          </p:cNvPr>
          <p:cNvSpPr txBox="1">
            <a:spLocks/>
          </p:cNvSpPr>
          <p:nvPr/>
        </p:nvSpPr>
        <p:spPr>
          <a:xfrm>
            <a:off x="1571454" y="6363870"/>
            <a:ext cx="5798500" cy="804862"/>
          </a:xfrm>
          <a:prstGeom prst="rect">
            <a:avLst/>
          </a:prstGeom>
        </p:spPr>
        <p:txBody>
          <a:bodyPr/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sz="900" kern="0" dirty="0"/>
              <a:t>Quelle: Lernbuch Arbeitsrechts, Martin </a:t>
            </a:r>
            <a:r>
              <a:rPr lang="de-DE" sz="900" kern="0" dirty="0" err="1"/>
              <a:t>Wolmerath</a:t>
            </a:r>
            <a:r>
              <a:rPr lang="de-DE" sz="900" kern="0" dirty="0"/>
              <a:t> –  IV Die Beendigung des Arbeitsverhältnisses S. 105</a:t>
            </a:r>
          </a:p>
        </p:txBody>
      </p:sp>
    </p:spTree>
    <p:extLst>
      <p:ext uri="{BB962C8B-B14F-4D97-AF65-F5344CB8AC3E}">
        <p14:creationId xmlns:p14="http://schemas.microsoft.com/office/powerpoint/2010/main" val="2068099890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>
          <a:xfrm>
            <a:off x="573088" y="1226343"/>
            <a:ext cx="8064500" cy="4405313"/>
          </a:xfrm>
        </p:spPr>
        <p:txBody>
          <a:bodyPr anchor="ctr"/>
          <a:lstStyle/>
          <a:p>
            <a:pPr marL="476250" lvl="1" indent="0">
              <a:buNone/>
            </a:pPr>
            <a:endParaRPr lang="de-DE" dirty="0"/>
          </a:p>
          <a:p>
            <a:pPr marL="188595" indent="-188595"/>
            <a:r>
              <a:rPr lang="de-DE" dirty="0">
                <a:cs typeface="Arial"/>
              </a:rPr>
              <a:t>Wer sind Wir</a:t>
            </a:r>
          </a:p>
          <a:p>
            <a:pPr marL="664845" lvl="1" indent="-188595"/>
            <a:r>
              <a:rPr lang="de-DE" dirty="0">
                <a:cs typeface="Arial"/>
              </a:rPr>
              <a:t>Robin </a:t>
            </a:r>
            <a:r>
              <a:rPr lang="de-DE" dirty="0" err="1">
                <a:cs typeface="Arial"/>
              </a:rPr>
              <a:t>Kierstein</a:t>
            </a:r>
            <a:endParaRPr lang="de-DE" dirty="0">
              <a:cs typeface="Arial"/>
            </a:endParaRPr>
          </a:p>
          <a:p>
            <a:pPr marL="664845" lvl="1" indent="-188595"/>
            <a:r>
              <a:rPr lang="de-DE" dirty="0">
                <a:cs typeface="Arial"/>
              </a:rPr>
              <a:t>Dehbia Kouadria </a:t>
            </a:r>
          </a:p>
          <a:p>
            <a:pPr marL="188595" indent="-188595"/>
            <a:r>
              <a:rPr lang="de-DE" dirty="0">
                <a:cs typeface="Arial"/>
              </a:rPr>
              <a:t>Gruppenaufteilung </a:t>
            </a:r>
          </a:p>
          <a:p>
            <a:pPr marL="664845" lvl="1" indent="-188595"/>
            <a:r>
              <a:rPr lang="de-DE" dirty="0">
                <a:cs typeface="Arial"/>
              </a:rPr>
              <a:t>Warm </a:t>
            </a:r>
            <a:r>
              <a:rPr lang="de-DE" dirty="0" err="1">
                <a:cs typeface="Arial"/>
              </a:rPr>
              <a:t>up</a:t>
            </a:r>
            <a:r>
              <a:rPr lang="de-DE" dirty="0">
                <a:cs typeface="Arial"/>
              </a:rPr>
              <a:t> </a:t>
            </a:r>
          </a:p>
          <a:p>
            <a:pPr marL="188595" indent="-188595"/>
            <a:r>
              <a:rPr lang="de-DE" dirty="0">
                <a:cs typeface="Arial"/>
              </a:rPr>
              <a:t>Überblick „Kündigung“</a:t>
            </a:r>
          </a:p>
          <a:p>
            <a:pPr marL="188595" indent="-188595"/>
            <a:r>
              <a:rPr lang="de-DE" dirty="0">
                <a:cs typeface="Arial"/>
              </a:rPr>
              <a:t>Fragerunde</a:t>
            </a:r>
          </a:p>
          <a:p>
            <a:pPr marL="188595" indent="-188595"/>
            <a:endParaRPr lang="de-DE" dirty="0"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E930C55-9C32-357F-2596-FE90F1A8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Wer sind wir? – Dehbia Kouadria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76DD232-A17C-F776-588F-80C1B2C5D8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/>
              <a:t>26 Jahre alt</a:t>
            </a:r>
          </a:p>
          <a:p>
            <a:r>
              <a:rPr lang="de-DE" sz="2000" dirty="0"/>
              <a:t>Ausgebildete Mediengestalterin (Gestaltung und Technik)</a:t>
            </a:r>
          </a:p>
          <a:p>
            <a:r>
              <a:rPr lang="de-DE" sz="2000" dirty="0"/>
              <a:t>Seit WS 21/22 an der FH SWF Hagen</a:t>
            </a:r>
          </a:p>
          <a:p>
            <a:r>
              <a:rPr lang="de-DE" sz="2000" dirty="0"/>
              <a:t>Im 6. Semester Wirtschaftsinformatik</a:t>
            </a:r>
          </a:p>
        </p:txBody>
      </p:sp>
      <p:pic>
        <p:nvPicPr>
          <p:cNvPr id="8" name="Inhaltsplatzhalter 7" descr="Ein Bild, das Blau enthält.&#10;&#10;Automatisch generierte Beschreibung">
            <a:extLst>
              <a:ext uri="{FF2B5EF4-FFF2-40B4-BE49-F238E27FC236}">
                <a16:creationId xmlns:a16="http://schemas.microsoft.com/office/drawing/2014/main" id="{954CB253-91FF-CCE4-2383-91127A3175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91063" y="1733550"/>
            <a:ext cx="3956050" cy="3956050"/>
          </a:xfrm>
        </p:spPr>
      </p:pic>
    </p:spTree>
    <p:extLst>
      <p:ext uri="{BB962C8B-B14F-4D97-AF65-F5344CB8AC3E}">
        <p14:creationId xmlns:p14="http://schemas.microsoft.com/office/powerpoint/2010/main" val="782286828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FA55323-9E73-DFD2-530D-2CC2F0E1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Zugang der Kündigungserklärung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56DE5F-5E74-03F4-0458-A37B001D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Kündigung geht mit Aussprache einer </a:t>
            </a:r>
            <a:r>
              <a:rPr lang="de-DE" b="1" dirty="0"/>
              <a:t>Willenserklärung</a:t>
            </a:r>
            <a:r>
              <a:rPr lang="de-DE" dirty="0"/>
              <a:t> ein</a:t>
            </a:r>
          </a:p>
          <a:p>
            <a:pPr lvl="1"/>
            <a:r>
              <a:rPr lang="de-DE" dirty="0"/>
              <a:t>Rechtsgeltende, empfangsbedürftige Willenserklärung</a:t>
            </a:r>
          </a:p>
          <a:p>
            <a:pPr marL="379413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>
                <a:solidFill>
                  <a:schemeClr val="accent6"/>
                </a:solidFill>
              </a:rPr>
              <a:t>Zwei Arten des Zugangs</a:t>
            </a:r>
          </a:p>
          <a:p>
            <a:pPr marL="0" indent="0">
              <a:buNone/>
            </a:pPr>
            <a:endParaRPr lang="de-DE" b="1" dirty="0">
              <a:solidFill>
                <a:schemeClr val="accent6"/>
              </a:solidFill>
            </a:endParaRPr>
          </a:p>
          <a:p>
            <a:r>
              <a:rPr lang="de-DE" dirty="0"/>
              <a:t>Zugang unter Anwesenden</a:t>
            </a:r>
          </a:p>
          <a:p>
            <a:r>
              <a:rPr lang="de-DE" dirty="0"/>
              <a:t>Zugang unter Abwesenden </a:t>
            </a:r>
          </a:p>
        </p:txBody>
      </p:sp>
    </p:spTree>
    <p:extLst>
      <p:ext uri="{BB962C8B-B14F-4D97-AF65-F5344CB8AC3E}">
        <p14:creationId xmlns:p14="http://schemas.microsoft.com/office/powerpoint/2010/main" val="3251355172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Zugang der Kündigungserklärung</a:t>
            </a:r>
            <a:br>
              <a:rPr lang="de-DE" dirty="0"/>
            </a:br>
            <a:r>
              <a:rPr lang="de-DE" b="0" dirty="0"/>
              <a:t>Zugang unter Anwesenden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Unproblematisch</a:t>
            </a:r>
          </a:p>
          <a:p>
            <a:r>
              <a:rPr lang="de-DE" dirty="0"/>
              <a:t>Kündigungserklärung geht in dem Moment zu, in dem sie überreicht wird</a:t>
            </a:r>
          </a:p>
          <a:p>
            <a:pPr lvl="1"/>
            <a:r>
              <a:rPr lang="de-DE" b="1" dirty="0"/>
              <a:t>Nicht von Bedeutung:</a:t>
            </a:r>
          </a:p>
          <a:p>
            <a:pPr lvl="2"/>
            <a:r>
              <a:rPr lang="de-DE" dirty="0"/>
              <a:t>Wahrnehmung des Empfängers</a:t>
            </a:r>
          </a:p>
          <a:p>
            <a:pPr lvl="2"/>
            <a:r>
              <a:rPr lang="de-DE" dirty="0"/>
              <a:t>Ignoranz des Empfängers</a:t>
            </a:r>
          </a:p>
          <a:p>
            <a:pPr lvl="2"/>
            <a:r>
              <a:rPr lang="de-DE" dirty="0"/>
              <a:t>Zerstörung durch den Empfänger</a:t>
            </a:r>
          </a:p>
        </p:txBody>
      </p:sp>
    </p:spTree>
    <p:extLst>
      <p:ext uri="{BB962C8B-B14F-4D97-AF65-F5344CB8AC3E}">
        <p14:creationId xmlns:p14="http://schemas.microsoft.com/office/powerpoint/2010/main" val="889596257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Zugang der Kündigungserklärung</a:t>
            </a:r>
            <a:br>
              <a:rPr lang="de-DE" dirty="0"/>
            </a:br>
            <a:r>
              <a:rPr lang="de-DE" b="0" dirty="0"/>
              <a:t>Zugang unter Abwesenden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§130 Abs. 1 S. 1 BGB</a:t>
            </a:r>
          </a:p>
          <a:p>
            <a:r>
              <a:rPr lang="de-DE" dirty="0"/>
              <a:t>Willenserklärung wirksam, wenn diese der gekündigten Partei zugeht</a:t>
            </a:r>
          </a:p>
          <a:p>
            <a:pPr lvl="1"/>
            <a:r>
              <a:rPr lang="de-DE" dirty="0"/>
              <a:t>Wann? </a:t>
            </a:r>
          </a:p>
          <a:p>
            <a:pPr lvl="2"/>
            <a:r>
              <a:rPr lang="de-DE" dirty="0"/>
              <a:t>Kündigungserklärung gelangt in Machtbereich des Adressaten</a:t>
            </a:r>
          </a:p>
          <a:p>
            <a:pPr lvl="2"/>
            <a:r>
              <a:rPr lang="de-DE" dirty="0"/>
              <a:t>Die Möglichkeit zur Kenntnisnahme ist ausschlaggebend</a:t>
            </a:r>
          </a:p>
          <a:p>
            <a:pPr lvl="1"/>
            <a:r>
              <a:rPr lang="de-DE" dirty="0"/>
              <a:t>Zugang so sicher und beweisbar wie möglich</a:t>
            </a:r>
          </a:p>
          <a:p>
            <a:pPr lvl="2"/>
            <a:r>
              <a:rPr lang="de-DE" dirty="0"/>
              <a:t>Durch Quittieren (unter Anwesenden)</a:t>
            </a:r>
          </a:p>
          <a:p>
            <a:pPr lvl="2"/>
            <a:r>
              <a:rPr lang="de-DE" dirty="0"/>
              <a:t>Einwurfeinschreiben</a:t>
            </a:r>
          </a:p>
          <a:p>
            <a:pPr lvl="2"/>
            <a:r>
              <a:rPr lang="de-DE" dirty="0"/>
              <a:t>Einschreiben mit Rückschein</a:t>
            </a:r>
          </a:p>
        </p:txBody>
      </p:sp>
    </p:spTree>
    <p:extLst>
      <p:ext uri="{BB962C8B-B14F-4D97-AF65-F5344CB8AC3E}">
        <p14:creationId xmlns:p14="http://schemas.microsoft.com/office/powerpoint/2010/main" val="3259922607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22C2-60AE-E9E8-D5F4-D870F15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93083"/>
            <a:ext cx="8074025" cy="845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Zugang der Kündigungserklärung</a:t>
            </a:r>
            <a:br>
              <a:rPr lang="de-DE" dirty="0"/>
            </a:br>
            <a:r>
              <a:rPr lang="de-DE" b="0" dirty="0"/>
              <a:t>Zugang unter Abwesenden – Ortsabwesende 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11D3F-D02C-78BE-53D1-85EA07A1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Ortsabwesend durch:</a:t>
            </a:r>
          </a:p>
          <a:p>
            <a:pPr lvl="1"/>
            <a:r>
              <a:rPr lang="de-DE" dirty="0"/>
              <a:t>Krankenhausaufenthalt</a:t>
            </a:r>
          </a:p>
          <a:p>
            <a:pPr lvl="1"/>
            <a:r>
              <a:rPr lang="de-DE" dirty="0"/>
              <a:t>Mehrwöchige Urlaubsreise</a:t>
            </a:r>
          </a:p>
          <a:p>
            <a:r>
              <a:rPr lang="de-DE" b="1" dirty="0"/>
              <a:t>Bedingung: </a:t>
            </a:r>
            <a:r>
              <a:rPr lang="de-DE" dirty="0"/>
              <a:t>Keiner kontrolliert den Briefkasten in Abwesenheit des AN</a:t>
            </a:r>
          </a:p>
          <a:p>
            <a:r>
              <a:rPr lang="de-DE" dirty="0"/>
              <a:t>Verspätete Klagen nach § 5 Abs. 1 KSchG zulässig</a:t>
            </a:r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28565542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1033</Words>
  <Application>Microsoft Office PowerPoint</Application>
  <PresentationFormat>Bildschirmpräsentation (4:3)</PresentationFormat>
  <Paragraphs>189</Paragraphs>
  <Slides>22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  <vt:variant>
        <vt:lpstr>Zielgruppenorientierte Präsentationen</vt:lpstr>
      </vt:variant>
      <vt:variant>
        <vt:i4>1</vt:i4>
      </vt:variant>
    </vt:vector>
  </HeadingPairs>
  <TitlesOfParts>
    <vt:vector size="31" baseType="lpstr">
      <vt:lpstr>Arial</vt:lpstr>
      <vt:lpstr>Calibri</vt:lpstr>
      <vt:lpstr>Courier New</vt:lpstr>
      <vt:lpstr>Open Sans</vt:lpstr>
      <vt:lpstr>Syntax</vt:lpstr>
      <vt:lpstr>Times</vt:lpstr>
      <vt:lpstr>Wingdings</vt:lpstr>
      <vt:lpstr>Leere Präsentation</vt:lpstr>
      <vt:lpstr>Fachhochschule Südwestfalen</vt:lpstr>
      <vt:lpstr>Workshop – „Kündigung“</vt:lpstr>
      <vt:lpstr>Workshop – „Kündigung“ </vt:lpstr>
      <vt:lpstr>Agenda</vt:lpstr>
      <vt:lpstr>Wer sind wir? – Dehbia Kouadria</vt:lpstr>
      <vt:lpstr>Zugang der Kündigungserklärung</vt:lpstr>
      <vt:lpstr>Zugang der Kündigungserklärung Zugang unter Anwesenden</vt:lpstr>
      <vt:lpstr>Zugang der Kündigungserklärung Zugang unter Abwesenden</vt:lpstr>
      <vt:lpstr>Zugang der Kündigungserklärung Zugang unter Abwesenden – Ortsabwesende AN</vt:lpstr>
      <vt:lpstr>Beachtung des Kündigungsschutzgesetz</vt:lpstr>
      <vt:lpstr>Beachtung des Kündigungsschutzgesetz Betriebliche Voraussetzungen</vt:lpstr>
      <vt:lpstr>Beachtung des Kündigungsschutzgesetz Unwirksame Kündigungen</vt:lpstr>
      <vt:lpstr>Beachtung des Kündigungsschutzgesetz Wirksame Kündigungen</vt:lpstr>
      <vt:lpstr>Beachtung des Kündigungsschutzgesetz Wirksame Kündigungen – personenbedingte Kündigung</vt:lpstr>
      <vt:lpstr>Beachtung des Kündigungsschutzgesetz Wirksame Kündigungen – Verhaltensbedingte Kündigung</vt:lpstr>
      <vt:lpstr>Beachtung des Kündigungsschutzgesetz Wirksame Kündigungen – betriebsbedingte Kündigung</vt:lpstr>
      <vt:lpstr>Beachtung des Kündigungsschutzgesetz Betriebsbedingte Kündigung - Sozialwahl</vt:lpstr>
      <vt:lpstr>Beteiligung der Interessenvertretung </vt:lpstr>
      <vt:lpstr>Beteiligung der Interessenvertretung Betriebsrat</vt:lpstr>
      <vt:lpstr>Beteiligung der Interessenvertretung Schwerbehinderte Arbeitnehmer</vt:lpstr>
      <vt:lpstr>Kündigungsrechtlich besonders geschützte Personen </vt:lpstr>
      <vt:lpstr>PowerPoint-Präsentation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/>
  <cp:lastModifiedBy>Dehbia Kouadria</cp:lastModifiedBy>
  <cp:revision>405</cp:revision>
  <cp:lastPrinted>2010-04-29T14:30:22Z</cp:lastPrinted>
  <dcterms:created xsi:type="dcterms:W3CDTF">2010-04-29T12:39:23Z</dcterms:created>
  <dcterms:modified xsi:type="dcterms:W3CDTF">2023-04-12T11:33:07Z</dcterms:modified>
</cp:coreProperties>
</file>