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73"/>
  </p:notesMasterIdLst>
  <p:handoutMasterIdLst>
    <p:handoutMasterId r:id="rId74"/>
  </p:handoutMasterIdLst>
  <p:sldIdLst>
    <p:sldId id="402" r:id="rId4"/>
    <p:sldId id="425" r:id="rId5"/>
    <p:sldId id="426" r:id="rId6"/>
    <p:sldId id="405" r:id="rId7"/>
    <p:sldId id="415" r:id="rId8"/>
    <p:sldId id="427" r:id="rId9"/>
    <p:sldId id="472" r:id="rId10"/>
    <p:sldId id="458" r:id="rId11"/>
    <p:sldId id="459" r:id="rId12"/>
    <p:sldId id="462" r:id="rId13"/>
    <p:sldId id="461" r:id="rId14"/>
    <p:sldId id="460" r:id="rId15"/>
    <p:sldId id="463" r:id="rId16"/>
    <p:sldId id="473" r:id="rId17"/>
    <p:sldId id="464" r:id="rId18"/>
    <p:sldId id="465" r:id="rId19"/>
    <p:sldId id="466" r:id="rId20"/>
    <p:sldId id="467" r:id="rId21"/>
    <p:sldId id="474" r:id="rId22"/>
    <p:sldId id="404" r:id="rId23"/>
    <p:sldId id="457" r:id="rId24"/>
    <p:sldId id="416" r:id="rId25"/>
    <p:sldId id="417" r:id="rId26"/>
    <p:sldId id="406" r:id="rId27"/>
    <p:sldId id="407" r:id="rId28"/>
    <p:sldId id="408" r:id="rId29"/>
    <p:sldId id="453" r:id="rId30"/>
    <p:sldId id="433" r:id="rId31"/>
    <p:sldId id="468" r:id="rId32"/>
    <p:sldId id="434" r:id="rId33"/>
    <p:sldId id="435" r:id="rId34"/>
    <p:sldId id="436" r:id="rId35"/>
    <p:sldId id="437" r:id="rId36"/>
    <p:sldId id="469" r:id="rId37"/>
    <p:sldId id="438" r:id="rId38"/>
    <p:sldId id="470" r:id="rId39"/>
    <p:sldId id="439" r:id="rId40"/>
    <p:sldId id="440" r:id="rId41"/>
    <p:sldId id="455" r:id="rId42"/>
    <p:sldId id="445" r:id="rId43"/>
    <p:sldId id="456" r:id="rId44"/>
    <p:sldId id="409" r:id="rId45"/>
    <p:sldId id="422" r:id="rId46"/>
    <p:sldId id="410" r:id="rId47"/>
    <p:sldId id="418" r:id="rId48"/>
    <p:sldId id="411" r:id="rId49"/>
    <p:sldId id="412" r:id="rId50"/>
    <p:sldId id="419" r:id="rId51"/>
    <p:sldId id="413" r:id="rId52"/>
    <p:sldId id="420" r:id="rId53"/>
    <p:sldId id="414" r:id="rId54"/>
    <p:sldId id="441" r:id="rId55"/>
    <p:sldId id="442" r:id="rId56"/>
    <p:sldId id="443" r:id="rId57"/>
    <p:sldId id="444" r:id="rId58"/>
    <p:sldId id="428" r:id="rId59"/>
    <p:sldId id="452" r:id="rId60"/>
    <p:sldId id="429" r:id="rId61"/>
    <p:sldId id="431" r:id="rId62"/>
    <p:sldId id="432" r:id="rId63"/>
    <p:sldId id="448" r:id="rId64"/>
    <p:sldId id="449" r:id="rId65"/>
    <p:sldId id="454" r:id="rId66"/>
    <p:sldId id="475" r:id="rId67"/>
    <p:sldId id="424" r:id="rId68"/>
    <p:sldId id="423" r:id="rId69"/>
    <p:sldId id="446" r:id="rId70"/>
    <p:sldId id="447" r:id="rId71"/>
    <p:sldId id="421" r:id="rId72"/>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46" dt="2023-04-15T17:28: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6" autoAdjust="0"/>
    <p:restoredTop sz="97404" autoAdjust="0"/>
  </p:normalViewPr>
  <p:slideViewPr>
    <p:cSldViewPr snapToGrid="0">
      <p:cViewPr varScale="1">
        <p:scale>
          <a:sx n="156" d="100"/>
          <a:sy n="156" d="100"/>
        </p:scale>
        <p:origin x="2058" y="0"/>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5T17:29:17.610" v="1820" actId="20577"/>
      <pc:docMkLst>
        <pc:docMk/>
      </pc:docMkLst>
      <pc:sldChg chg="modTransition modNotesTx">
        <pc:chgData name="Dehbia Kouadria" userId="24cf8942edd75162" providerId="LiveId" clId="{17BADB32-C636-4716-B80D-93C22C39D57A}" dt="2023-04-15T17:08:44.641" v="1581"/>
        <pc:sldMkLst>
          <pc:docMk/>
          <pc:sldMk cId="0" sldId="402"/>
        </pc:sldMkLst>
      </pc:sldChg>
      <pc:sldChg chg="addSp delSp modSp add mod modTransition modClrScheme chgLayout">
        <pc:chgData name="Dehbia Kouadria" userId="24cf8942edd75162" providerId="LiveId" clId="{17BADB32-C636-4716-B80D-93C22C39D57A}" dt="2023-04-15T17:08:44.641" v="1581"/>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Transition modNotesTx">
        <pc:chgData name="Dehbia Kouadria" userId="24cf8942edd75162" providerId="LiveId" clId="{17BADB32-C636-4716-B80D-93C22C39D57A}" dt="2023-04-15T17:08:44.641" v="1581"/>
        <pc:sldMkLst>
          <pc:docMk/>
          <pc:sldMk cId="0" sldId="405"/>
        </pc:sldMkLst>
        <pc:spChg chg="mod">
          <ac:chgData name="Dehbia Kouadria" userId="24cf8942edd75162" providerId="LiveId" clId="{17BADB32-C636-4716-B80D-93C22C39D57A}" dt="2023-04-15T17:02:58.683" v="1527" actId="255"/>
          <ac:spMkLst>
            <pc:docMk/>
            <pc:sldMk cId="0" sldId="405"/>
            <ac:spMk id="711683" creationId="{00000000-0000-0000-0000-000000000000}"/>
          </ac:spMkLst>
        </pc:spChg>
      </pc:sldChg>
      <pc:sldChg chg="modSp add mod modTransition modClrScheme chgLayout">
        <pc:chgData name="Dehbia Kouadria" userId="24cf8942edd75162" providerId="LiveId" clId="{17BADB32-C636-4716-B80D-93C22C39D57A}" dt="2023-04-15T17:08:44.641" v="1581"/>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5T17:04:30.972" v="1540" actId="255"/>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Transition modClrScheme chgLayout">
        <pc:chgData name="Dehbia Kouadria" userId="24cf8942edd75162" providerId="LiveId" clId="{17BADB32-C636-4716-B80D-93C22C39D57A}" dt="2023-04-15T17:08:44.641" v="1581"/>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7:05:45.304" v="1552" actId="255"/>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Transition modClrScheme chgLayout">
        <pc:chgData name="Dehbia Kouadria" userId="24cf8942edd75162" providerId="LiveId" clId="{17BADB32-C636-4716-B80D-93C22C39D57A}" dt="2023-04-15T17:08:44.641" v="1581"/>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7:05:55.774" v="1554" actId="255"/>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Transition modClrScheme chgLayout">
        <pc:chgData name="Dehbia Kouadria" userId="24cf8942edd75162" providerId="LiveId" clId="{17BADB32-C636-4716-B80D-93C22C39D57A}" dt="2023-04-15T17:08:44.641" v="1581"/>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7:06:07.049" v="1556" actId="255"/>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Transition modClrScheme chgLayout">
        <pc:chgData name="Dehbia Kouadria" userId="24cf8942edd75162" providerId="LiveId" clId="{17BADB32-C636-4716-B80D-93C22C39D57A}" dt="2023-04-15T17:08:44.641" v="1581"/>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7:06:12.203" v="1557" actId="255"/>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Transition modClrScheme chgLayout">
        <pc:chgData name="Dehbia Kouadria" userId="24cf8942edd75162" providerId="LiveId" clId="{17BADB32-C636-4716-B80D-93C22C39D57A}" dt="2023-04-15T17:08:44.641" v="1581"/>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7:06:31.255" v="1565" actId="20577"/>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Transition modClrScheme chgLayout">
        <pc:chgData name="Dehbia Kouadria" userId="24cf8942edd75162" providerId="LiveId" clId="{17BADB32-C636-4716-B80D-93C22C39D57A}" dt="2023-04-15T17:08:44.641" v="1581"/>
        <pc:sldMkLst>
          <pc:docMk/>
          <pc:sldMk cId="3356272354" sldId="414"/>
        </pc:sldMkLst>
        <pc:spChg chg="mod ord">
          <ac:chgData name="Dehbia Kouadria" userId="24cf8942edd75162" providerId="LiveId" clId="{17BADB32-C636-4716-B80D-93C22C39D57A}" dt="2023-04-15T15:09:18.705" v="1500" actId="700"/>
          <ac:spMkLst>
            <pc:docMk/>
            <pc:sldMk cId="3356272354" sldId="414"/>
            <ac:spMk id="2" creationId="{86588928-102E-0A0F-7C5C-0A04408E9452}"/>
          </ac:spMkLst>
        </pc:spChg>
        <pc:spChg chg="mod ord">
          <ac:chgData name="Dehbia Kouadria" userId="24cf8942edd75162" providerId="LiveId" clId="{17BADB32-C636-4716-B80D-93C22C39D57A}" dt="2023-04-15T17:06:43.413" v="1567" actId="255"/>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Transition modClrScheme chgLayout">
        <pc:chgData name="Dehbia Kouadria" userId="24cf8942edd75162" providerId="LiveId" clId="{17BADB32-C636-4716-B80D-93C22C39D57A}" dt="2023-04-15T17:08:44.641" v="1581"/>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Transition modClrScheme chgLayout">
        <pc:chgData name="Dehbia Kouadria" userId="24cf8942edd75162" providerId="LiveId" clId="{17BADB32-C636-4716-B80D-93C22C39D57A}" dt="2023-04-15T17:08:44.641" v="1581"/>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7:04:18.721" v="1538" actId="255"/>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Transition modClrScheme chgLayout">
        <pc:chgData name="Dehbia Kouadria" userId="24cf8942edd75162" providerId="LiveId" clId="{17BADB32-C636-4716-B80D-93C22C39D57A}" dt="2023-04-15T17:08:44.641" v="1581"/>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7:04:23.395" v="1539" actId="255"/>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Transition modClrScheme chgLayout">
        <pc:chgData name="Dehbia Kouadria" userId="24cf8942edd75162" providerId="LiveId" clId="{17BADB32-C636-4716-B80D-93C22C39D57A}" dt="2023-04-15T17:08:44.641" v="1581"/>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7:06:02.134" v="1555" actId="255"/>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Transition modClrScheme chgLayout">
        <pc:chgData name="Dehbia Kouadria" userId="24cf8942edd75162" providerId="LiveId" clId="{17BADB32-C636-4716-B80D-93C22C39D57A}" dt="2023-04-15T17:08:44.641" v="1581"/>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7:06:16.817" v="1558" actId="255"/>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Transition modClrScheme chgLayout">
        <pc:chgData name="Dehbia Kouadria" userId="24cf8942edd75162" providerId="LiveId" clId="{17BADB32-C636-4716-B80D-93C22C39D57A}" dt="2023-04-15T17:08:44.641" v="1581"/>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7:06:36.240" v="1566" actId="255"/>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Transition modClrScheme chgLayout">
        <pc:chgData name="Dehbia Kouadria" userId="24cf8942edd75162" providerId="LiveId" clId="{17BADB32-C636-4716-B80D-93C22C39D57A}" dt="2023-04-15T17:08:44.641" v="1581"/>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Transition modClrScheme chgLayout">
        <pc:chgData name="Dehbia Kouadria" userId="24cf8942edd75162" providerId="LiveId" clId="{17BADB32-C636-4716-B80D-93C22C39D57A}" dt="2023-04-15T17:08:44.641" v="1581"/>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7:05:49.654" v="1553" actId="255"/>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Transition modClrScheme chgLayout">
        <pc:chgData name="Dehbia Kouadria" userId="24cf8942edd75162" providerId="LiveId" clId="{17BADB32-C636-4716-B80D-93C22C39D57A}" dt="2023-04-15T17:08:44.641" v="1581"/>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Transition modNotesTx">
        <pc:chgData name="Dehbia Kouadria" userId="24cf8942edd75162" providerId="LiveId" clId="{17BADB32-C636-4716-B80D-93C22C39D57A}" dt="2023-04-15T17:08:44.641" v="1581"/>
        <pc:sldMkLst>
          <pc:docMk/>
          <pc:sldMk cId="2713950766" sldId="424"/>
        </pc:sldMkLst>
      </pc:sldChg>
      <pc:sldChg chg="modTransition">
        <pc:chgData name="Dehbia Kouadria" userId="24cf8942edd75162" providerId="LiveId" clId="{17BADB32-C636-4716-B80D-93C22C39D57A}" dt="2023-04-15T17:08:44.641" v="1581"/>
        <pc:sldMkLst>
          <pc:docMk/>
          <pc:sldMk cId="1463575612" sldId="425"/>
        </pc:sldMkLst>
      </pc:sldChg>
      <pc:sldChg chg="modSp mod modTransition">
        <pc:chgData name="Dehbia Kouadria" userId="24cf8942edd75162" providerId="LiveId" clId="{17BADB32-C636-4716-B80D-93C22C39D57A}" dt="2023-04-15T17:08:44.641" v="1581"/>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ldChg>
      <pc:sldChg chg="addSp delSp modSp mod modTransition">
        <pc:chgData name="Dehbia Kouadria" userId="24cf8942edd75162" providerId="LiveId" clId="{17BADB32-C636-4716-B80D-93C22C39D57A}" dt="2023-04-15T17:08:44.641" v="1581"/>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Transition modNotesTx">
        <pc:chgData name="Dehbia Kouadria" userId="24cf8942edd75162" providerId="LiveId" clId="{17BADB32-C636-4716-B80D-93C22C39D57A}" dt="2023-04-15T17:08:44.641" v="1581"/>
        <pc:sldMkLst>
          <pc:docMk/>
          <pc:sldMk cId="3251355172" sldId="428"/>
        </pc:sldMkLst>
        <pc:spChg chg="add mod">
          <ac:chgData name="Dehbia Kouadria" userId="24cf8942edd75162" providerId="LiveId" clId="{17BADB32-C636-4716-B80D-93C22C39D57A}" dt="2023-04-15T08:41:14.570" v="1409"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mod modTransition">
        <pc:chgData name="Dehbia Kouadria" userId="24cf8942edd75162" providerId="LiveId" clId="{17BADB32-C636-4716-B80D-93C22C39D57A}" dt="2023-04-15T17:27:58.388" v="1804"/>
        <pc:sldMkLst>
          <pc:docMk/>
          <pc:sldMk cId="889596257" sldId="429"/>
        </pc:sldMkLst>
        <pc:spChg chg="mod">
          <ac:chgData name="Dehbia Kouadria" userId="24cf8942edd75162" providerId="LiveId" clId="{17BADB32-C636-4716-B80D-93C22C39D57A}" dt="2023-04-15T17:07:10.102" v="1569" actId="255"/>
          <ac:spMkLst>
            <pc:docMk/>
            <pc:sldMk cId="889596257" sldId="429"/>
            <ac:spMk id="3" creationId="{BB111D3F-D02C-78BE-53D1-85EA07A12448}"/>
          </ac:spMkLst>
        </pc:spChg>
        <pc:spChg chg="add mod">
          <ac:chgData name="Dehbia Kouadria" userId="24cf8942edd75162" providerId="LiveId" clId="{17BADB32-C636-4716-B80D-93C22C39D57A}" dt="2023-04-15T17:27:58.388" v="1804"/>
          <ac:spMkLst>
            <pc:docMk/>
            <pc:sldMk cId="889596257" sldId="429"/>
            <ac:spMk id="4" creationId="{21C244F2-16E1-BB83-0B43-8ABAFB3E96D4}"/>
          </ac:spMkLst>
        </pc:spChg>
      </pc:sldChg>
      <pc:sldChg chg="addSp modSp mod modTransition">
        <pc:chgData name="Dehbia Kouadria" userId="24cf8942edd75162" providerId="LiveId" clId="{17BADB32-C636-4716-B80D-93C22C39D57A}" dt="2023-04-15T17:28:02.708" v="1805"/>
        <pc:sldMkLst>
          <pc:docMk/>
          <pc:sldMk cId="3259922607" sldId="431"/>
        </pc:sldMkLst>
        <pc:spChg chg="mod">
          <ac:chgData name="Dehbia Kouadria" userId="24cf8942edd75162" providerId="LiveId" clId="{17BADB32-C636-4716-B80D-93C22C39D57A}" dt="2023-04-15T17:07:15.025" v="1570" actId="255"/>
          <ac:spMkLst>
            <pc:docMk/>
            <pc:sldMk cId="3259922607" sldId="431"/>
            <ac:spMk id="3" creationId="{BB111D3F-D02C-78BE-53D1-85EA07A12448}"/>
          </ac:spMkLst>
        </pc:spChg>
        <pc:spChg chg="add mod">
          <ac:chgData name="Dehbia Kouadria" userId="24cf8942edd75162" providerId="LiveId" clId="{17BADB32-C636-4716-B80D-93C22C39D57A}" dt="2023-04-15T17:28:02.708" v="1805"/>
          <ac:spMkLst>
            <pc:docMk/>
            <pc:sldMk cId="3259922607" sldId="431"/>
            <ac:spMk id="4" creationId="{42564AEF-B2D4-8EA7-CF04-86F2809C4C5A}"/>
          </ac:spMkLst>
        </pc:spChg>
      </pc:sldChg>
      <pc:sldChg chg="addSp modSp mod modTransition">
        <pc:chgData name="Dehbia Kouadria" userId="24cf8942edd75162" providerId="LiveId" clId="{17BADB32-C636-4716-B80D-93C22C39D57A}" dt="2023-04-15T17:28:06.078" v="1806"/>
        <pc:sldMkLst>
          <pc:docMk/>
          <pc:sldMk cId="728565542" sldId="432"/>
        </pc:sldMkLst>
        <pc:spChg chg="mod">
          <ac:chgData name="Dehbia Kouadria" userId="24cf8942edd75162" providerId="LiveId" clId="{17BADB32-C636-4716-B80D-93C22C39D57A}" dt="2023-04-15T17:07:20.715" v="1571" actId="255"/>
          <ac:spMkLst>
            <pc:docMk/>
            <pc:sldMk cId="728565542" sldId="432"/>
            <ac:spMk id="3" creationId="{BB111D3F-D02C-78BE-53D1-85EA07A12448}"/>
          </ac:spMkLst>
        </pc:spChg>
        <pc:spChg chg="add mod">
          <ac:chgData name="Dehbia Kouadria" userId="24cf8942edd75162" providerId="LiveId" clId="{17BADB32-C636-4716-B80D-93C22C39D57A}" dt="2023-04-15T17:28:06.078" v="1806"/>
          <ac:spMkLst>
            <pc:docMk/>
            <pc:sldMk cId="728565542" sldId="432"/>
            <ac:spMk id="4" creationId="{7D921B55-516D-95E0-41BE-7AA3913AC6DE}"/>
          </ac:spMkLst>
        </pc:spChg>
      </pc:sldChg>
      <pc:sldChg chg="addSp modSp mod ord modTransition">
        <pc:chgData name="Dehbia Kouadria" userId="24cf8942edd75162" providerId="LiveId" clId="{17BADB32-C636-4716-B80D-93C22C39D57A}" dt="2023-04-15T17:24:46.458" v="1725" actId="5793"/>
        <pc:sldMkLst>
          <pc:docMk/>
          <pc:sldMk cId="3894878099" sldId="433"/>
        </pc:sldMkLst>
        <pc:spChg chg="mod">
          <ac:chgData name="Dehbia Kouadria" userId="24cf8942edd75162" providerId="LiveId" clId="{17BADB32-C636-4716-B80D-93C22C39D57A}" dt="2023-04-15T17:04:40.681" v="1541" actId="255"/>
          <ac:spMkLst>
            <pc:docMk/>
            <pc:sldMk cId="3894878099" sldId="433"/>
            <ac:spMk id="3" creationId="{BB111D3F-D02C-78BE-53D1-85EA07A12448}"/>
          </ac:spMkLst>
        </pc:spChg>
        <pc:spChg chg="add mod">
          <ac:chgData name="Dehbia Kouadria" userId="24cf8942edd75162" providerId="LiveId" clId="{17BADB32-C636-4716-B80D-93C22C39D57A}" dt="2023-04-15T17:24:46.458" v="1725" actId="5793"/>
          <ac:spMkLst>
            <pc:docMk/>
            <pc:sldMk cId="3894878099" sldId="433"/>
            <ac:spMk id="4" creationId="{6DBA6239-5EAC-8633-AF84-C0D4039E99D9}"/>
          </ac:spMkLst>
        </pc:spChg>
      </pc:sldChg>
      <pc:sldChg chg="addSp modSp mod ord modTransition">
        <pc:chgData name="Dehbia Kouadria" userId="24cf8942edd75162" providerId="LiveId" clId="{17BADB32-C636-4716-B80D-93C22C39D57A}" dt="2023-04-15T17:25:21.487" v="1747" actId="20577"/>
        <pc:sldMkLst>
          <pc:docMk/>
          <pc:sldMk cId="3703283005" sldId="434"/>
        </pc:sldMkLst>
        <pc:spChg chg="mod">
          <ac:chgData name="Dehbia Kouadria" userId="24cf8942edd75162" providerId="LiveId" clId="{17BADB32-C636-4716-B80D-93C22C39D57A}" dt="2023-04-15T17:04:51.750" v="1543" actId="255"/>
          <ac:spMkLst>
            <pc:docMk/>
            <pc:sldMk cId="3703283005" sldId="434"/>
            <ac:spMk id="3" creationId="{BB111D3F-D02C-78BE-53D1-85EA07A12448}"/>
          </ac:spMkLst>
        </pc:spChg>
        <pc:spChg chg="add mod">
          <ac:chgData name="Dehbia Kouadria" userId="24cf8942edd75162" providerId="LiveId" clId="{17BADB32-C636-4716-B80D-93C22C39D57A}" dt="2023-04-15T17:25:21.487" v="1747" actId="20577"/>
          <ac:spMkLst>
            <pc:docMk/>
            <pc:sldMk cId="3703283005" sldId="434"/>
            <ac:spMk id="5" creationId="{B3353C96-DD19-C8D8-A296-878DE193ED5D}"/>
          </ac:spMkLst>
        </pc:spChg>
      </pc:sldChg>
      <pc:sldChg chg="addSp modSp mod ord modTransition">
        <pc:chgData name="Dehbia Kouadria" userId="24cf8942edd75162" providerId="LiveId" clId="{17BADB32-C636-4716-B80D-93C22C39D57A}" dt="2023-04-15T17:25:32.478" v="1748"/>
        <pc:sldMkLst>
          <pc:docMk/>
          <pc:sldMk cId="4002052114" sldId="435"/>
        </pc:sldMkLst>
        <pc:spChg chg="mod">
          <ac:chgData name="Dehbia Kouadria" userId="24cf8942edd75162" providerId="LiveId" clId="{17BADB32-C636-4716-B80D-93C22C39D57A}" dt="2023-04-15T17:04:58.079" v="1544" actId="255"/>
          <ac:spMkLst>
            <pc:docMk/>
            <pc:sldMk cId="4002052114" sldId="435"/>
            <ac:spMk id="3" creationId="{BB111D3F-D02C-78BE-53D1-85EA07A12448}"/>
          </ac:spMkLst>
        </pc:spChg>
        <pc:spChg chg="add mod">
          <ac:chgData name="Dehbia Kouadria" userId="24cf8942edd75162" providerId="LiveId" clId="{17BADB32-C636-4716-B80D-93C22C39D57A}" dt="2023-04-15T17:25:32.478" v="1748"/>
          <ac:spMkLst>
            <pc:docMk/>
            <pc:sldMk cId="4002052114" sldId="435"/>
            <ac:spMk id="4" creationId="{774CA987-B141-3A39-15D0-A8D40613F703}"/>
          </ac:spMkLst>
        </pc:spChg>
      </pc:sldChg>
      <pc:sldChg chg="addSp modSp mod ord modTransition">
        <pc:chgData name="Dehbia Kouadria" userId="24cf8942edd75162" providerId="LiveId" clId="{17BADB32-C636-4716-B80D-93C22C39D57A}" dt="2023-04-15T17:25:36.601" v="1749"/>
        <pc:sldMkLst>
          <pc:docMk/>
          <pc:sldMk cId="3044919517" sldId="436"/>
        </pc:sldMkLst>
        <pc:spChg chg="mod">
          <ac:chgData name="Dehbia Kouadria" userId="24cf8942edd75162" providerId="LiveId" clId="{17BADB32-C636-4716-B80D-93C22C39D57A}" dt="2023-04-15T17:05:03.176" v="1545" actId="255"/>
          <ac:spMkLst>
            <pc:docMk/>
            <pc:sldMk cId="3044919517" sldId="436"/>
            <ac:spMk id="3" creationId="{BB111D3F-D02C-78BE-53D1-85EA07A12448}"/>
          </ac:spMkLst>
        </pc:spChg>
        <pc:spChg chg="add mod">
          <ac:chgData name="Dehbia Kouadria" userId="24cf8942edd75162" providerId="LiveId" clId="{17BADB32-C636-4716-B80D-93C22C39D57A}" dt="2023-04-15T17:25:36.601" v="1749"/>
          <ac:spMkLst>
            <pc:docMk/>
            <pc:sldMk cId="3044919517" sldId="436"/>
            <ac:spMk id="4" creationId="{28804B81-E32E-CB4D-2C86-7B0657E04029}"/>
          </ac:spMkLst>
        </pc:spChg>
      </pc:sldChg>
      <pc:sldChg chg="addSp modSp mod ord modTransition">
        <pc:chgData name="Dehbia Kouadria" userId="24cf8942edd75162" providerId="LiveId" clId="{17BADB32-C636-4716-B80D-93C22C39D57A}" dt="2023-04-15T17:25:40.153" v="1750"/>
        <pc:sldMkLst>
          <pc:docMk/>
          <pc:sldMk cId="2584712298" sldId="437"/>
        </pc:sldMkLst>
        <pc:spChg chg="mod">
          <ac:chgData name="Dehbia Kouadria" userId="24cf8942edd75162" providerId="LiveId" clId="{17BADB32-C636-4716-B80D-93C22C39D57A}" dt="2023-04-15T17:05:08.764" v="1546" actId="255"/>
          <ac:spMkLst>
            <pc:docMk/>
            <pc:sldMk cId="2584712298" sldId="437"/>
            <ac:spMk id="3" creationId="{BB111D3F-D02C-78BE-53D1-85EA07A12448}"/>
          </ac:spMkLst>
        </pc:spChg>
        <pc:spChg chg="add mod">
          <ac:chgData name="Dehbia Kouadria" userId="24cf8942edd75162" providerId="LiveId" clId="{17BADB32-C636-4716-B80D-93C22C39D57A}" dt="2023-04-15T17:25:40.153" v="1750"/>
          <ac:spMkLst>
            <pc:docMk/>
            <pc:sldMk cId="2584712298" sldId="437"/>
            <ac:spMk id="4" creationId="{AA5064AB-A54C-4ABB-4B27-2B3CFDB1B0FB}"/>
          </ac:spMkLst>
        </pc:spChg>
      </pc:sldChg>
      <pc:sldChg chg="addSp delSp modSp mod ord modTransition modClrScheme chgLayout">
        <pc:chgData name="Dehbia Kouadria" userId="24cf8942edd75162" providerId="LiveId" clId="{17BADB32-C636-4716-B80D-93C22C39D57A}" dt="2023-04-15T17:25:51.481" v="1753"/>
        <pc:sldMkLst>
          <pc:docMk/>
          <pc:sldMk cId="199285705" sldId="438"/>
        </pc:sldMkLst>
        <pc:spChg chg="mod ord">
          <ac:chgData name="Dehbia Kouadria" userId="24cf8942edd75162" providerId="LiveId" clId="{17BADB32-C636-4716-B80D-93C22C39D57A}" dt="2023-04-15T16:59:42.898" v="1526" actId="700"/>
          <ac:spMkLst>
            <pc:docMk/>
            <pc:sldMk cId="199285705" sldId="438"/>
            <ac:spMk id="2" creationId="{0AB122C2-60AE-E9E8-D5F4-D870F1521161}"/>
          </ac:spMkLst>
        </pc:spChg>
        <pc:spChg chg="mod ord">
          <ac:chgData name="Dehbia Kouadria" userId="24cf8942edd75162" providerId="LiveId" clId="{17BADB32-C636-4716-B80D-93C22C39D57A}" dt="2023-04-15T17:05:20.114" v="1548" actId="255"/>
          <ac:spMkLst>
            <pc:docMk/>
            <pc:sldMk cId="199285705" sldId="438"/>
            <ac:spMk id="3" creationId="{BB111D3F-D02C-78BE-53D1-85EA07A12448}"/>
          </ac:spMkLst>
        </pc:spChg>
        <pc:spChg chg="del mod">
          <ac:chgData name="Dehbia Kouadria" userId="24cf8942edd75162" providerId="LiveId" clId="{17BADB32-C636-4716-B80D-93C22C39D57A}" dt="2023-04-15T16:59:36.601" v="1524" actId="478"/>
          <ac:spMkLst>
            <pc:docMk/>
            <pc:sldMk cId="199285705" sldId="438"/>
            <ac:spMk id="4" creationId="{BB89D842-F90C-6497-83E2-CF2AE51755E0}"/>
          </ac:spMkLst>
        </pc:spChg>
        <pc:spChg chg="add mod">
          <ac:chgData name="Dehbia Kouadria" userId="24cf8942edd75162" providerId="LiveId" clId="{17BADB32-C636-4716-B80D-93C22C39D57A}" dt="2023-04-15T17:25:51.481" v="1753"/>
          <ac:spMkLst>
            <pc:docMk/>
            <pc:sldMk cId="199285705" sldId="438"/>
            <ac:spMk id="5" creationId="{AB432C45-9B17-FD87-DF9E-74E5DA3D848B}"/>
          </ac:spMkLst>
        </pc:spChg>
        <pc:spChg chg="add del mod">
          <ac:chgData name="Dehbia Kouadria" userId="24cf8942edd75162" providerId="LiveId" clId="{17BADB32-C636-4716-B80D-93C22C39D57A}" dt="2023-04-15T16:59:38.584" v="1525" actId="478"/>
          <ac:spMkLst>
            <pc:docMk/>
            <pc:sldMk cId="199285705" sldId="438"/>
            <ac:spMk id="7" creationId="{346BA839-B788-6B94-FFEA-C3BB0E827FE8}"/>
          </ac:spMkLst>
        </pc:spChg>
      </pc:sldChg>
      <pc:sldChg chg="addSp modSp mod ord modTransition">
        <pc:chgData name="Dehbia Kouadria" userId="24cf8942edd75162" providerId="LiveId" clId="{17BADB32-C636-4716-B80D-93C22C39D57A}" dt="2023-04-15T17:25:59.398" v="1755"/>
        <pc:sldMkLst>
          <pc:docMk/>
          <pc:sldMk cId="3697746983" sldId="439"/>
        </pc:sldMkLst>
        <pc:spChg chg="mod">
          <ac:chgData name="Dehbia Kouadria" userId="24cf8942edd75162" providerId="LiveId" clId="{17BADB32-C636-4716-B80D-93C22C39D57A}" dt="2023-04-15T17:05:32.174" v="1550" actId="255"/>
          <ac:spMkLst>
            <pc:docMk/>
            <pc:sldMk cId="3697746983" sldId="439"/>
            <ac:spMk id="3" creationId="{BB111D3F-D02C-78BE-53D1-85EA07A12448}"/>
          </ac:spMkLst>
        </pc:spChg>
        <pc:spChg chg="add mod">
          <ac:chgData name="Dehbia Kouadria" userId="24cf8942edd75162" providerId="LiveId" clId="{17BADB32-C636-4716-B80D-93C22C39D57A}" dt="2023-04-15T17:25:59.398" v="1755"/>
          <ac:spMkLst>
            <pc:docMk/>
            <pc:sldMk cId="3697746983" sldId="439"/>
            <ac:spMk id="4" creationId="{A140FB99-2746-84A9-4FB9-55B2AEEEAB10}"/>
          </ac:spMkLst>
        </pc:spChg>
      </pc:sldChg>
      <pc:sldChg chg="addSp modSp mod ord modTransition">
        <pc:chgData name="Dehbia Kouadria" userId="24cf8942edd75162" providerId="LiveId" clId="{17BADB32-C636-4716-B80D-93C22C39D57A}" dt="2023-04-15T17:26:03.981" v="1756"/>
        <pc:sldMkLst>
          <pc:docMk/>
          <pc:sldMk cId="706257133" sldId="440"/>
        </pc:sldMkLst>
        <pc:spChg chg="mod">
          <ac:chgData name="Dehbia Kouadria" userId="24cf8942edd75162" providerId="LiveId" clId="{17BADB32-C636-4716-B80D-93C22C39D57A}" dt="2023-04-15T17:05:38.151" v="1551" actId="255"/>
          <ac:spMkLst>
            <pc:docMk/>
            <pc:sldMk cId="706257133" sldId="440"/>
            <ac:spMk id="3" creationId="{BB111D3F-D02C-78BE-53D1-85EA07A12448}"/>
          </ac:spMkLst>
        </pc:spChg>
        <pc:spChg chg="add mod">
          <ac:chgData name="Dehbia Kouadria" userId="24cf8942edd75162" providerId="LiveId" clId="{17BADB32-C636-4716-B80D-93C22C39D57A}" dt="2023-04-15T17:26:03.981" v="1756"/>
          <ac:spMkLst>
            <pc:docMk/>
            <pc:sldMk cId="706257133" sldId="440"/>
            <ac:spMk id="4" creationId="{3BCC4F5D-D0B7-555A-864F-2EA5EB3FC970}"/>
          </ac:spMkLst>
        </pc:spChg>
      </pc:sldChg>
      <pc:sldChg chg="addSp modSp mod ord modTransition">
        <pc:chgData name="Dehbia Kouadria" userId="24cf8942edd75162" providerId="LiveId" clId="{17BADB32-C636-4716-B80D-93C22C39D57A}" dt="2023-04-15T17:26:42.828" v="1791" actId="20577"/>
        <pc:sldMkLst>
          <pc:docMk/>
          <pc:sldMk cId="1010244102" sldId="441"/>
        </pc:sldMkLst>
        <pc:spChg chg="add mod">
          <ac:chgData name="Dehbia Kouadria" userId="24cf8942edd75162" providerId="LiveId" clId="{17BADB32-C636-4716-B80D-93C22C39D57A}" dt="2023-04-15T17:26:42.828" v="1791" actId="20577"/>
          <ac:spMkLst>
            <pc:docMk/>
            <pc:sldMk cId="1010244102" sldId="441"/>
            <ac:spMk id="4" creationId="{784D55FF-C3AF-87DD-BEEB-2A24B20DD35E}"/>
          </ac:spMkLst>
        </pc:spChg>
      </pc:sldChg>
      <pc:sldChg chg="addSp modSp mod ord modTransition">
        <pc:chgData name="Dehbia Kouadria" userId="24cf8942edd75162" providerId="LiveId" clId="{17BADB32-C636-4716-B80D-93C22C39D57A}" dt="2023-04-15T17:26:51.560" v="1792"/>
        <pc:sldMkLst>
          <pc:docMk/>
          <pc:sldMk cId="442324643" sldId="442"/>
        </pc:sldMkLst>
        <pc:spChg chg="add mod">
          <ac:chgData name="Dehbia Kouadria" userId="24cf8942edd75162" providerId="LiveId" clId="{17BADB32-C636-4716-B80D-93C22C39D57A}" dt="2023-04-15T17:26:51.560" v="1792"/>
          <ac:spMkLst>
            <pc:docMk/>
            <pc:sldMk cId="442324643" sldId="442"/>
            <ac:spMk id="4" creationId="{FD278BEE-F18B-3F71-BF58-0AA151B87489}"/>
          </ac:spMkLst>
        </pc:spChg>
      </pc:sldChg>
      <pc:sldChg chg="addSp modSp mod ord modTransition">
        <pc:chgData name="Dehbia Kouadria" userId="24cf8942edd75162" providerId="LiveId" clId="{17BADB32-C636-4716-B80D-93C22C39D57A}" dt="2023-04-15T17:26:54.474" v="1793"/>
        <pc:sldMkLst>
          <pc:docMk/>
          <pc:sldMk cId="3936284417" sldId="443"/>
        </pc:sldMkLst>
        <pc:spChg chg="add mod">
          <ac:chgData name="Dehbia Kouadria" userId="24cf8942edd75162" providerId="LiveId" clId="{17BADB32-C636-4716-B80D-93C22C39D57A}" dt="2023-04-15T17:26:54.474" v="1793"/>
          <ac:spMkLst>
            <pc:docMk/>
            <pc:sldMk cId="3936284417" sldId="443"/>
            <ac:spMk id="4" creationId="{45FDC23D-CFFA-2CA6-9E94-FE5363B00E3D}"/>
          </ac:spMkLst>
        </pc:spChg>
      </pc:sldChg>
      <pc:sldChg chg="addSp modSp mod ord modTransition">
        <pc:chgData name="Dehbia Kouadria" userId="24cf8942edd75162" providerId="LiveId" clId="{17BADB32-C636-4716-B80D-93C22C39D57A}" dt="2023-04-15T17:27:03.799" v="1797" actId="20577"/>
        <pc:sldMkLst>
          <pc:docMk/>
          <pc:sldMk cId="1635681404" sldId="444"/>
        </pc:sldMkLst>
        <pc:spChg chg="add mod">
          <ac:chgData name="Dehbia Kouadria" userId="24cf8942edd75162" providerId="LiveId" clId="{17BADB32-C636-4716-B80D-93C22C39D57A}" dt="2023-04-15T17:27:03.799" v="1797" actId="20577"/>
          <ac:spMkLst>
            <pc:docMk/>
            <pc:sldMk cId="1635681404" sldId="444"/>
            <ac:spMk id="4" creationId="{DB1C9B08-57F3-889D-26BC-A77F694F07EA}"/>
          </ac:spMkLst>
        </pc:spChg>
      </pc:sldChg>
      <pc:sldChg chg="addSp delSp modSp new mod ord modTransition">
        <pc:chgData name="Dehbia Kouadria" userId="24cf8942edd75162" providerId="LiveId" clId="{17BADB32-C636-4716-B80D-93C22C39D57A}" dt="2023-04-15T17:08:44.641" v="1581"/>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modTransition">
        <pc:chgData name="Dehbia Kouadria" userId="24cf8942edd75162" providerId="LiveId" clId="{17BADB32-C636-4716-B80D-93C22C39D57A}" dt="2023-04-15T17:08:44.641" v="1581"/>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modTransition">
        <pc:chgData name="Dehbia Kouadria" userId="24cf8942edd75162" providerId="LiveId" clId="{17BADB32-C636-4716-B80D-93C22C39D57A}" dt="2023-04-15T17:08:44.641" v="1581"/>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modTransition">
        <pc:chgData name="Dehbia Kouadria" userId="24cf8942edd75162" providerId="LiveId" clId="{17BADB32-C636-4716-B80D-93C22C39D57A}" dt="2023-04-15T17:08:44.641" v="1581"/>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modTransition">
        <pc:chgData name="Dehbia Kouadria" userId="24cf8942edd75162" providerId="LiveId" clId="{17BADB32-C636-4716-B80D-93C22C39D57A}" dt="2023-04-15T17:28:13.036" v="1812"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17:28:13.036" v="1812" actId="20577"/>
          <ac:spMkLst>
            <pc:docMk/>
            <pc:sldMk cId="1988452046" sldId="449"/>
            <ac:spMk id="3" creationId="{30252AFD-0A8E-7139-AF56-7452A653ED5E}"/>
          </ac:spMkLst>
        </pc:spChg>
        <pc:spChg chg="add mod">
          <ac:chgData name="Dehbia Kouadria" userId="24cf8942edd75162" providerId="LiveId" clId="{17BADB32-C636-4716-B80D-93C22C39D57A}" dt="2023-04-15T08:12:11.963" v="913" actId="2710"/>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modTransition">
        <pc:chgData name="Dehbia Kouadria" userId="24cf8942edd75162" providerId="LiveId" clId="{17BADB32-C636-4716-B80D-93C22C39D57A}" dt="2023-04-15T17:27:12.627" v="1803" actId="20577"/>
        <pc:sldMkLst>
          <pc:docMk/>
          <pc:sldMk cId="2949247179" sldId="452"/>
        </pc:sldMkLst>
        <pc:spChg chg="add mod">
          <ac:chgData name="Dehbia Kouadria" userId="24cf8942edd75162" providerId="LiveId" clId="{17BADB32-C636-4716-B80D-93C22C39D57A}" dt="2023-04-15T17:27:12.627" v="1803" actId="20577"/>
          <ac:spMkLst>
            <pc:docMk/>
            <pc:sldMk cId="2949247179" sldId="452"/>
            <ac:spMk id="2" creationId="{5145ED0B-B788-9A96-229A-51AB1EEE5DBA}"/>
          </ac:spMkLst>
        </pc:spChg>
        <pc:spChg chg="mod">
          <ac:chgData name="Dehbia Kouadria" userId="24cf8942edd75162" providerId="LiveId" clId="{17BADB32-C636-4716-B80D-93C22C39D57A}" dt="2023-04-15T17:07:04.308" v="1568" actId="255"/>
          <ac:spMkLst>
            <pc:docMk/>
            <pc:sldMk cId="2949247179" sldId="452"/>
            <ac:spMk id="6" creationId="{3256DE5F-5E74-03F4-0458-A37B001D4E87}"/>
          </ac:spMkLst>
        </pc:spChg>
      </pc:sldChg>
      <pc:sldChg chg="modSp add mod ord modTransition modNotesTx">
        <pc:chgData name="Dehbia Kouadria" userId="24cf8942edd75162" providerId="LiveId" clId="{17BADB32-C636-4716-B80D-93C22C39D57A}" dt="2023-04-15T17:08:44.641" v="1581"/>
        <pc:sldMkLst>
          <pc:docMk/>
          <pc:sldMk cId="564179793" sldId="453"/>
        </pc:sldMkLst>
        <pc:spChg chg="mod">
          <ac:chgData name="Dehbia Kouadria" userId="24cf8942edd75162" providerId="LiveId" clId="{17BADB32-C636-4716-B80D-93C22C39D57A}" dt="2023-04-15T08:41:27.284" v="1410"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add modTransition">
        <pc:chgData name="Dehbia Kouadria" userId="24cf8942edd75162" providerId="LiveId" clId="{17BADB32-C636-4716-B80D-93C22C39D57A}" dt="2023-04-15T17:08:44.641" v="1581"/>
        <pc:sldMkLst>
          <pc:docMk/>
          <pc:sldMk cId="738913186" sldId="454"/>
        </pc:sldMkLst>
      </pc:sldChg>
      <pc:sldChg chg="addSp modSp new mod ord modTransition">
        <pc:chgData name="Dehbia Kouadria" userId="24cf8942edd75162" providerId="LiveId" clId="{17BADB32-C636-4716-B80D-93C22C39D57A}" dt="2023-04-15T17:26:15.205" v="1767" actId="20577"/>
        <pc:sldMkLst>
          <pc:docMk/>
          <pc:sldMk cId="3282190075" sldId="455"/>
        </pc:sldMkLst>
        <pc:spChg chg="mod">
          <ac:chgData name="Dehbia Kouadria" userId="24cf8942edd75162" providerId="LiveId" clId="{17BADB32-C636-4716-B80D-93C22C39D57A}" dt="2023-04-15T08:22:13.696" v="926"/>
          <ac:spMkLst>
            <pc:docMk/>
            <pc:sldMk cId="3282190075" sldId="455"/>
            <ac:spMk id="2" creationId="{C29BD3A0-0D29-F524-2048-B8C1DE645580}"/>
          </ac:spMkLst>
        </pc:spChg>
        <pc:spChg chg="mod">
          <ac:chgData name="Dehbia Kouadria" userId="24cf8942edd75162" providerId="LiveId" clId="{17BADB32-C636-4716-B80D-93C22C39D57A}" dt="2023-04-15T08:22:03.276" v="925" actId="1076"/>
          <ac:spMkLst>
            <pc:docMk/>
            <pc:sldMk cId="3282190075" sldId="455"/>
            <ac:spMk id="3" creationId="{88543A6B-3650-5E2E-EEDB-D143F1831742}"/>
          </ac:spMkLst>
        </pc:spChg>
        <pc:spChg chg="add mod">
          <ac:chgData name="Dehbia Kouadria" userId="24cf8942edd75162" providerId="LiveId" clId="{17BADB32-C636-4716-B80D-93C22C39D57A}" dt="2023-04-15T17:26:15.205" v="1767" actId="20577"/>
          <ac:spMkLst>
            <pc:docMk/>
            <pc:sldMk cId="3282190075" sldId="455"/>
            <ac:spMk id="4" creationId="{4A2F5382-59D9-6E53-5E50-F9863E1E8293}"/>
          </ac:spMkLst>
        </pc:spChg>
      </pc:sldChg>
      <pc:sldChg chg="addSp delSp modSp add mod ord modTransition">
        <pc:chgData name="Dehbia Kouadria" userId="24cf8942edd75162" providerId="LiveId" clId="{17BADB32-C636-4716-B80D-93C22C39D57A}" dt="2023-04-15T17:26:25.385" v="1778"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mod">
          <ac:chgData name="Dehbia Kouadria" userId="24cf8942edd75162" providerId="LiveId" clId="{17BADB32-C636-4716-B80D-93C22C39D57A}" dt="2023-04-15T17:26:25.385" v="1778" actId="20577"/>
          <ac:spMkLst>
            <pc:docMk/>
            <pc:sldMk cId="1831135917" sldId="456"/>
            <ac:spMk id="4" creationId="{4A2F5382-59D9-6E53-5E50-F9863E1E8293}"/>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5T08:30:33.487" v="1350" actId="20577"/>
          <ac:graphicFrameMkLst>
            <pc:docMk/>
            <pc:sldMk cId="1831135917" sldId="456"/>
            <ac:graphicFrameMk id="7" creationId="{C4469709-CA9E-2CE0-AAF5-94295481CE9D}"/>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7:04:13.147" v="1537" actId="255"/>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Chg chg="modTransition">
        <pc:chgData name="Dehbia Kouadria" userId="24cf8942edd75162" providerId="LiveId" clId="{17BADB32-C636-4716-B80D-93C22C39D57A}" dt="2023-04-15T17:08:44.641" v="1581"/>
        <pc:sldMkLst>
          <pc:docMk/>
          <pc:sldMk cId="748252201" sldId="458"/>
        </pc:sldMkLst>
      </pc:sldChg>
      <pc:sldChg chg="modSp mod modTransition">
        <pc:chgData name="Dehbia Kouadria" userId="24cf8942edd75162" providerId="LiveId" clId="{17BADB32-C636-4716-B80D-93C22C39D57A}" dt="2023-04-15T17:08:44.641" v="1581"/>
        <pc:sldMkLst>
          <pc:docMk/>
          <pc:sldMk cId="772043641" sldId="459"/>
        </pc:sldMkLst>
        <pc:spChg chg="mod">
          <ac:chgData name="Dehbia Kouadria" userId="24cf8942edd75162" providerId="LiveId" clId="{17BADB32-C636-4716-B80D-93C22C39D57A}" dt="2023-04-15T17:03:14.203" v="1528" actId="255"/>
          <ac:spMkLst>
            <pc:docMk/>
            <pc:sldMk cId="772043641" sldId="459"/>
            <ac:spMk id="3" creationId="{E960DCBA-F9CD-735A-FA70-FEF9431ECC15}"/>
          </ac:spMkLst>
        </pc:spChg>
      </pc:sldChg>
      <pc:sldChg chg="modSp mod modTransition">
        <pc:chgData name="Dehbia Kouadria" userId="24cf8942edd75162" providerId="LiveId" clId="{17BADB32-C636-4716-B80D-93C22C39D57A}" dt="2023-04-15T17:08:44.641" v="1581"/>
        <pc:sldMkLst>
          <pc:docMk/>
          <pc:sldMk cId="2533313304" sldId="460"/>
        </pc:sldMkLst>
        <pc:spChg chg="mod">
          <ac:chgData name="Dehbia Kouadria" userId="24cf8942edd75162" providerId="LiveId" clId="{17BADB32-C636-4716-B80D-93C22C39D57A}" dt="2023-04-15T17:03:35.517" v="1531" actId="255"/>
          <ac:spMkLst>
            <pc:docMk/>
            <pc:sldMk cId="2533313304" sldId="460"/>
            <ac:spMk id="3" creationId="{3CE92AE1-BD11-C014-47C2-4C60A3BBC556}"/>
          </ac:spMkLst>
        </pc:spChg>
      </pc:sldChg>
      <pc:sldChg chg="modSp mod modTransition">
        <pc:chgData name="Dehbia Kouadria" userId="24cf8942edd75162" providerId="LiveId" clId="{17BADB32-C636-4716-B80D-93C22C39D57A}" dt="2023-04-15T17:08:44.641" v="1581"/>
        <pc:sldMkLst>
          <pc:docMk/>
          <pc:sldMk cId="4236025210" sldId="461"/>
        </pc:sldMkLst>
        <pc:spChg chg="mod">
          <ac:chgData name="Dehbia Kouadria" userId="24cf8942edd75162" providerId="LiveId" clId="{17BADB32-C636-4716-B80D-93C22C39D57A}" dt="2023-04-15T17:03:26.656" v="1530" actId="255"/>
          <ac:spMkLst>
            <pc:docMk/>
            <pc:sldMk cId="4236025210" sldId="461"/>
            <ac:spMk id="3" creationId="{B282A738-BCF7-3163-8167-C1128639A1E9}"/>
          </ac:spMkLst>
        </pc:spChg>
      </pc:sldChg>
      <pc:sldChg chg="modSp mod modTransition">
        <pc:chgData name="Dehbia Kouadria" userId="24cf8942edd75162" providerId="LiveId" clId="{17BADB32-C636-4716-B80D-93C22C39D57A}" dt="2023-04-15T17:08:44.641" v="1581"/>
        <pc:sldMkLst>
          <pc:docMk/>
          <pc:sldMk cId="3045294603" sldId="462"/>
        </pc:sldMkLst>
        <pc:spChg chg="mod">
          <ac:chgData name="Dehbia Kouadria" userId="24cf8942edd75162" providerId="LiveId" clId="{17BADB32-C636-4716-B80D-93C22C39D57A}" dt="2023-04-15T17:03:21.693" v="1529" actId="255"/>
          <ac:spMkLst>
            <pc:docMk/>
            <pc:sldMk cId="3045294603" sldId="462"/>
            <ac:spMk id="3" creationId="{CB0DD438-918F-49BF-2F94-111639DFDA22}"/>
          </ac:spMkLst>
        </pc:spChg>
      </pc:sldChg>
      <pc:sldChg chg="modSp mod modTransition">
        <pc:chgData name="Dehbia Kouadria" userId="24cf8942edd75162" providerId="LiveId" clId="{17BADB32-C636-4716-B80D-93C22C39D57A}" dt="2023-04-15T17:08:44.641" v="1581"/>
        <pc:sldMkLst>
          <pc:docMk/>
          <pc:sldMk cId="493698181" sldId="463"/>
        </pc:sldMkLst>
        <pc:spChg chg="mod">
          <ac:chgData name="Dehbia Kouadria" userId="24cf8942edd75162" providerId="LiveId" clId="{17BADB32-C636-4716-B80D-93C22C39D57A}" dt="2023-04-15T17:03:42.410" v="1532" actId="255"/>
          <ac:spMkLst>
            <pc:docMk/>
            <pc:sldMk cId="493698181" sldId="463"/>
            <ac:spMk id="3" creationId="{DBBFEBD1-2B24-45C0-DE40-CD54515D65FB}"/>
          </ac:spMkLst>
        </pc:spChg>
      </pc:sldChg>
      <pc:sldChg chg="modSp mod modTransition">
        <pc:chgData name="Dehbia Kouadria" userId="24cf8942edd75162" providerId="LiveId" clId="{17BADB32-C636-4716-B80D-93C22C39D57A}" dt="2023-04-15T17:08:44.641" v="1581"/>
        <pc:sldMkLst>
          <pc:docMk/>
          <pc:sldMk cId="3173060330" sldId="464"/>
        </pc:sldMkLst>
        <pc:spChg chg="mod">
          <ac:chgData name="Dehbia Kouadria" userId="24cf8942edd75162" providerId="LiveId" clId="{17BADB32-C636-4716-B80D-93C22C39D57A}" dt="2023-04-15T17:03:48.013" v="1533" actId="255"/>
          <ac:spMkLst>
            <pc:docMk/>
            <pc:sldMk cId="3173060330" sldId="464"/>
            <ac:spMk id="3" creationId="{D706E6B0-9F16-CEEB-B57F-FEF35ACC56D8}"/>
          </ac:spMkLst>
        </pc:spChg>
      </pc:sldChg>
      <pc:sldChg chg="modSp mod modTransition">
        <pc:chgData name="Dehbia Kouadria" userId="24cf8942edd75162" providerId="LiveId" clId="{17BADB32-C636-4716-B80D-93C22C39D57A}" dt="2023-04-15T17:08:44.641" v="1581"/>
        <pc:sldMkLst>
          <pc:docMk/>
          <pc:sldMk cId="3537583011" sldId="465"/>
        </pc:sldMkLst>
        <pc:spChg chg="mod">
          <ac:chgData name="Dehbia Kouadria" userId="24cf8942edd75162" providerId="LiveId" clId="{17BADB32-C636-4716-B80D-93C22C39D57A}" dt="2023-04-15T17:03:53.749" v="1534" actId="255"/>
          <ac:spMkLst>
            <pc:docMk/>
            <pc:sldMk cId="3537583011" sldId="465"/>
            <ac:spMk id="3" creationId="{CA88552F-B835-F3D0-1C24-94EF7E7B9111}"/>
          </ac:spMkLst>
        </pc:spChg>
      </pc:sldChg>
      <pc:sldChg chg="modSp mod modTransition">
        <pc:chgData name="Dehbia Kouadria" userId="24cf8942edd75162" providerId="LiveId" clId="{17BADB32-C636-4716-B80D-93C22C39D57A}" dt="2023-04-15T17:08:44.641" v="1581"/>
        <pc:sldMkLst>
          <pc:docMk/>
          <pc:sldMk cId="873878640" sldId="466"/>
        </pc:sldMkLst>
        <pc:spChg chg="mod">
          <ac:chgData name="Dehbia Kouadria" userId="24cf8942edd75162" providerId="LiveId" clId="{17BADB32-C636-4716-B80D-93C22C39D57A}" dt="2023-04-15T17:03:59.313" v="1535" actId="255"/>
          <ac:spMkLst>
            <pc:docMk/>
            <pc:sldMk cId="873878640" sldId="466"/>
            <ac:spMk id="3" creationId="{2209A66A-2D98-C8B7-24C7-20FFF26F3716}"/>
          </ac:spMkLst>
        </pc:spChg>
      </pc:sldChg>
      <pc:sldChg chg="modSp mod modTransition">
        <pc:chgData name="Dehbia Kouadria" userId="24cf8942edd75162" providerId="LiveId" clId="{17BADB32-C636-4716-B80D-93C22C39D57A}" dt="2023-04-15T17:08:44.641" v="1581"/>
        <pc:sldMkLst>
          <pc:docMk/>
          <pc:sldMk cId="1513378586" sldId="467"/>
        </pc:sldMkLst>
        <pc:spChg chg="mod">
          <ac:chgData name="Dehbia Kouadria" userId="24cf8942edd75162" providerId="LiveId" clId="{17BADB32-C636-4716-B80D-93C22C39D57A}" dt="2023-04-15T17:04:05.387" v="1536" actId="255"/>
          <ac:spMkLst>
            <pc:docMk/>
            <pc:sldMk cId="1513378586" sldId="467"/>
            <ac:spMk id="3" creationId="{F08662AD-3F2B-DFBD-F2DD-30DFF885FD0A}"/>
          </ac:spMkLst>
        </pc:spChg>
      </pc:sldChg>
      <pc:sldChg chg="modSp add mod modTransition">
        <pc:chgData name="Dehbia Kouadria" userId="24cf8942edd75162" providerId="LiveId" clId="{17BADB32-C636-4716-B80D-93C22C39D57A}" dt="2023-04-15T17:25:04.284" v="1735" actId="5793"/>
        <pc:sldMkLst>
          <pc:docMk/>
          <pc:sldMk cId="3276221231" sldId="468"/>
        </pc:sldMkLst>
        <pc:spChg chg="mod">
          <ac:chgData name="Dehbia Kouadria" userId="24cf8942edd75162" providerId="LiveId" clId="{17BADB32-C636-4716-B80D-93C22C39D57A}" dt="2023-04-15T17:04:46.092" v="1542" actId="255"/>
          <ac:spMkLst>
            <pc:docMk/>
            <pc:sldMk cId="3276221231" sldId="468"/>
            <ac:spMk id="3" creationId="{BB111D3F-D02C-78BE-53D1-85EA07A12448}"/>
          </ac:spMkLst>
        </pc:spChg>
        <pc:spChg chg="mod">
          <ac:chgData name="Dehbia Kouadria" userId="24cf8942edd75162" providerId="LiveId" clId="{17BADB32-C636-4716-B80D-93C22C39D57A}" dt="2023-04-15T17:25:04.284" v="1735" actId="5793"/>
          <ac:spMkLst>
            <pc:docMk/>
            <pc:sldMk cId="3276221231" sldId="468"/>
            <ac:spMk id="4" creationId="{6DBA6239-5EAC-8633-AF84-C0D4039E99D9}"/>
          </ac:spMkLst>
        </pc:spChg>
      </pc:sldChg>
      <pc:sldChg chg="modSp add mod modTransition">
        <pc:chgData name="Dehbia Kouadria" userId="24cf8942edd75162" providerId="LiveId" clId="{17BADB32-C636-4716-B80D-93C22C39D57A}" dt="2023-04-15T17:25:46.882" v="1752"/>
        <pc:sldMkLst>
          <pc:docMk/>
          <pc:sldMk cId="2182470191" sldId="469"/>
        </pc:sldMkLst>
        <pc:spChg chg="mod">
          <ac:chgData name="Dehbia Kouadria" userId="24cf8942edd75162" providerId="LiveId" clId="{17BADB32-C636-4716-B80D-93C22C39D57A}" dt="2023-04-15T17:05:14.077" v="1547" actId="255"/>
          <ac:spMkLst>
            <pc:docMk/>
            <pc:sldMk cId="2182470191" sldId="469"/>
            <ac:spMk id="3" creationId="{BB111D3F-D02C-78BE-53D1-85EA07A12448}"/>
          </ac:spMkLst>
        </pc:spChg>
        <pc:spChg chg="mod">
          <ac:chgData name="Dehbia Kouadria" userId="24cf8942edd75162" providerId="LiveId" clId="{17BADB32-C636-4716-B80D-93C22C39D57A}" dt="2023-04-15T17:25:46.882" v="1752"/>
          <ac:spMkLst>
            <pc:docMk/>
            <pc:sldMk cId="2182470191" sldId="469"/>
            <ac:spMk id="4" creationId="{AA5064AB-A54C-4ABB-4B27-2B3CFDB1B0FB}"/>
          </ac:spMkLst>
        </pc:spChg>
      </pc:sldChg>
      <pc:sldChg chg="addSp delSp modSp add mod modTransition modClrScheme chgLayout">
        <pc:chgData name="Dehbia Kouadria" userId="24cf8942edd75162" providerId="LiveId" clId="{17BADB32-C636-4716-B80D-93C22C39D57A}" dt="2023-04-15T17:25:54.992" v="1754"/>
        <pc:sldMkLst>
          <pc:docMk/>
          <pc:sldMk cId="4075329291" sldId="470"/>
        </pc:sldMkLst>
        <pc:spChg chg="mod ord">
          <ac:chgData name="Dehbia Kouadria" userId="24cf8942edd75162" providerId="LiveId" clId="{17BADB32-C636-4716-B80D-93C22C39D57A}" dt="2023-04-15T16:59:17.925" v="1520" actId="700"/>
          <ac:spMkLst>
            <pc:docMk/>
            <pc:sldMk cId="4075329291" sldId="470"/>
            <ac:spMk id="2" creationId="{0AB122C2-60AE-E9E8-D5F4-D870F1521161}"/>
          </ac:spMkLst>
        </pc:spChg>
        <pc:spChg chg="del">
          <ac:chgData name="Dehbia Kouadria" userId="24cf8942edd75162" providerId="LiveId" clId="{17BADB32-C636-4716-B80D-93C22C39D57A}" dt="2023-04-15T16:58:16.683" v="1513" actId="478"/>
          <ac:spMkLst>
            <pc:docMk/>
            <pc:sldMk cId="4075329291" sldId="470"/>
            <ac:spMk id="3" creationId="{BB111D3F-D02C-78BE-53D1-85EA07A12448}"/>
          </ac:spMkLst>
        </pc:spChg>
        <pc:spChg chg="mod ord">
          <ac:chgData name="Dehbia Kouadria" userId="24cf8942edd75162" providerId="LiveId" clId="{17BADB32-C636-4716-B80D-93C22C39D57A}" dt="2023-04-15T17:05:25.204" v="1549" actId="255"/>
          <ac:spMkLst>
            <pc:docMk/>
            <pc:sldMk cId="4075329291" sldId="470"/>
            <ac:spMk id="4" creationId="{BB89D842-F90C-6497-83E2-CF2AE51755E0}"/>
          </ac:spMkLst>
        </pc:spChg>
        <pc:spChg chg="mod">
          <ac:chgData name="Dehbia Kouadria" userId="24cf8942edd75162" providerId="LiveId" clId="{17BADB32-C636-4716-B80D-93C22C39D57A}" dt="2023-04-15T17:25:54.992" v="1754"/>
          <ac:spMkLst>
            <pc:docMk/>
            <pc:sldMk cId="4075329291" sldId="470"/>
            <ac:spMk id="5" creationId="{AB432C45-9B17-FD87-DF9E-74E5DA3D848B}"/>
          </ac:spMkLst>
        </pc:spChg>
        <pc:spChg chg="add del mod ord">
          <ac:chgData name="Dehbia Kouadria" userId="24cf8942edd75162" providerId="LiveId" clId="{17BADB32-C636-4716-B80D-93C22C39D57A}" dt="2023-04-15T16:58:50.166" v="1516" actId="700"/>
          <ac:spMkLst>
            <pc:docMk/>
            <pc:sldMk cId="4075329291" sldId="470"/>
            <ac:spMk id="7" creationId="{27CDCBB1-636B-7CE4-9B44-5F261B997BD7}"/>
          </ac:spMkLst>
        </pc:spChg>
        <pc:spChg chg="add del mod ord">
          <ac:chgData name="Dehbia Kouadria" userId="24cf8942edd75162" providerId="LiveId" clId="{17BADB32-C636-4716-B80D-93C22C39D57A}" dt="2023-04-15T16:58:39.739" v="1515" actId="700"/>
          <ac:spMkLst>
            <pc:docMk/>
            <pc:sldMk cId="4075329291" sldId="470"/>
            <ac:spMk id="8" creationId="{C99DAD53-321B-0697-AFD3-C6917D794831}"/>
          </ac:spMkLst>
        </pc:spChg>
        <pc:spChg chg="add del mod ord">
          <ac:chgData name="Dehbia Kouadria" userId="24cf8942edd75162" providerId="LiveId" clId="{17BADB32-C636-4716-B80D-93C22C39D57A}" dt="2023-04-15T16:58:39.739" v="1515" actId="700"/>
          <ac:spMkLst>
            <pc:docMk/>
            <pc:sldMk cId="4075329291" sldId="470"/>
            <ac:spMk id="9" creationId="{B3F6E05C-6985-D089-2E47-73F5FC183C28}"/>
          </ac:spMkLst>
        </pc:spChg>
      </pc:sldChg>
      <pc:sldChg chg="delSp new del mod modClrScheme chgLayout">
        <pc:chgData name="Dehbia Kouadria" userId="24cf8942edd75162" providerId="LiveId" clId="{17BADB32-C636-4716-B80D-93C22C39D57A}" dt="2023-04-15T17:10:29.523" v="1585" actId="47"/>
        <pc:sldMkLst>
          <pc:docMk/>
          <pc:sldMk cId="1102920867" sldId="471"/>
        </pc:sldMkLst>
        <pc:spChg chg="del">
          <ac:chgData name="Dehbia Kouadria" userId="24cf8942edd75162" providerId="LiveId" clId="{17BADB32-C636-4716-B80D-93C22C39D57A}" dt="2023-04-15T17:10:10.256" v="1583" actId="700"/>
          <ac:spMkLst>
            <pc:docMk/>
            <pc:sldMk cId="1102920867" sldId="471"/>
            <ac:spMk id="2" creationId="{3B2986DE-09D7-DF9F-C0CF-E5F6D6A44330}"/>
          </ac:spMkLst>
        </pc:spChg>
        <pc:spChg chg="del">
          <ac:chgData name="Dehbia Kouadria" userId="24cf8942edd75162" providerId="LiveId" clId="{17BADB32-C636-4716-B80D-93C22C39D57A}" dt="2023-04-15T17:10:10.256" v="1583" actId="700"/>
          <ac:spMkLst>
            <pc:docMk/>
            <pc:sldMk cId="1102920867" sldId="471"/>
            <ac:spMk id="3" creationId="{CF6272BC-1D97-068B-BA0A-A13DA22CCFBE}"/>
          </ac:spMkLst>
        </pc:spChg>
      </pc:sldChg>
      <pc:sldChg chg="addSp delSp modSp new mod ord">
        <pc:chgData name="Dehbia Kouadria" userId="24cf8942edd75162" providerId="LiveId" clId="{17BADB32-C636-4716-B80D-93C22C39D57A}" dt="2023-04-15T17:18:20.181" v="1628"/>
        <pc:sldMkLst>
          <pc:docMk/>
          <pc:sldMk cId="1552246001" sldId="472"/>
        </pc:sldMkLst>
        <pc:spChg chg="mod">
          <ac:chgData name="Dehbia Kouadria" userId="24cf8942edd75162" providerId="LiveId" clId="{17BADB32-C636-4716-B80D-93C22C39D57A}" dt="2023-04-15T17:10:39.555" v="1608" actId="20577"/>
          <ac:spMkLst>
            <pc:docMk/>
            <pc:sldMk cId="1552246001" sldId="472"/>
            <ac:spMk id="2" creationId="{DA3D326F-5743-2B99-1A84-52BFC1885086}"/>
          </ac:spMkLst>
        </pc:spChg>
        <pc:spChg chg="del">
          <ac:chgData name="Dehbia Kouadria" userId="24cf8942edd75162" providerId="LiveId" clId="{17BADB32-C636-4716-B80D-93C22C39D57A}" dt="2023-04-15T17:15:09.334" v="1609" actId="931"/>
          <ac:spMkLst>
            <pc:docMk/>
            <pc:sldMk cId="1552246001" sldId="472"/>
            <ac:spMk id="3" creationId="{5983A8A7-A5AB-9B1E-E3D6-0EBFBC3CA55D}"/>
          </ac:spMkLst>
        </pc:spChg>
        <pc:spChg chg="add del mod">
          <ac:chgData name="Dehbia Kouadria" userId="24cf8942edd75162" providerId="LiveId" clId="{17BADB32-C636-4716-B80D-93C22C39D57A}" dt="2023-04-15T17:16:23.869" v="1615" actId="931"/>
          <ac:spMkLst>
            <pc:docMk/>
            <pc:sldMk cId="1552246001" sldId="472"/>
            <ac:spMk id="7" creationId="{32B38A76-A9C4-D49E-C532-87E8ABF3FFFE}"/>
          </ac:spMkLst>
        </pc:spChg>
        <pc:spChg chg="add del mod">
          <ac:chgData name="Dehbia Kouadria" userId="24cf8942edd75162" providerId="LiveId" clId="{17BADB32-C636-4716-B80D-93C22C39D57A}" dt="2023-04-15T17:17:51.662" v="1621" actId="22"/>
          <ac:spMkLst>
            <pc:docMk/>
            <pc:sldMk cId="1552246001" sldId="472"/>
            <ac:spMk id="11" creationId="{3E65A751-14EB-76C6-0C0C-AE435FD5172C}"/>
          </ac:spMkLst>
        </pc:spChg>
        <pc:picChg chg="add del mod">
          <ac:chgData name="Dehbia Kouadria" userId="24cf8942edd75162" providerId="LiveId" clId="{17BADB32-C636-4716-B80D-93C22C39D57A}" dt="2023-04-15T17:16:17.404" v="1614" actId="478"/>
          <ac:picMkLst>
            <pc:docMk/>
            <pc:sldMk cId="1552246001" sldId="472"/>
            <ac:picMk id="5" creationId="{4A04BD2B-8F71-528E-5328-C9E9BB42C7B1}"/>
          </ac:picMkLst>
        </pc:picChg>
        <pc:picChg chg="add del mod">
          <ac:chgData name="Dehbia Kouadria" userId="24cf8942edd75162" providerId="LiveId" clId="{17BADB32-C636-4716-B80D-93C22C39D57A}" dt="2023-04-15T17:16:43.664" v="1620" actId="478"/>
          <ac:picMkLst>
            <pc:docMk/>
            <pc:sldMk cId="1552246001" sldId="472"/>
            <ac:picMk id="9" creationId="{9FF6F432-3DDC-5293-B483-236EE7E20C71}"/>
          </ac:picMkLst>
        </pc:picChg>
        <pc:picChg chg="add mod ord">
          <ac:chgData name="Dehbia Kouadria" userId="24cf8942edd75162" providerId="LiveId" clId="{17BADB32-C636-4716-B80D-93C22C39D57A}" dt="2023-04-15T17:18:10.392" v="1626" actId="1076"/>
          <ac:picMkLst>
            <pc:docMk/>
            <pc:sldMk cId="1552246001" sldId="472"/>
            <ac:picMk id="13" creationId="{2C6A8ECE-749A-DC43-4F06-ED470C32EEBC}"/>
          </ac:picMkLst>
        </pc:picChg>
      </pc:sldChg>
      <pc:sldChg chg="addSp delSp modSp new mod modClrScheme chgLayout">
        <pc:chgData name="Dehbia Kouadria" userId="24cf8942edd75162" providerId="LiveId" clId="{17BADB32-C636-4716-B80D-93C22C39D57A}" dt="2023-04-15T17:19:28.058" v="1660" actId="1076"/>
        <pc:sldMkLst>
          <pc:docMk/>
          <pc:sldMk cId="149953502" sldId="473"/>
        </pc:sldMkLst>
        <pc:spChg chg="del mod ord">
          <ac:chgData name="Dehbia Kouadria" userId="24cf8942edd75162" providerId="LiveId" clId="{17BADB32-C636-4716-B80D-93C22C39D57A}" dt="2023-04-15T17:18:51.813" v="1630" actId="700"/>
          <ac:spMkLst>
            <pc:docMk/>
            <pc:sldMk cId="149953502" sldId="473"/>
            <ac:spMk id="2" creationId="{67F07425-325C-DFC5-2615-6709F38E1C5C}"/>
          </ac:spMkLst>
        </pc:spChg>
        <pc:spChg chg="del mod ord">
          <ac:chgData name="Dehbia Kouadria" userId="24cf8942edd75162" providerId="LiveId" clId="{17BADB32-C636-4716-B80D-93C22C39D57A}" dt="2023-04-15T17:18:51.813" v="1630" actId="700"/>
          <ac:spMkLst>
            <pc:docMk/>
            <pc:sldMk cId="149953502" sldId="473"/>
            <ac:spMk id="3" creationId="{B9AE5EE3-23E8-B5F9-7B07-D2497354DD14}"/>
          </ac:spMkLst>
        </pc:spChg>
        <pc:spChg chg="del">
          <ac:chgData name="Dehbia Kouadria" userId="24cf8942edd75162" providerId="LiveId" clId="{17BADB32-C636-4716-B80D-93C22C39D57A}" dt="2023-04-15T17:18:51.813" v="1630" actId="700"/>
          <ac:spMkLst>
            <pc:docMk/>
            <pc:sldMk cId="149953502" sldId="473"/>
            <ac:spMk id="4" creationId="{B97781A0-33DE-6CF4-21B5-26B4FC4B4464}"/>
          </ac:spMkLst>
        </pc:spChg>
        <pc:spChg chg="del">
          <ac:chgData name="Dehbia Kouadria" userId="24cf8942edd75162" providerId="LiveId" clId="{17BADB32-C636-4716-B80D-93C22C39D57A}" dt="2023-04-15T17:18:51.813" v="1630" actId="700"/>
          <ac:spMkLst>
            <pc:docMk/>
            <pc:sldMk cId="149953502" sldId="473"/>
            <ac:spMk id="5" creationId="{3DCA5698-A2AD-C934-BC40-F7F5C341A0A8}"/>
          </ac:spMkLst>
        </pc:spChg>
        <pc:spChg chg="del">
          <ac:chgData name="Dehbia Kouadria" userId="24cf8942edd75162" providerId="LiveId" clId="{17BADB32-C636-4716-B80D-93C22C39D57A}" dt="2023-04-15T17:18:51.813" v="1630" actId="700"/>
          <ac:spMkLst>
            <pc:docMk/>
            <pc:sldMk cId="149953502" sldId="473"/>
            <ac:spMk id="6" creationId="{E0FE0B14-C926-C854-B6EA-AB3AF516CE75}"/>
          </ac:spMkLst>
        </pc:spChg>
        <pc:spChg chg="add mod ord">
          <ac:chgData name="Dehbia Kouadria" userId="24cf8942edd75162" providerId="LiveId" clId="{17BADB32-C636-4716-B80D-93C22C39D57A}" dt="2023-04-15T17:19:05.134" v="1656" actId="20577"/>
          <ac:spMkLst>
            <pc:docMk/>
            <pc:sldMk cId="149953502" sldId="473"/>
            <ac:spMk id="7" creationId="{18F5DB12-BD71-CBF0-74DF-E1DE62560702}"/>
          </ac:spMkLst>
        </pc:spChg>
        <pc:spChg chg="add del mod ord">
          <ac:chgData name="Dehbia Kouadria" userId="24cf8942edd75162" providerId="LiveId" clId="{17BADB32-C636-4716-B80D-93C22C39D57A}" dt="2023-04-15T17:19:20.002" v="1657" actId="22"/>
          <ac:spMkLst>
            <pc:docMk/>
            <pc:sldMk cId="149953502" sldId="473"/>
            <ac:spMk id="8" creationId="{46BB08B6-D407-76C3-287B-7CF90E1173B1}"/>
          </ac:spMkLst>
        </pc:spChg>
        <pc:picChg chg="add mod ord">
          <ac:chgData name="Dehbia Kouadria" userId="24cf8942edd75162" providerId="LiveId" clId="{17BADB32-C636-4716-B80D-93C22C39D57A}" dt="2023-04-15T17:19:28.058" v="1660" actId="1076"/>
          <ac:picMkLst>
            <pc:docMk/>
            <pc:sldMk cId="149953502" sldId="473"/>
            <ac:picMk id="10" creationId="{6479FA10-67FC-7ABB-9BF4-2B7A952367B5}"/>
          </ac:picMkLst>
        </pc:picChg>
      </pc:sldChg>
      <pc:sldChg chg="addSp delSp modSp new mod modClrScheme chgLayout">
        <pc:chgData name="Dehbia Kouadria" userId="24cf8942edd75162" providerId="LiveId" clId="{17BADB32-C636-4716-B80D-93C22C39D57A}" dt="2023-04-15T17:20:24.766" v="1687" actId="1076"/>
        <pc:sldMkLst>
          <pc:docMk/>
          <pc:sldMk cId="837654237" sldId="474"/>
        </pc:sldMkLst>
        <pc:spChg chg="mod ord">
          <ac:chgData name="Dehbia Kouadria" userId="24cf8942edd75162" providerId="LiveId" clId="{17BADB32-C636-4716-B80D-93C22C39D57A}" dt="2023-04-15T17:20:17.076" v="1684" actId="700"/>
          <ac:spMkLst>
            <pc:docMk/>
            <pc:sldMk cId="837654237" sldId="474"/>
            <ac:spMk id="2" creationId="{5B98F1A1-EB07-DE50-68AF-2CE6685625A1}"/>
          </ac:spMkLst>
        </pc:spChg>
        <pc:spChg chg="del">
          <ac:chgData name="Dehbia Kouadria" userId="24cf8942edd75162" providerId="LiveId" clId="{17BADB32-C636-4716-B80D-93C22C39D57A}" dt="2023-04-15T17:20:12.502" v="1683" actId="22"/>
          <ac:spMkLst>
            <pc:docMk/>
            <pc:sldMk cId="837654237" sldId="474"/>
            <ac:spMk id="3" creationId="{A36991B2-114F-1E0D-7C51-C9F2253764A3}"/>
          </ac:spMkLst>
        </pc:spChg>
        <pc:spChg chg="del">
          <ac:chgData name="Dehbia Kouadria" userId="24cf8942edd75162" providerId="LiveId" clId="{17BADB32-C636-4716-B80D-93C22C39D57A}" dt="2023-04-15T17:20:17.076" v="1684" actId="700"/>
          <ac:spMkLst>
            <pc:docMk/>
            <pc:sldMk cId="837654237" sldId="474"/>
            <ac:spMk id="4" creationId="{CD42DCA4-A8D4-683F-E194-F8BD8E24D439}"/>
          </ac:spMkLst>
        </pc:spChg>
        <pc:spChg chg="del">
          <ac:chgData name="Dehbia Kouadria" userId="24cf8942edd75162" providerId="LiveId" clId="{17BADB32-C636-4716-B80D-93C22C39D57A}" dt="2023-04-15T17:20:17.076" v="1684" actId="700"/>
          <ac:spMkLst>
            <pc:docMk/>
            <pc:sldMk cId="837654237" sldId="474"/>
            <ac:spMk id="5" creationId="{586BE634-B511-C319-2F61-0666CECE17AC}"/>
          </ac:spMkLst>
        </pc:spChg>
        <pc:spChg chg="del">
          <ac:chgData name="Dehbia Kouadria" userId="24cf8942edd75162" providerId="LiveId" clId="{17BADB32-C636-4716-B80D-93C22C39D57A}" dt="2023-04-15T17:20:17.076" v="1684" actId="700"/>
          <ac:spMkLst>
            <pc:docMk/>
            <pc:sldMk cId="837654237" sldId="474"/>
            <ac:spMk id="6" creationId="{E0024738-3DAF-7606-F522-D9FC10F21D6A}"/>
          </ac:spMkLst>
        </pc:spChg>
        <pc:picChg chg="add mod ord">
          <ac:chgData name="Dehbia Kouadria" userId="24cf8942edd75162" providerId="LiveId" clId="{17BADB32-C636-4716-B80D-93C22C39D57A}" dt="2023-04-15T17:20:24.766" v="1687" actId="1076"/>
          <ac:picMkLst>
            <pc:docMk/>
            <pc:sldMk cId="837654237" sldId="474"/>
            <ac:picMk id="8" creationId="{AF54A350-4737-9630-ADB9-F70381D4BA30}"/>
          </ac:picMkLst>
        </pc:picChg>
      </pc:sldChg>
      <pc:sldChg chg="addSp delSp modSp new mod">
        <pc:chgData name="Dehbia Kouadria" userId="24cf8942edd75162" providerId="LiveId" clId="{17BADB32-C636-4716-B80D-93C22C39D57A}" dt="2023-04-15T17:29:17.610" v="1820" actId="20577"/>
        <pc:sldMkLst>
          <pc:docMk/>
          <pc:sldMk cId="2516410889" sldId="475"/>
        </pc:sldMkLst>
        <pc:spChg chg="mod">
          <ac:chgData name="Dehbia Kouadria" userId="24cf8942edd75162" providerId="LiveId" clId="{17BADB32-C636-4716-B80D-93C22C39D57A}" dt="2023-04-15T17:22:28.699" v="1694" actId="20577"/>
          <ac:spMkLst>
            <pc:docMk/>
            <pc:sldMk cId="2516410889" sldId="475"/>
            <ac:spMk id="2" creationId="{A2565E8C-133A-8717-5E16-66B959D27FD1}"/>
          </ac:spMkLst>
        </pc:spChg>
        <pc:spChg chg="mod">
          <ac:chgData name="Dehbia Kouadria" userId="24cf8942edd75162" providerId="LiveId" clId="{17BADB32-C636-4716-B80D-93C22C39D57A}" dt="2023-04-15T17:23:07.519" v="1713" actId="12"/>
          <ac:spMkLst>
            <pc:docMk/>
            <pc:sldMk cId="2516410889" sldId="475"/>
            <ac:spMk id="3" creationId="{AACF111E-5969-BED8-B33A-5506FD4FAA92}"/>
          </ac:spMkLst>
        </pc:spChg>
        <pc:spChg chg="add del mod">
          <ac:chgData name="Dehbia Kouadria" userId="24cf8942edd75162" providerId="LiveId" clId="{17BADB32-C636-4716-B80D-93C22C39D57A}" dt="2023-04-15T17:28:25.286" v="1815" actId="478"/>
          <ac:spMkLst>
            <pc:docMk/>
            <pc:sldMk cId="2516410889" sldId="475"/>
            <ac:spMk id="5" creationId="{1FCE6EED-ECDD-C283-BE42-D8CB698B3935}"/>
          </ac:spMkLst>
        </pc:spChg>
        <pc:spChg chg="add mod">
          <ac:chgData name="Dehbia Kouadria" userId="24cf8942edd75162" providerId="LiveId" clId="{17BADB32-C636-4716-B80D-93C22C39D57A}" dt="2023-04-15T17:29:17.610" v="1820" actId="20577"/>
          <ac:spMkLst>
            <pc:docMk/>
            <pc:sldMk cId="2516410889" sldId="475"/>
            <ac:spMk id="6" creationId="{ACD86507-4DAA-0441-5617-AE94CD3FF563}"/>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2352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Einstieg in das Thema Kündigung</a:t>
            </a:r>
          </a:p>
          <a:p>
            <a:endParaRPr lang="de-DE" b="1" dirty="0">
              <a:solidFill>
                <a:schemeClr val="accent6"/>
              </a:solidFill>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BB1AF-B952-4D98-DBB9-B654C1689DC6}"/>
              </a:ext>
            </a:extLst>
          </p:cNvPr>
          <p:cNvSpPr>
            <a:spLocks noGrp="1"/>
          </p:cNvSpPr>
          <p:nvPr>
            <p:ph type="title"/>
          </p:nvPr>
        </p:nvSpPr>
        <p:spPr>
          <a:xfrm>
            <a:off x="573088" y="188913"/>
            <a:ext cx="8074025" cy="738664"/>
          </a:xfrm>
        </p:spPr>
        <p:txBody>
          <a:bodyPr/>
          <a:lstStyle/>
          <a:p>
            <a:r>
              <a:rPr lang="de-DE" dirty="0"/>
              <a:t>Tod des Arbeitnehmers</a:t>
            </a:r>
            <a:br>
              <a:rPr lang="de-DE" dirty="0"/>
            </a:br>
            <a:r>
              <a:rPr lang="de-DE" b="0" dirty="0"/>
              <a:t>Praxisbeispiel</a:t>
            </a:r>
          </a:p>
        </p:txBody>
      </p:sp>
      <p:sp>
        <p:nvSpPr>
          <p:cNvPr id="3" name="Inhaltsplatzhalter 2">
            <a:extLst>
              <a:ext uri="{FF2B5EF4-FFF2-40B4-BE49-F238E27FC236}">
                <a16:creationId xmlns:a16="http://schemas.microsoft.com/office/drawing/2014/main" id="{CB0DD438-918F-49BF-2F94-111639DFDA22}"/>
              </a:ext>
            </a:extLst>
          </p:cNvPr>
          <p:cNvSpPr>
            <a:spLocks noGrp="1"/>
          </p:cNvSpPr>
          <p:nvPr>
            <p:ph idx="1"/>
          </p:nvPr>
        </p:nvSpPr>
        <p:spPr/>
        <p:txBody>
          <a:bodyPr/>
          <a:lstStyle/>
          <a:p>
            <a:r>
              <a:rPr lang="de-DE" sz="1800" dirty="0"/>
              <a:t>Max Müller ist verstorben</a:t>
            </a:r>
          </a:p>
          <a:p>
            <a:r>
              <a:rPr lang="de-DE" sz="1800" dirty="0"/>
              <a:t>Urlaubskonto weist noch acht Tage auf</a:t>
            </a:r>
          </a:p>
          <a:p>
            <a:r>
              <a:rPr lang="de-DE" sz="1800" dirty="0"/>
              <a:t>Geldbetrag muss an die Erben ausgezahlt werden</a:t>
            </a:r>
          </a:p>
        </p:txBody>
      </p:sp>
      <p:sp>
        <p:nvSpPr>
          <p:cNvPr id="4" name="Fußzeilenplatzhalter 3">
            <a:extLst>
              <a:ext uri="{FF2B5EF4-FFF2-40B4-BE49-F238E27FC236}">
                <a16:creationId xmlns:a16="http://schemas.microsoft.com/office/drawing/2014/main" id="{96F80E81-7998-4330-13DA-4F7E7EDAB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1069929-E55B-F34D-89E9-8CEBCB86F58A}"/>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088DD661-1714-7A0E-1458-A07E72E565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04529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E7AF3-7099-31A2-2D5D-233C31BE68E5}"/>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Arbeitgebers</a:t>
            </a:r>
            <a:endParaRPr lang="de-DE" dirty="0"/>
          </a:p>
        </p:txBody>
      </p:sp>
      <p:sp>
        <p:nvSpPr>
          <p:cNvPr id="3" name="Inhaltsplatzhalter 2">
            <a:extLst>
              <a:ext uri="{FF2B5EF4-FFF2-40B4-BE49-F238E27FC236}">
                <a16:creationId xmlns:a16="http://schemas.microsoft.com/office/drawing/2014/main" id="{B282A738-BCF7-3163-8167-C1128639A1E9}"/>
              </a:ext>
            </a:extLst>
          </p:cNvPr>
          <p:cNvSpPr>
            <a:spLocks noGrp="1"/>
          </p:cNvSpPr>
          <p:nvPr>
            <p:ph idx="1"/>
          </p:nvPr>
        </p:nvSpPr>
        <p:spPr/>
        <p:txBody>
          <a:bodyPr/>
          <a:lstStyle/>
          <a:p>
            <a:r>
              <a:rPr lang="de-DE" sz="1800" dirty="0"/>
              <a:t>Arbeitgeber als natürliche Person</a:t>
            </a:r>
          </a:p>
          <a:p>
            <a:r>
              <a:rPr lang="de-DE" sz="1800" dirty="0"/>
              <a:t>Tod des Arbeitgebers hat keine Auswirkungen</a:t>
            </a:r>
          </a:p>
          <a:p>
            <a:r>
              <a:rPr lang="de-DE" sz="1800" dirty="0"/>
              <a:t>Unternehmen fällt an die Erben</a:t>
            </a:r>
          </a:p>
          <a:p>
            <a:r>
              <a:rPr lang="de-DE" sz="1800" dirty="0"/>
              <a:t>Arbeitsverhältnis bleibt bestehen</a:t>
            </a:r>
          </a:p>
        </p:txBody>
      </p:sp>
      <p:sp>
        <p:nvSpPr>
          <p:cNvPr id="4" name="Fußzeilenplatzhalter 3">
            <a:extLst>
              <a:ext uri="{FF2B5EF4-FFF2-40B4-BE49-F238E27FC236}">
                <a16:creationId xmlns:a16="http://schemas.microsoft.com/office/drawing/2014/main" id="{ABD69543-FDF6-9A29-20ED-0504A541208C}"/>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90E729E-C19F-7935-FE6D-2684D7D1F0DC}"/>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3AAB24F3-2393-4AEF-B914-569B7F2D665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360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F6F5-921F-4CD5-9552-014FA38A3F59}"/>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Auslaufen eines befristeten Arbeitsvertrags</a:t>
            </a:r>
            <a:endParaRPr lang="de-DE" dirty="0"/>
          </a:p>
        </p:txBody>
      </p:sp>
      <p:sp>
        <p:nvSpPr>
          <p:cNvPr id="3" name="Inhaltsplatzhalter 2">
            <a:extLst>
              <a:ext uri="{FF2B5EF4-FFF2-40B4-BE49-F238E27FC236}">
                <a16:creationId xmlns:a16="http://schemas.microsoft.com/office/drawing/2014/main" id="{3CE92AE1-BD11-C014-47C2-4C60A3BBC556}"/>
              </a:ext>
            </a:extLst>
          </p:cNvPr>
          <p:cNvSpPr>
            <a:spLocks noGrp="1"/>
          </p:cNvSpPr>
          <p:nvPr>
            <p:ph idx="1"/>
          </p:nvPr>
        </p:nvSpPr>
        <p:spPr/>
        <p:txBody>
          <a:bodyPr/>
          <a:lstStyle/>
          <a:p>
            <a:r>
              <a:rPr lang="de-DE" sz="1800" dirty="0"/>
              <a:t>Arbeitsvertrag endet mit Ablauf der vereinbarten Zeit</a:t>
            </a:r>
          </a:p>
          <a:p>
            <a:r>
              <a:rPr lang="de-DE" sz="1800" dirty="0"/>
              <a:t>Automatisches Ende ohne Handeln</a:t>
            </a:r>
          </a:p>
          <a:p>
            <a:r>
              <a:rPr lang="de-DE" sz="1800" dirty="0"/>
              <a:t>Arbeitgeber weißt auf das bevorstehende Ende hin</a:t>
            </a:r>
          </a:p>
        </p:txBody>
      </p:sp>
      <p:sp>
        <p:nvSpPr>
          <p:cNvPr id="4" name="Fußzeilenplatzhalter 3">
            <a:extLst>
              <a:ext uri="{FF2B5EF4-FFF2-40B4-BE49-F238E27FC236}">
                <a16:creationId xmlns:a16="http://schemas.microsoft.com/office/drawing/2014/main" id="{88556E96-4924-875A-8D27-E3DB6DC3A5EE}"/>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BB4B83B-5B39-FC30-10CE-19206A239633}"/>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ACA8227D-0C86-F799-96F4-B43704E5D96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53331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533D3-C03B-A886-B01F-CBF77057927D}"/>
              </a:ext>
            </a:extLst>
          </p:cNvPr>
          <p:cNvSpPr>
            <a:spLocks noGrp="1"/>
          </p:cNvSpPr>
          <p:nvPr>
            <p:ph type="title"/>
          </p:nvPr>
        </p:nvSpPr>
        <p:spPr>
          <a:xfrm>
            <a:off x="573088" y="188913"/>
            <a:ext cx="8074025" cy="738664"/>
          </a:xfrm>
        </p:spPr>
        <p:txBody>
          <a:bodyPr/>
          <a:lstStyle/>
          <a:p>
            <a:r>
              <a:rPr lang="de-DE" dirty="0"/>
              <a:t>Auslaufen eines befristeten Arbeitsvertrags</a:t>
            </a:r>
            <a:r>
              <a:rPr lang="de-DE" b="0" dirty="0"/>
              <a:t> Praxisbeispiel</a:t>
            </a:r>
          </a:p>
        </p:txBody>
      </p:sp>
      <p:sp>
        <p:nvSpPr>
          <p:cNvPr id="3" name="Inhaltsplatzhalter 2">
            <a:extLst>
              <a:ext uri="{FF2B5EF4-FFF2-40B4-BE49-F238E27FC236}">
                <a16:creationId xmlns:a16="http://schemas.microsoft.com/office/drawing/2014/main" id="{DBBFEBD1-2B24-45C0-DE40-CD54515D65FB}"/>
              </a:ext>
            </a:extLst>
          </p:cNvPr>
          <p:cNvSpPr>
            <a:spLocks noGrp="1"/>
          </p:cNvSpPr>
          <p:nvPr>
            <p:ph idx="1"/>
          </p:nvPr>
        </p:nvSpPr>
        <p:spPr/>
        <p:txBody>
          <a:bodyPr/>
          <a:lstStyle/>
          <a:p>
            <a:r>
              <a:rPr lang="de-DE" sz="1800" dirty="0"/>
              <a:t>Uschi Hubert arbeitet bei Schnell &amp; Gut GmbH</a:t>
            </a:r>
          </a:p>
          <a:p>
            <a:r>
              <a:rPr lang="de-DE" sz="1800" dirty="0"/>
              <a:t>Dauer des Arbeitsverhältnisses ist vertraglich geregelt</a:t>
            </a:r>
          </a:p>
          <a:p>
            <a:r>
              <a:rPr lang="de-DE" sz="1800" dirty="0"/>
              <a:t>1. Januar bis 31. Oktober</a:t>
            </a:r>
          </a:p>
          <a:p>
            <a:r>
              <a:rPr lang="de-DE" sz="1800" dirty="0"/>
              <a:t>Arbeitsverhältnis endet mit Ablauf des 31. Oktober</a:t>
            </a:r>
          </a:p>
        </p:txBody>
      </p:sp>
      <p:sp>
        <p:nvSpPr>
          <p:cNvPr id="4" name="Fußzeilenplatzhalter 3">
            <a:extLst>
              <a:ext uri="{FF2B5EF4-FFF2-40B4-BE49-F238E27FC236}">
                <a16:creationId xmlns:a16="http://schemas.microsoft.com/office/drawing/2014/main" id="{52C2F894-5F65-6638-3D8B-F4A7449704D1}"/>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3E8DDBC-07F2-76D9-20D3-09B17F30AF90}"/>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B1B11EAE-4EFA-9DBF-9D22-DDF32770D90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9369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8F5DB12-BD71-CBF0-74DF-E1DE62560702}"/>
              </a:ext>
            </a:extLst>
          </p:cNvPr>
          <p:cNvSpPr>
            <a:spLocks noGrp="1"/>
          </p:cNvSpPr>
          <p:nvPr>
            <p:ph type="title"/>
          </p:nvPr>
        </p:nvSpPr>
        <p:spPr>
          <a:xfrm>
            <a:off x="573088" y="188913"/>
            <a:ext cx="8074025" cy="369332"/>
          </a:xfrm>
        </p:spPr>
        <p:txBody>
          <a:bodyPr/>
          <a:lstStyle/>
          <a:p>
            <a:r>
              <a:rPr lang="de-DE" dirty="0"/>
              <a:t>Einvernehmliche Beendigung</a:t>
            </a:r>
          </a:p>
        </p:txBody>
      </p:sp>
      <p:pic>
        <p:nvPicPr>
          <p:cNvPr id="10" name="Inhaltsplatzhalter 9">
            <a:extLst>
              <a:ext uri="{FF2B5EF4-FFF2-40B4-BE49-F238E27FC236}">
                <a16:creationId xmlns:a16="http://schemas.microsoft.com/office/drawing/2014/main" id="{6479FA10-67FC-7ABB-9BF4-2B7A952367B5}"/>
              </a:ext>
            </a:extLst>
          </p:cNvPr>
          <p:cNvPicPr>
            <a:picLocks noGrp="1" noChangeAspect="1"/>
          </p:cNvPicPr>
          <p:nvPr>
            <p:ph idx="1"/>
          </p:nvPr>
        </p:nvPicPr>
        <p:blipFill>
          <a:blip r:embed="rId2"/>
          <a:stretch>
            <a:fillRect/>
          </a:stretch>
        </p:blipFill>
        <p:spPr>
          <a:xfrm>
            <a:off x="296669" y="1191491"/>
            <a:ext cx="8175711" cy="4993178"/>
          </a:xfrm>
        </p:spPr>
      </p:pic>
    </p:spTree>
    <p:extLst>
      <p:ext uri="{BB962C8B-B14F-4D97-AF65-F5344CB8AC3E}">
        <p14:creationId xmlns:p14="http://schemas.microsoft.com/office/powerpoint/2010/main" val="149953502"/>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63BF-B2FB-2FB0-D1E0-40AF646F071C}"/>
              </a:ext>
            </a:extLst>
          </p:cNvPr>
          <p:cNvSpPr>
            <a:spLocks noGrp="1"/>
          </p:cNvSpPr>
          <p:nvPr>
            <p:ph type="title"/>
          </p:nvPr>
        </p:nvSpPr>
        <p:spPr>
          <a:xfrm>
            <a:off x="573088" y="188913"/>
            <a:ext cx="8074025" cy="369332"/>
          </a:xfrm>
        </p:spPr>
        <p:txBody>
          <a:bodyPr/>
          <a:lstStyle/>
          <a:p>
            <a:r>
              <a:rPr lang="de-DE" dirty="0"/>
              <a:t>Einvernehmliche Beendigung des Arbeitsverhältnisses</a:t>
            </a:r>
          </a:p>
        </p:txBody>
      </p:sp>
      <p:sp>
        <p:nvSpPr>
          <p:cNvPr id="3" name="Inhaltsplatzhalter 2">
            <a:extLst>
              <a:ext uri="{FF2B5EF4-FFF2-40B4-BE49-F238E27FC236}">
                <a16:creationId xmlns:a16="http://schemas.microsoft.com/office/drawing/2014/main" id="{D706E6B0-9F16-CEEB-B57F-FEF35ACC56D8}"/>
              </a:ext>
            </a:extLst>
          </p:cNvPr>
          <p:cNvSpPr>
            <a:spLocks noGrp="1"/>
          </p:cNvSpPr>
          <p:nvPr>
            <p:ph idx="1"/>
          </p:nvPr>
        </p:nvSpPr>
        <p:spPr/>
        <p:txBody>
          <a:bodyPr/>
          <a:lstStyle/>
          <a:p>
            <a:r>
              <a:rPr lang="de-DE" sz="1800" dirty="0"/>
              <a:t>Recht dazu das Arbeitsverhältnis mittels Auflösungsvertrag zu beenden</a:t>
            </a:r>
          </a:p>
          <a:p>
            <a:r>
              <a:rPr lang="de-DE" sz="1800" dirty="0"/>
              <a:t>Beide Parteien müssen einverstanden sein</a:t>
            </a:r>
          </a:p>
          <a:p>
            <a:r>
              <a:rPr lang="de-DE" sz="1800" dirty="0"/>
              <a:t>Bestimmung des Endes</a:t>
            </a:r>
          </a:p>
          <a:p>
            <a:r>
              <a:rPr lang="de-DE" sz="1800" dirty="0"/>
              <a:t>Kein Anspruch auf Arbeitslosengeld</a:t>
            </a:r>
          </a:p>
        </p:txBody>
      </p:sp>
      <p:sp>
        <p:nvSpPr>
          <p:cNvPr id="4" name="Fußzeilenplatzhalter 3">
            <a:extLst>
              <a:ext uri="{FF2B5EF4-FFF2-40B4-BE49-F238E27FC236}">
                <a16:creationId xmlns:a16="http://schemas.microsoft.com/office/drawing/2014/main" id="{BCCC1D92-190C-B1FD-8404-A12114A5FAE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3365296-8AF1-3639-0201-AAE93196617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C8CEC91-BD1E-C81E-968A-6564C4DA64C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730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1758-1640-80D6-7ED9-CED5596A4ED4}"/>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p>
        </p:txBody>
      </p:sp>
      <p:sp>
        <p:nvSpPr>
          <p:cNvPr id="3" name="Inhaltsplatzhalter 2">
            <a:extLst>
              <a:ext uri="{FF2B5EF4-FFF2-40B4-BE49-F238E27FC236}">
                <a16:creationId xmlns:a16="http://schemas.microsoft.com/office/drawing/2014/main" id="{CA88552F-B835-F3D0-1C24-94EF7E7B9111}"/>
              </a:ext>
            </a:extLst>
          </p:cNvPr>
          <p:cNvSpPr>
            <a:spLocks noGrp="1"/>
          </p:cNvSpPr>
          <p:nvPr>
            <p:ph idx="1"/>
          </p:nvPr>
        </p:nvSpPr>
        <p:spPr/>
        <p:txBody>
          <a:bodyPr/>
          <a:lstStyle/>
          <a:p>
            <a:r>
              <a:rPr lang="de-DE" sz="1800" dirty="0"/>
              <a:t>Max Müller arbeitet bei der Schnell &amp; Gut GmbH</a:t>
            </a:r>
          </a:p>
          <a:p>
            <a:r>
              <a:rPr lang="de-DE" sz="1800" dirty="0"/>
              <a:t>Das Unternehmen ist in einer wirtschaftlichen Krise</a:t>
            </a:r>
          </a:p>
          <a:p>
            <a:r>
              <a:rPr lang="de-DE" sz="1800" dirty="0"/>
              <a:t>Max Müller erhält ein Angebot von einem anderen Unternehmen</a:t>
            </a:r>
          </a:p>
          <a:p>
            <a:r>
              <a:rPr lang="de-DE" sz="1800" dirty="0"/>
              <a:t>Er wendet sich an seinen Arbeitgeber</a:t>
            </a:r>
          </a:p>
          <a:p>
            <a:r>
              <a:rPr lang="de-DE" sz="1800" dirty="0"/>
              <a:t>Dieser stimmt verärgert zu</a:t>
            </a:r>
          </a:p>
          <a:p>
            <a:r>
              <a:rPr lang="de-DE" sz="1800" dirty="0"/>
              <a:t>Das Arbeitsverhältnis endet zum Ende des Monats</a:t>
            </a:r>
          </a:p>
        </p:txBody>
      </p:sp>
      <p:sp>
        <p:nvSpPr>
          <p:cNvPr id="4" name="Fußzeilenplatzhalter 3">
            <a:extLst>
              <a:ext uri="{FF2B5EF4-FFF2-40B4-BE49-F238E27FC236}">
                <a16:creationId xmlns:a16="http://schemas.microsoft.com/office/drawing/2014/main" id="{18C6035D-CB4B-6629-2E58-3BB4429485B6}"/>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06C437E6-D576-F4B1-DDAF-CE8ED6E60821}"/>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BF65A55-A909-2563-EC34-AC3D9C50D93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3758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0705-AD0A-2754-5E31-AC42D82A3828}"/>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endParaRPr lang="de-DE" dirty="0"/>
          </a:p>
        </p:txBody>
      </p:sp>
      <p:sp>
        <p:nvSpPr>
          <p:cNvPr id="3" name="Inhaltsplatzhalter 2">
            <a:extLst>
              <a:ext uri="{FF2B5EF4-FFF2-40B4-BE49-F238E27FC236}">
                <a16:creationId xmlns:a16="http://schemas.microsoft.com/office/drawing/2014/main" id="{2209A66A-2D98-C8B7-24C7-20FFF26F3716}"/>
              </a:ext>
            </a:extLst>
          </p:cNvPr>
          <p:cNvSpPr>
            <a:spLocks noGrp="1"/>
          </p:cNvSpPr>
          <p:nvPr>
            <p:ph idx="1"/>
          </p:nvPr>
        </p:nvSpPr>
        <p:spPr/>
        <p:txBody>
          <a:bodyPr/>
          <a:lstStyle/>
          <a:p>
            <a:r>
              <a:rPr lang="de-DE" sz="1800" dirty="0"/>
              <a:t>Max kommt fünf Minuten zu spät</a:t>
            </a:r>
          </a:p>
          <a:p>
            <a:r>
              <a:rPr lang="de-DE" sz="1800" dirty="0"/>
              <a:t>Der Arbeitgeber bezichtigt ihn des Arbeitszeitbetrugs</a:t>
            </a:r>
          </a:p>
          <a:p>
            <a:r>
              <a:rPr lang="de-DE" sz="1800" dirty="0"/>
              <a:t>Zudem droht er mit Strafanzeige und fristloser Kündigung</a:t>
            </a:r>
          </a:p>
          <a:p>
            <a:r>
              <a:rPr lang="de-DE" sz="1800" dirty="0"/>
              <a:t>Max soll einer sofortigen Freistellung zustimmen</a:t>
            </a:r>
          </a:p>
          <a:p>
            <a:endParaRPr lang="de-DE" sz="1800" dirty="0"/>
          </a:p>
        </p:txBody>
      </p:sp>
      <p:sp>
        <p:nvSpPr>
          <p:cNvPr id="4" name="Fußzeilenplatzhalter 3">
            <a:extLst>
              <a:ext uri="{FF2B5EF4-FFF2-40B4-BE49-F238E27FC236}">
                <a16:creationId xmlns:a16="http://schemas.microsoft.com/office/drawing/2014/main" id="{2B546084-BB68-697E-254D-563F302AA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E313264D-EB13-1113-FD65-D69A5E383B09}"/>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A70735D-8B3A-E028-ED9F-EA7D32A48E0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8738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28AE6-4579-EDEE-EA0F-2DAD5E0E91C7}"/>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F08662AD-3F2B-DFBD-F2DD-30DFF885FD0A}"/>
              </a:ext>
            </a:extLst>
          </p:cNvPr>
          <p:cNvSpPr>
            <a:spLocks noGrp="1"/>
          </p:cNvSpPr>
          <p:nvPr>
            <p:ph idx="1"/>
          </p:nvPr>
        </p:nvSpPr>
        <p:spPr/>
        <p:txBody>
          <a:bodyPr/>
          <a:lstStyle/>
          <a:p>
            <a:r>
              <a:rPr lang="de-DE" sz="1800" dirty="0"/>
              <a:t>Max ist völlig überfordert</a:t>
            </a:r>
          </a:p>
          <a:p>
            <a:r>
              <a:rPr lang="de-DE" sz="1800" dirty="0"/>
              <a:t>Er beugt sich dem Druck und stimmt zu</a:t>
            </a:r>
          </a:p>
          <a:p>
            <a:r>
              <a:rPr lang="de-DE" sz="1800" dirty="0"/>
              <a:t>Aufgrund der Drohung kann Max die Zustimmung anfechten</a:t>
            </a:r>
          </a:p>
        </p:txBody>
      </p:sp>
      <p:sp>
        <p:nvSpPr>
          <p:cNvPr id="4" name="Fußzeilenplatzhalter 3">
            <a:extLst>
              <a:ext uri="{FF2B5EF4-FFF2-40B4-BE49-F238E27FC236}">
                <a16:creationId xmlns:a16="http://schemas.microsoft.com/office/drawing/2014/main" id="{5E4DC1D1-4EF0-0F31-526E-17445D17EBA9}"/>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C116B46-1D40-CC76-F81E-2CC95CFF019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7B2F004-E4F2-528F-06C1-62575D82C0F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5133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98F1A1-EB07-DE50-68AF-2CE6685625A1}"/>
              </a:ext>
            </a:extLst>
          </p:cNvPr>
          <p:cNvSpPr>
            <a:spLocks noGrp="1"/>
          </p:cNvSpPr>
          <p:nvPr>
            <p:ph type="title"/>
          </p:nvPr>
        </p:nvSpPr>
        <p:spPr/>
        <p:txBody>
          <a:bodyPr/>
          <a:lstStyle/>
          <a:p>
            <a:r>
              <a:rPr lang="de-DE" dirty="0"/>
              <a:t>Einseitige Beendigung</a:t>
            </a:r>
          </a:p>
        </p:txBody>
      </p:sp>
      <p:pic>
        <p:nvPicPr>
          <p:cNvPr id="8" name="Inhaltsplatzhalter 7">
            <a:extLst>
              <a:ext uri="{FF2B5EF4-FFF2-40B4-BE49-F238E27FC236}">
                <a16:creationId xmlns:a16="http://schemas.microsoft.com/office/drawing/2014/main" id="{AF54A350-4737-9630-ADB9-F70381D4BA30}"/>
              </a:ext>
            </a:extLst>
          </p:cNvPr>
          <p:cNvPicPr>
            <a:picLocks noGrp="1" noChangeAspect="1"/>
          </p:cNvPicPr>
          <p:nvPr>
            <p:ph idx="1"/>
          </p:nvPr>
        </p:nvPicPr>
        <p:blipFill>
          <a:blip r:embed="rId2"/>
          <a:stretch>
            <a:fillRect/>
          </a:stretch>
        </p:blipFill>
        <p:spPr>
          <a:xfrm>
            <a:off x="445618" y="1175889"/>
            <a:ext cx="7779615" cy="5014321"/>
          </a:xfrm>
        </p:spPr>
      </p:pic>
    </p:spTree>
    <p:extLst>
      <p:ext uri="{BB962C8B-B14F-4D97-AF65-F5344CB8AC3E}">
        <p14:creationId xmlns:p14="http://schemas.microsoft.com/office/powerpoint/2010/main" val="837654237"/>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sz="1800" dirty="0"/>
              <a:t>Gründe für eine Anfechtung</a:t>
            </a:r>
          </a:p>
          <a:p>
            <a:pPr lvl="1"/>
            <a:r>
              <a:rPr lang="de-DE" sz="1800" dirty="0"/>
              <a:t>Irrtum</a:t>
            </a:r>
          </a:p>
          <a:p>
            <a:pPr lvl="1"/>
            <a:r>
              <a:rPr lang="de-DE" sz="1800" dirty="0"/>
              <a:t>Arglistige Täuschung</a:t>
            </a:r>
          </a:p>
          <a:p>
            <a:pPr lvl="1"/>
            <a:r>
              <a:rPr lang="de-DE" sz="1800" dirty="0"/>
              <a:t>Widerrechtliche Drohung</a:t>
            </a:r>
          </a:p>
          <a:p>
            <a:r>
              <a:rPr lang="de-DE" sz="1800" dirty="0"/>
              <a:t>Die Anfechtungserklärung ist eine empfangsbedürftige Willenserklärung</a:t>
            </a:r>
          </a:p>
          <a:p>
            <a:r>
              <a:rPr lang="de-DE" sz="1800" dirty="0"/>
              <a:t>Der Vertrag ist von Anfang an nichtig</a:t>
            </a:r>
          </a:p>
          <a:p>
            <a:r>
              <a:rPr lang="de-DE" sz="1800" dirty="0"/>
              <a:t>Bereits ausgetauschte Leistungen bleiben unangetastet</a:t>
            </a:r>
          </a:p>
          <a:p>
            <a:endParaRPr lang="de-DE" sz="1800"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sz="1800" dirty="0"/>
              <a:t>Arbeitgeber fordert eigenhändig handgeschriebenen Lebenslauf</a:t>
            </a:r>
          </a:p>
          <a:p>
            <a:r>
              <a:rPr lang="de-DE" sz="1800" dirty="0"/>
              <a:t>Schwerbehinderter Bewerber schreibt seinen Lebenslauf nicht eigenständig</a:t>
            </a:r>
          </a:p>
          <a:p>
            <a:r>
              <a:rPr lang="de-DE" sz="1800" dirty="0"/>
              <a:t>Der Bewerber wird eingestellt</a:t>
            </a:r>
          </a:p>
          <a:p>
            <a:r>
              <a:rPr lang="de-DE" sz="1800" dirty="0"/>
              <a:t>Ein Schriftvergleichsgutachten deckt den Sachverhalt auf</a:t>
            </a:r>
          </a:p>
          <a:p>
            <a:r>
              <a:rPr lang="de-DE" sz="1800"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sz="1800" dirty="0"/>
              <a:t>Der Arbeitsvertrag kann vom Arbeitgeber angefochten werden</a:t>
            </a:r>
          </a:p>
          <a:p>
            <a:r>
              <a:rPr lang="de-DE" sz="1800" dirty="0"/>
              <a:t>Grund: Arglistige Täuschung</a:t>
            </a:r>
          </a:p>
          <a:p>
            <a:r>
              <a:rPr lang="de-DE" sz="1800" dirty="0"/>
              <a:t>Die Behinderung spielt für eine Anfechtung keine Rolle</a:t>
            </a:r>
          </a:p>
          <a:p>
            <a:pPr marL="0" indent="0">
              <a:buNone/>
            </a:pPr>
            <a:endParaRPr lang="de-DE" sz="1800"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sz="1800" dirty="0"/>
              <a:t>Wird in§622 BGB behandelt</a:t>
            </a:r>
          </a:p>
          <a:p>
            <a:r>
              <a:rPr lang="de-DE" sz="1800" dirty="0"/>
              <a:t>Kündigungsfristen sind zu beachten</a:t>
            </a:r>
          </a:p>
          <a:p>
            <a:r>
              <a:rPr lang="de-DE" sz="1800" dirty="0"/>
              <a:t>Längere Fristen durch z.B. Tarifverträge sind möglich</a:t>
            </a:r>
          </a:p>
          <a:p>
            <a:r>
              <a:rPr lang="de-DE" sz="1800" dirty="0"/>
              <a:t>Gestuftes Vorgehen</a:t>
            </a:r>
          </a:p>
          <a:p>
            <a:pPr lvl="1"/>
            <a:r>
              <a:rPr lang="de-DE" sz="1800" dirty="0"/>
              <a:t>Tarifvertrag</a:t>
            </a:r>
          </a:p>
          <a:p>
            <a:pPr lvl="1"/>
            <a:r>
              <a:rPr lang="de-DE" sz="1800" dirty="0"/>
              <a:t>Arbeitsvertrag</a:t>
            </a:r>
          </a:p>
          <a:p>
            <a:pPr lvl="1"/>
            <a:r>
              <a:rPr lang="de-DE" sz="1800"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2675100016"/>
              </p:ext>
            </p:extLst>
          </p:nvPr>
        </p:nvGraphicFramePr>
        <p:xfrm>
          <a:off x="582615" y="1408388"/>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§622 BGB</a:t>
            </a:r>
          </a:p>
          <a:p>
            <a:r>
              <a:rPr lang="de-DE" sz="1800" dirty="0"/>
              <a:t>Regelt ordentliche, fristgerechte Kündigungen</a:t>
            </a:r>
          </a:p>
          <a:p>
            <a:r>
              <a:rPr lang="de-DE" sz="1800" dirty="0"/>
              <a:t>Kündigung ohne besonderen Grund</a:t>
            </a:r>
          </a:p>
          <a:p>
            <a:pPr lvl="1"/>
            <a:r>
              <a:rPr lang="de-DE" sz="1800" b="1" dirty="0"/>
              <a:t>Ausnahmen:</a:t>
            </a:r>
          </a:p>
          <a:p>
            <a:pPr lvl="2"/>
            <a:r>
              <a:rPr lang="de-DE" sz="1800" dirty="0"/>
              <a:t>Kündigung eines Berufsausbildungsvertrages</a:t>
            </a:r>
          </a:p>
          <a:p>
            <a:pPr marL="379413" lvl="1" indent="0">
              <a:buNone/>
            </a:pPr>
            <a:r>
              <a:rPr lang="de-DE" sz="1800" dirty="0"/>
              <a:t>		§22 Abs. 3 BBiG</a:t>
            </a:r>
          </a:p>
          <a:p>
            <a:pPr lvl="2"/>
            <a:r>
              <a:rPr lang="de-DE" sz="1800" dirty="0"/>
              <a:t>Fristlose Kündigung</a:t>
            </a:r>
          </a:p>
          <a:p>
            <a:pPr marL="1693863" lvl="4" indent="0">
              <a:buNone/>
            </a:pPr>
            <a:r>
              <a:rPr lang="de-DE" sz="1800" dirty="0"/>
              <a:t>   §626 Abs. 2 S.2 BGB</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89487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246063" indent="-285750"/>
            <a:r>
              <a:rPr lang="de-DE" sz="1800" dirty="0"/>
              <a:t>Zu beachten wenn folgende Voraussetzungen erfüllt sind:</a:t>
            </a:r>
          </a:p>
          <a:p>
            <a:pPr marL="722313" lvl="1"/>
            <a:r>
              <a:rPr lang="de-DE" sz="1800" b="1" dirty="0"/>
              <a:t>Persönliche Voraussetzung</a:t>
            </a:r>
          </a:p>
          <a:p>
            <a:pPr marL="1141413" lvl="2"/>
            <a:r>
              <a:rPr lang="de-DE" sz="1800" dirty="0"/>
              <a:t>Arbeitsverhältnis besteht länger als 6 Wochen</a:t>
            </a:r>
          </a:p>
          <a:p>
            <a:pPr marL="722313" lvl="1"/>
            <a:r>
              <a:rPr lang="de-DE" sz="1800" b="1" dirty="0"/>
              <a:t>Betriebliche Voraussetzungen</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2762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105</a:t>
            </a:r>
          </a:p>
        </p:txBody>
      </p:sp>
    </p:spTree>
    <p:extLst>
      <p:ext uri="{BB962C8B-B14F-4D97-AF65-F5344CB8AC3E}">
        <p14:creationId xmlns:p14="http://schemas.microsoft.com/office/powerpoint/2010/main" val="206809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sz="1800" dirty="0"/>
              <a:t>Mehr als 10 ArbeitnehmerInnen</a:t>
            </a:r>
          </a:p>
          <a:p>
            <a:r>
              <a:rPr lang="de-DE" sz="1800" dirty="0"/>
              <a:t>§23 Abs. 1 S. 4 KSchG – Feststellung der Zahl der Beschäftigten</a:t>
            </a:r>
          </a:p>
          <a:p>
            <a:r>
              <a:rPr lang="de-DE" sz="1800" dirty="0"/>
              <a:t>Nur Vollzeitstellen </a:t>
            </a:r>
          </a:p>
          <a:p>
            <a:r>
              <a:rPr lang="de-DE" sz="1800"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7032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b="1" dirty="0"/>
              <a:t>Voraussetzung: </a:t>
            </a:r>
            <a:r>
              <a:rPr lang="de-DE" sz="1800" dirty="0"/>
              <a:t>Kündigungsschutz findet Anwendung</a:t>
            </a:r>
          </a:p>
          <a:p>
            <a:r>
              <a:rPr lang="de-DE" sz="1800" dirty="0"/>
              <a:t>§1 Abs. 1 KSchG</a:t>
            </a:r>
          </a:p>
          <a:p>
            <a:r>
              <a:rPr lang="de-DE" sz="1800"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020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Sozial gerechtfertigte Kündigungen</a:t>
            </a:r>
          </a:p>
          <a:p>
            <a:r>
              <a:rPr lang="de-DE" sz="1800" dirty="0"/>
              <a:t>§1 Abs. 2 S. 1 KSchG</a:t>
            </a:r>
          </a:p>
          <a:p>
            <a:r>
              <a:rPr lang="de-DE" sz="1800" b="1" dirty="0"/>
              <a:t>Gründe:</a:t>
            </a:r>
          </a:p>
          <a:p>
            <a:pPr lvl="1"/>
            <a:r>
              <a:rPr lang="de-DE" sz="1800" dirty="0"/>
              <a:t>In der Person des Gekündigten (= </a:t>
            </a:r>
            <a:r>
              <a:rPr lang="de-DE" sz="1800" b="1" dirty="0"/>
              <a:t>personenbedingte Kündigung</a:t>
            </a:r>
            <a:r>
              <a:rPr lang="de-DE" sz="1800" dirty="0"/>
              <a:t>)</a:t>
            </a:r>
          </a:p>
          <a:p>
            <a:pPr lvl="1"/>
            <a:r>
              <a:rPr lang="de-DE" sz="1800" dirty="0"/>
              <a:t>In dem Verhalten des Gekündigten (= </a:t>
            </a:r>
            <a:r>
              <a:rPr lang="de-DE" sz="1800" b="1" dirty="0"/>
              <a:t>verhaltensbedingte Kündigung</a:t>
            </a:r>
            <a:r>
              <a:rPr lang="de-DE" sz="1800" dirty="0"/>
              <a:t>)</a:t>
            </a:r>
          </a:p>
          <a:p>
            <a:pPr lvl="1"/>
            <a:r>
              <a:rPr lang="de-DE" sz="1800" dirty="0"/>
              <a:t>Dringende betriebliche Erfordernisse (= </a:t>
            </a:r>
            <a:r>
              <a:rPr lang="de-DE" sz="1800" b="1" dirty="0"/>
              <a:t>betriebsbedingte Kündigung</a:t>
            </a:r>
            <a:r>
              <a:rPr lang="de-DE" sz="1800"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04491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Häufig bedingt durch Krankheit</a:t>
            </a:r>
          </a:p>
          <a:p>
            <a:pPr lvl="1"/>
            <a:r>
              <a:rPr lang="de-DE" sz="1800" b="1" dirty="0"/>
              <a:t>Zwei Formen</a:t>
            </a:r>
          </a:p>
          <a:p>
            <a:pPr lvl="2"/>
            <a:r>
              <a:rPr lang="de-DE" sz="1800" dirty="0"/>
              <a:t>AN ist immer wieder arbeitsunfähig</a:t>
            </a:r>
          </a:p>
          <a:p>
            <a:pPr lvl="2"/>
            <a:r>
              <a:rPr lang="de-DE" sz="1800" dirty="0"/>
              <a:t>Arbeitnehmer ist über einen sehr langen Zeitraum krank</a:t>
            </a:r>
          </a:p>
          <a:p>
            <a:pPr lvl="1"/>
            <a:r>
              <a:rPr lang="de-DE" sz="1800" dirty="0"/>
              <a:t>Betriebliche Eingliederungsmaßnahme nach §167 Abs. 2 SGB IX nötig</a:t>
            </a:r>
          </a:p>
          <a:p>
            <a:r>
              <a:rPr lang="de-DE" sz="1800" dirty="0"/>
              <a:t>Entzug der Fahrererlaubnis</a:t>
            </a:r>
          </a:p>
          <a:p>
            <a:r>
              <a:rPr lang="de-DE" sz="1800" dirty="0"/>
              <a:t>Fehlende Arbeitserlaubnis</a:t>
            </a:r>
          </a:p>
          <a:p>
            <a:r>
              <a:rPr lang="de-DE" sz="1800" dirty="0"/>
              <a:t>Antritt einer Haftstrafe</a:t>
            </a:r>
          </a:p>
          <a:p>
            <a:pPr marL="0" indent="0">
              <a:buNone/>
            </a:pPr>
            <a:endParaRPr lang="de-DE" sz="1800" dirty="0"/>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5847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pPr marL="0" indent="0">
              <a:buNone/>
            </a:pPr>
            <a:r>
              <a:rPr lang="de-DE" sz="1800" b="1" dirty="0"/>
              <a:t>Prüfung</a:t>
            </a:r>
          </a:p>
          <a:p>
            <a:pPr marL="342900" indent="-342900">
              <a:buFont typeface="+mj-lt"/>
              <a:buAutoNum type="arabicPeriod"/>
            </a:pPr>
            <a:r>
              <a:rPr lang="de-DE" sz="1800" dirty="0"/>
              <a:t>Kann der AN seine Pflichten in Zukunft erfüllen?</a:t>
            </a:r>
          </a:p>
          <a:p>
            <a:pPr marL="342900" indent="-342900">
              <a:buFont typeface="+mj-lt"/>
              <a:buAutoNum type="arabicPeriod"/>
            </a:pPr>
            <a:r>
              <a:rPr lang="de-DE" sz="1800" dirty="0"/>
              <a:t>Ist es bisher zu betrieblichen </a:t>
            </a:r>
            <a:r>
              <a:rPr lang="de-DE" sz="1800" dirty="0" err="1"/>
              <a:t>Störiungen</a:t>
            </a:r>
            <a:r>
              <a:rPr lang="de-DE" sz="1800" dirty="0"/>
              <a:t> gekommen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1824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AN verstößt gegen Pflichten aus dem Arbeitsvertrag</a:t>
            </a:r>
          </a:p>
          <a:p>
            <a:r>
              <a:rPr lang="de-DE" sz="1800" dirty="0"/>
              <a:t>Verhalten das mit den Pflichten nicht in Einklang steht</a:t>
            </a:r>
          </a:p>
          <a:p>
            <a:endParaRPr lang="de-DE" sz="1800" dirty="0"/>
          </a:p>
          <a:p>
            <a:pPr marL="0" indent="0">
              <a:buNone/>
            </a:pPr>
            <a:r>
              <a:rPr lang="de-DE" sz="1800" b="1" dirty="0"/>
              <a:t>Prüfung</a:t>
            </a:r>
          </a:p>
          <a:p>
            <a:pPr marL="342900" indent="-342900">
              <a:buFont typeface="+mj-lt"/>
              <a:buAutoNum type="arabicPeriod"/>
            </a:pPr>
            <a:r>
              <a:rPr lang="de-DE" sz="1800" dirty="0"/>
              <a:t>AN hat in schuldhafter Weise gegen Pflichten verstoßen</a:t>
            </a:r>
          </a:p>
          <a:p>
            <a:pPr marL="342900" indent="-342900">
              <a:buFont typeface="+mj-lt"/>
              <a:buAutoNum type="arabicPeriod"/>
            </a:pPr>
            <a:r>
              <a:rPr lang="de-DE" sz="1800" dirty="0"/>
              <a:t>Sind auch in Zukunft Vertragsverletzungen zu erwarten?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19928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idx="1"/>
          </p:nvPr>
        </p:nvSpPr>
        <p:spPr>
          <a:xfrm>
            <a:off x="582613" y="1733551"/>
            <a:ext cx="7553800" cy="3985818"/>
          </a:xfrm>
          <a:solidFill>
            <a:schemeClr val="bg1">
              <a:lumMod val="95000"/>
            </a:schemeClr>
          </a:solidFill>
        </p:spPr>
        <p:txBody>
          <a:bodyPr lIns="180000" tIns="180000" rIns="180000" bIns="180000"/>
          <a:lstStyle/>
          <a:p>
            <a:pPr marL="0" indent="0">
              <a:buNone/>
            </a:pPr>
            <a:r>
              <a:rPr lang="de-DE" sz="1800" b="1" dirty="0"/>
              <a:t>Vorsätzliches oder fahrlässiges Verhalten des Arbeitnehmers</a:t>
            </a:r>
          </a:p>
          <a:p>
            <a:pPr marL="0" indent="0">
              <a:buNone/>
            </a:pPr>
            <a:endParaRPr lang="de-DE" sz="1800" b="1" dirty="0"/>
          </a:p>
          <a:p>
            <a:r>
              <a:rPr lang="de-DE" sz="1800" dirty="0"/>
              <a:t>§276 BGB</a:t>
            </a:r>
          </a:p>
          <a:p>
            <a:r>
              <a:rPr lang="de-DE" sz="1800" dirty="0"/>
              <a:t>Fernbleiben von der Arbeit</a:t>
            </a:r>
          </a:p>
          <a:p>
            <a:r>
              <a:rPr lang="de-DE" sz="1800" dirty="0"/>
              <a:t>Verspätetes Erscheinen am Arbeitsplatz</a:t>
            </a:r>
          </a:p>
          <a:p>
            <a:r>
              <a:rPr lang="de-DE" sz="1800" dirty="0"/>
              <a:t>Manipulation der Zeiterfassung</a:t>
            </a:r>
          </a:p>
          <a:p>
            <a:r>
              <a:rPr lang="de-DE" sz="1800" dirty="0"/>
              <a:t>Missachtung von Verboten</a:t>
            </a:r>
          </a:p>
          <a:p>
            <a:r>
              <a:rPr lang="de-DE" sz="1800" dirty="0"/>
              <a:t>Diebstahl</a:t>
            </a:r>
          </a:p>
          <a:p>
            <a:r>
              <a:rPr lang="de-DE" sz="1800" dirty="0"/>
              <a:t>Beleidigung oder Mobbing</a:t>
            </a:r>
          </a:p>
          <a:p>
            <a:r>
              <a:rPr lang="de-DE" sz="18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753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§1 Abs. 2 S. 1 KSchG</a:t>
            </a:r>
          </a:p>
          <a:p>
            <a:r>
              <a:rPr lang="de-DE" sz="1800" dirty="0"/>
              <a:t>Dringend betriebliche Erfordernisse sind nötig</a:t>
            </a:r>
          </a:p>
          <a:p>
            <a:pPr lvl="1"/>
            <a:r>
              <a:rPr lang="de-DE" sz="1800" dirty="0"/>
              <a:t>Beurteilung kann nur der AG vornehmen</a:t>
            </a:r>
          </a:p>
          <a:p>
            <a:r>
              <a:rPr lang="de-DE" sz="1800" dirty="0"/>
              <a:t>Überprüfung nach folgenden Kriterien möglich:</a:t>
            </a:r>
          </a:p>
          <a:p>
            <a:pPr lvl="1"/>
            <a:r>
              <a:rPr lang="de-DE" sz="1800" dirty="0"/>
              <a:t>Unsachlichkeit</a:t>
            </a:r>
          </a:p>
          <a:p>
            <a:pPr lvl="1"/>
            <a:r>
              <a:rPr lang="de-DE" sz="1800" dirty="0"/>
              <a:t>Unvernunft</a:t>
            </a:r>
          </a:p>
          <a:p>
            <a:pPr lvl="1"/>
            <a:r>
              <a:rPr lang="de-DE" sz="1800" dirty="0"/>
              <a:t>Willkür</a:t>
            </a:r>
          </a:p>
          <a:p>
            <a:pPr marL="0" indent="0">
              <a:buNone/>
            </a:pPr>
            <a:endParaRPr lang="de-DE" sz="1800" dirty="0"/>
          </a:p>
          <a:p>
            <a:pPr marL="0" indent="0">
              <a:buNone/>
            </a:pPr>
            <a:r>
              <a:rPr lang="de-DE" sz="1800" b="1" dirty="0"/>
              <a:t>Prüfung</a:t>
            </a:r>
          </a:p>
          <a:p>
            <a:pPr marL="342900" indent="-342900">
              <a:buFont typeface="+mj-lt"/>
              <a:buAutoNum type="arabicPeriod"/>
            </a:pPr>
            <a:r>
              <a:rPr lang="de-DE" sz="1800" dirty="0"/>
              <a:t>Kann der AN auf einem anderen Arbeitsplatz beschäftigt werden?</a:t>
            </a:r>
          </a:p>
          <a:p>
            <a:pPr marL="342900" indent="-342900">
              <a:buFont typeface="+mj-lt"/>
              <a:buAutoNum type="arabicPeriod"/>
            </a:pPr>
            <a:r>
              <a:rPr lang="de-DE" sz="1800" dirty="0"/>
              <a:t>Ordnungsgemäße Sozialwahl</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6977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Wenn sich keine Weiterbeschäftigungsmöglichkeit ergibt</a:t>
            </a:r>
          </a:p>
          <a:p>
            <a:r>
              <a:rPr lang="de-DE" sz="1800" dirty="0"/>
              <a:t>Folgende Punkte müssen nach §1 Abs. 3 S. 1 KSchG berücksichtigt werden:</a:t>
            </a:r>
          </a:p>
          <a:p>
            <a:pPr lvl="1"/>
            <a:r>
              <a:rPr lang="de-DE" sz="1800" dirty="0"/>
              <a:t>Dauer der Betriebszugehörigkeit</a:t>
            </a:r>
          </a:p>
          <a:p>
            <a:pPr lvl="1"/>
            <a:r>
              <a:rPr lang="de-DE" sz="1800" dirty="0"/>
              <a:t>Das Lebensalter</a:t>
            </a:r>
          </a:p>
          <a:p>
            <a:pPr lvl="1"/>
            <a:r>
              <a:rPr lang="de-DE" sz="1800" dirty="0"/>
              <a:t>Unterhaltspflichten</a:t>
            </a:r>
          </a:p>
          <a:p>
            <a:pPr lvl="1"/>
            <a:r>
              <a:rPr lang="de-DE" sz="1800" dirty="0"/>
              <a:t>Schwerbehinderung</a:t>
            </a:r>
          </a:p>
          <a:p>
            <a:r>
              <a:rPr lang="de-DE" sz="1800" dirty="0"/>
              <a:t>Unentbehrliche Mitarbeiter müssen nicht berücksichtigt werden </a:t>
            </a:r>
          </a:p>
          <a:p>
            <a:pPr marL="0" indent="0">
              <a:buNone/>
            </a:pPr>
            <a:r>
              <a:rPr lang="de-DE" sz="1800"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70625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a:xfrm>
            <a:off x="582613" y="1628256"/>
            <a:ext cx="8064500" cy="4405313"/>
          </a:xfrm>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spTree>
    <p:extLst>
      <p:ext uri="{BB962C8B-B14F-4D97-AF65-F5344CB8AC3E}">
        <p14:creationId xmlns:p14="http://schemas.microsoft.com/office/powerpoint/2010/main" val="32821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sz="1800" b="1" dirty="0"/>
              <a:t>Einführung</a:t>
            </a:r>
          </a:p>
          <a:p>
            <a:pPr marL="188595" indent="-188595"/>
            <a:r>
              <a:rPr lang="de-DE" sz="1800" dirty="0">
                <a:cs typeface="Arial"/>
              </a:rPr>
              <a:t>Wer sind Wir</a:t>
            </a:r>
          </a:p>
          <a:p>
            <a:pPr marL="664845" lvl="1" indent="-188595"/>
            <a:r>
              <a:rPr lang="de-DE" sz="1800" dirty="0">
                <a:cs typeface="Arial"/>
              </a:rPr>
              <a:t>Robin </a:t>
            </a:r>
            <a:r>
              <a:rPr lang="de-DE" sz="1800" dirty="0" err="1">
                <a:cs typeface="Arial"/>
              </a:rPr>
              <a:t>Kierstein</a:t>
            </a:r>
            <a:endParaRPr lang="de-DE" sz="1800" dirty="0">
              <a:cs typeface="Arial"/>
            </a:endParaRPr>
          </a:p>
          <a:p>
            <a:pPr marL="664845" lvl="1" indent="-188595"/>
            <a:r>
              <a:rPr lang="de-DE" sz="1800" dirty="0">
                <a:cs typeface="Arial"/>
              </a:rPr>
              <a:t>Dehbia Kouadria </a:t>
            </a:r>
          </a:p>
          <a:p>
            <a:pPr marL="476250" lvl="1" indent="0">
              <a:buNone/>
            </a:pPr>
            <a:endParaRPr lang="de-DE" sz="1800" dirty="0">
              <a:cs typeface="Arial"/>
            </a:endParaRPr>
          </a:p>
          <a:p>
            <a:pPr marL="0" indent="0">
              <a:buNone/>
            </a:pPr>
            <a:r>
              <a:rPr lang="de-DE" sz="1800" b="1" dirty="0">
                <a:cs typeface="Arial"/>
              </a:rPr>
              <a:t>Gruppenaufteilung </a:t>
            </a:r>
          </a:p>
          <a:p>
            <a:pPr marL="664845" lvl="1" indent="-188595"/>
            <a:r>
              <a:rPr lang="de-DE" sz="1800" dirty="0">
                <a:cs typeface="Arial"/>
              </a:rPr>
              <a:t>Warm </a:t>
            </a:r>
            <a:r>
              <a:rPr lang="de-DE" sz="1800" dirty="0" err="1">
                <a:cs typeface="Arial"/>
              </a:rPr>
              <a:t>up</a:t>
            </a:r>
            <a:r>
              <a:rPr lang="de-DE" sz="1800" dirty="0">
                <a:cs typeface="Arial"/>
              </a:rPr>
              <a:t> </a:t>
            </a:r>
          </a:p>
          <a:p>
            <a:pPr marL="476250" lvl="1" indent="0">
              <a:buNone/>
            </a:pPr>
            <a:endParaRPr lang="de-DE" sz="1800" dirty="0">
              <a:cs typeface="Arial"/>
            </a:endParaRPr>
          </a:p>
          <a:p>
            <a:pPr marL="0" indent="0">
              <a:buNone/>
            </a:pPr>
            <a:r>
              <a:rPr lang="de-DE" sz="1800" b="1" dirty="0">
                <a:cs typeface="Arial"/>
              </a:rPr>
              <a:t>Die Kündigung</a:t>
            </a:r>
          </a:p>
          <a:p>
            <a:pPr marL="0" indent="0">
              <a:buNone/>
            </a:pPr>
            <a:r>
              <a:rPr lang="de-DE" sz="1800" b="1" dirty="0">
                <a:cs typeface="Arial"/>
              </a:rPr>
              <a:t>Abschließende Empfehlungen</a:t>
            </a:r>
          </a:p>
          <a:p>
            <a:pPr marL="0" indent="0">
              <a:buNone/>
            </a:pPr>
            <a:r>
              <a:rPr lang="de-DE" sz="1800" b="1" dirty="0">
                <a:cs typeface="Arial"/>
              </a:rPr>
              <a:t>Fragerunde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230647381"/>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a:t>
                      </a:r>
                    </a:p>
                    <a:p>
                      <a:pPr algn="l"/>
                      <a:r>
                        <a:rPr lang="de-DE" dirty="0" err="1"/>
                        <a:t>zugehörigkeit</a:t>
                      </a:r>
                      <a:endParaRPr lang="de-DE" dirty="0"/>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a:t>
                      </a:r>
                    </a:p>
                    <a:p>
                      <a:pPr algn="l"/>
                      <a:r>
                        <a:rPr lang="de-DE" dirty="0" err="1"/>
                        <a:t>behinderung</a:t>
                      </a:r>
                      <a:endParaRPr lang="de-DE" dirty="0"/>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sz="1800" dirty="0"/>
              <a:t>Dreiwochenfrist zur Klageerhebung nach §4 S. 1 KSchG</a:t>
            </a:r>
          </a:p>
          <a:p>
            <a:r>
              <a:rPr lang="de-DE" sz="1800" dirty="0"/>
              <a:t>Keine Kündigungsfrist nach §626 Abs. 1 BGB</a:t>
            </a:r>
          </a:p>
          <a:p>
            <a:r>
              <a:rPr lang="de-DE" sz="1800" dirty="0"/>
              <a:t>Nur für Ausnahmefälle </a:t>
            </a:r>
          </a:p>
          <a:p>
            <a:r>
              <a:rPr lang="de-DE" sz="1800" dirty="0"/>
              <a:t>Anforderungen</a:t>
            </a:r>
          </a:p>
          <a:p>
            <a:pPr lvl="1"/>
            <a:r>
              <a:rPr lang="de-DE" sz="1800" dirty="0"/>
              <a:t>Wichtige Gründe aufgrund derer der Regelfall nicht zumutbar ist</a:t>
            </a:r>
          </a:p>
          <a:p>
            <a:pPr lvl="1"/>
            <a:r>
              <a:rPr lang="de-DE" sz="1800"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sz="1800" dirty="0"/>
              <a:t>Alkohol</a:t>
            </a:r>
          </a:p>
          <a:p>
            <a:r>
              <a:rPr lang="de-DE" sz="1800" dirty="0"/>
              <a:t>Arbeitsverweigerung</a:t>
            </a:r>
          </a:p>
          <a:p>
            <a:r>
              <a:rPr lang="de-DE" sz="1800" dirty="0"/>
              <a:t>Nebentätigkeit</a:t>
            </a:r>
          </a:p>
          <a:p>
            <a:r>
              <a:rPr lang="de-DE" sz="1800" dirty="0"/>
              <a:t>Internet- und Telefonnutzung</a:t>
            </a:r>
          </a:p>
          <a:p>
            <a:r>
              <a:rPr lang="de-DE" sz="1800" dirty="0"/>
              <a:t>Unpünktlichkeit</a:t>
            </a:r>
          </a:p>
          <a:p>
            <a:r>
              <a:rPr lang="de-DE" sz="1800" dirty="0"/>
              <a:t>Belästigung/Beleidung</a:t>
            </a:r>
          </a:p>
          <a:p>
            <a:r>
              <a:rPr lang="de-DE" sz="1800" dirty="0"/>
              <a:t>Falsche Erfassung von Arbeitszeiten</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sz="1800" dirty="0"/>
              <a:t>Fritz Fischer arbeitet im Home-Office</a:t>
            </a:r>
          </a:p>
          <a:p>
            <a:r>
              <a:rPr lang="de-DE" sz="1800" dirty="0"/>
              <a:t>Erfassung von Arbeitszeit und Pausen durch Formular mit Unterschrift</a:t>
            </a:r>
          </a:p>
          <a:p>
            <a:r>
              <a:rPr lang="de-DE" sz="1800" dirty="0"/>
              <a:t>Eine Überprüfung zeigt fast 400 Überstunden über 3 Jahre</a:t>
            </a:r>
          </a:p>
          <a:p>
            <a:r>
              <a:rPr lang="de-DE" sz="1800" dirty="0"/>
              <a:t>Die Überstunden wurden nachweislich nicht geleistet</a:t>
            </a:r>
          </a:p>
          <a:p>
            <a:r>
              <a:rPr lang="de-DE" sz="1800" dirty="0"/>
              <a:t>Fritz Fischer ist uneinsichtig</a:t>
            </a:r>
          </a:p>
          <a:p>
            <a:r>
              <a:rPr lang="de-DE" sz="1800"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sz="1800" dirty="0"/>
              <a:t>Der Arbeitgeber kündigt das Arbeitsverhältnis fristlos</a:t>
            </a:r>
          </a:p>
          <a:p>
            <a:r>
              <a:rPr lang="de-DE" sz="1800"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sz="1800" dirty="0"/>
              <a:t>Kündigung wird mit einem Angebot verbunden</a:t>
            </a:r>
          </a:p>
          <a:p>
            <a:r>
              <a:rPr lang="de-DE" sz="1800" dirty="0"/>
              <a:t>Arbeitsverhältnis kann zu geänderten Konditionen fortgesetzt werden</a:t>
            </a:r>
          </a:p>
          <a:p>
            <a:r>
              <a:rPr lang="de-DE" sz="1800" dirty="0"/>
              <a:t>Gekündigter hat die Wahl</a:t>
            </a:r>
          </a:p>
          <a:p>
            <a:r>
              <a:rPr lang="de-DE" sz="1800" dirty="0"/>
              <a:t>Meist von Arbeitgeber verwendet</a:t>
            </a:r>
          </a:p>
          <a:p>
            <a:r>
              <a:rPr lang="de-DE" sz="1800" dirty="0"/>
              <a:t>Zugewiesene Arbeit muss mit Weisungsrecht übereinstimmen</a:t>
            </a:r>
          </a:p>
          <a:p>
            <a:r>
              <a:rPr lang="de-DE" sz="1800"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sz="1800" dirty="0"/>
              <a:t>Bärbel Bunt verwaltet den Fuhrpark</a:t>
            </a:r>
          </a:p>
          <a:p>
            <a:r>
              <a:rPr lang="de-DE" sz="1800" dirty="0"/>
              <a:t>Der Fuhrpark wird reduziert</a:t>
            </a:r>
          </a:p>
          <a:p>
            <a:r>
              <a:rPr lang="de-DE" sz="1800" dirty="0"/>
              <a:t>Der Arbeitsplatz von Bärbel Bunt fällt weg</a:t>
            </a:r>
          </a:p>
          <a:p>
            <a:r>
              <a:rPr lang="de-DE" sz="1800" dirty="0"/>
              <a:t>Im Einkauf muss eine Stelle besetzt werden</a:t>
            </a:r>
          </a:p>
          <a:p>
            <a:r>
              <a:rPr lang="de-DE" sz="1800"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sz="1800" dirty="0"/>
              <a:t>Der Arbeitgeber kündigt Bärbel Bunt</a:t>
            </a:r>
          </a:p>
          <a:p>
            <a:r>
              <a:rPr lang="de-DE" sz="1800"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sz="1800" dirty="0"/>
              <a:t>Der neue Geschäftsführer kommt mit seiner Assistentin Martina Meier</a:t>
            </a:r>
          </a:p>
          <a:p>
            <a:pPr marL="0" indent="0">
              <a:buNone/>
            </a:pPr>
            <a:r>
              <a:rPr lang="de-DE" sz="1800" dirty="0"/>
              <a:t>   nicht zurecht</a:t>
            </a:r>
          </a:p>
          <a:p>
            <a:r>
              <a:rPr lang="de-DE" sz="1800" dirty="0"/>
              <a:t>Sie ist als „Assistentin der Geschäftsführung“ eingestellt</a:t>
            </a:r>
          </a:p>
          <a:p>
            <a:r>
              <a:rPr lang="de-DE" sz="1800" dirty="0"/>
              <a:t>Die Geschäftsführung will Martina Meier als Teamleitung einstellen</a:t>
            </a:r>
          </a:p>
          <a:p>
            <a:r>
              <a:rPr lang="de-DE" sz="1800" dirty="0"/>
              <a:t>Was kann die Geschäftsführung tun?</a:t>
            </a:r>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sz="1800" dirty="0"/>
              <a:t>Weisungsrecht im Arbeitsvertrag als „Assistentin der Geschäftsführung“</a:t>
            </a:r>
          </a:p>
          <a:p>
            <a:r>
              <a:rPr lang="de-DE" sz="1800" dirty="0"/>
              <a:t>2 Möglichkeiten</a:t>
            </a:r>
          </a:p>
          <a:p>
            <a:r>
              <a:rPr lang="de-DE" sz="1800" dirty="0"/>
              <a:t>Arbeitsvertrag muss geändert werden</a:t>
            </a:r>
          </a:p>
          <a:p>
            <a:r>
              <a:rPr lang="de-DE" sz="1800"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p:txBody>
          <a:bodyPr/>
          <a:lstStyle/>
          <a:p>
            <a:r>
              <a:rPr lang="de-DE" dirty="0"/>
              <a:t>Die Änderungskündigung</a:t>
            </a:r>
            <a:br>
              <a:rPr lang="de-DE" dirty="0"/>
            </a:br>
            <a:r>
              <a:rPr lang="de-DE" b="0" dirty="0"/>
              <a:t>Möglichkeiten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sz="1800" dirty="0"/>
              <a:t>Drei mögliche Reaktionen</a:t>
            </a:r>
          </a:p>
          <a:p>
            <a:pPr lvl="1"/>
            <a:r>
              <a:rPr lang="de-DE" sz="1800" dirty="0"/>
              <a:t>Annehmen des Angebotes: das Arbeitsverhältnis wird mit geänderten Arbeitsbedingungen fortgesetzt</a:t>
            </a:r>
          </a:p>
          <a:p>
            <a:pPr lvl="1"/>
            <a:r>
              <a:rPr lang="de-DE" sz="1800" dirty="0"/>
              <a:t>Ablehnen des Angebotes: Ausscheiden aus dem Arbeitsverhältnis</a:t>
            </a:r>
          </a:p>
          <a:p>
            <a:pPr lvl="1"/>
            <a:r>
              <a:rPr lang="de-DE" sz="1800" dirty="0"/>
              <a:t>Annehmen unter Vorbehalt: Arbeiten zu geänderten Arbeitsbedingungen während geprüft wird, ob die Kündigung sozial gerechtfertigt ist</a:t>
            </a:r>
          </a:p>
          <a:p>
            <a:pPr lvl="2"/>
            <a:r>
              <a:rPr lang="de-DE" sz="1800" dirty="0"/>
              <a:t>Mögliche Ausgänge:</a:t>
            </a:r>
          </a:p>
          <a:p>
            <a:pPr lvl="2"/>
            <a:r>
              <a:rPr lang="de-DE" sz="1800" dirty="0"/>
              <a:t>Neue Bedingungen bleiben bestehen</a:t>
            </a:r>
          </a:p>
          <a:p>
            <a:pPr lvl="2"/>
            <a:r>
              <a:rPr lang="de-DE" sz="1800" dirty="0"/>
              <a:t>Alte Bedingungen werden wieder wirksam</a:t>
            </a:r>
          </a:p>
          <a:p>
            <a:pPr lvl="2"/>
            <a:endParaRPr lang="de-DE" sz="1800"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Beteiligungsrechte</a:t>
            </a:r>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1010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Ist nach §102 Abs. 1 S. 1,2 BetrVG vor dem Ausspruch einer Kündigung anzuhören</a:t>
            </a:r>
          </a:p>
          <a:p>
            <a:pPr lvl="1"/>
            <a:r>
              <a:rPr lang="de-DE" dirty="0"/>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4423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Schwerbehindert nach §151 SGB IX</a:t>
            </a:r>
          </a:p>
          <a:p>
            <a:pPr>
              <a:lnSpc>
                <a:spcPct val="107000"/>
              </a:lnSpc>
              <a:spcAft>
                <a:spcPts val="800"/>
              </a:spcAft>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Kündigung bedarf der vorherigen Zustimmung des Integrationsamtes § 168 SGB IX</a:t>
            </a:r>
          </a:p>
          <a:p>
            <a:pPr>
              <a:lnSpc>
                <a:spcPct val="107000"/>
              </a:lnSpc>
              <a:spcAft>
                <a:spcPts val="800"/>
              </a:spcAft>
            </a:pPr>
            <a:endParaRPr lang="de-DE"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a:t>
            </a:r>
          </a:p>
          <a:p>
            <a:pPr marL="379413" lvl="1" indent="0">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	</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7 KSchG) so gilt die Kündigung als unwirksam </a:t>
            </a:r>
          </a:p>
          <a:p>
            <a:pPr marL="0" indent="0">
              <a:lnSpc>
                <a:spcPct val="107000"/>
              </a:lnSpc>
              <a:spcAft>
                <a:spcPts val="800"/>
              </a:spcAft>
              <a:buNone/>
            </a:pPr>
            <a:endParaRPr lang="de-DE"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393628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129 ff</a:t>
            </a:r>
          </a:p>
        </p:txBody>
      </p:sp>
    </p:spTree>
    <p:extLst>
      <p:ext uri="{BB962C8B-B14F-4D97-AF65-F5344CB8AC3E}">
        <p14:creationId xmlns:p14="http://schemas.microsoft.com/office/powerpoint/2010/main" val="163568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sz="1800" dirty="0"/>
              <a:t>Kündigung geht mit Aussprache einer </a:t>
            </a:r>
            <a:r>
              <a:rPr lang="de-DE" sz="1800" b="1" dirty="0"/>
              <a:t>Willenserklärung</a:t>
            </a:r>
            <a:r>
              <a:rPr lang="de-DE" sz="1800" dirty="0"/>
              <a:t> ein</a:t>
            </a:r>
          </a:p>
          <a:p>
            <a:pPr lvl="1"/>
            <a:r>
              <a:rPr lang="de-DE" sz="1800" dirty="0"/>
              <a:t>Rechtsgeltende, empfangsbedürftige Willenserklärung</a:t>
            </a:r>
          </a:p>
          <a:p>
            <a:pPr marL="379413" lvl="1" indent="0">
              <a:buNone/>
            </a:pPr>
            <a:endParaRPr lang="de-DE" sz="1800" dirty="0"/>
          </a:p>
          <a:p>
            <a:pPr marL="0" indent="0">
              <a:buNone/>
            </a:pPr>
            <a:r>
              <a:rPr lang="de-DE" sz="1800" b="1" dirty="0">
                <a:solidFill>
                  <a:schemeClr val="accent6"/>
                </a:solidFill>
              </a:rPr>
              <a:t>Zwei Arten des Zugangs</a:t>
            </a:r>
          </a:p>
          <a:p>
            <a:pPr marL="0" indent="0">
              <a:buNone/>
            </a:pPr>
            <a:endParaRPr lang="de-DE" sz="1800" b="1" dirty="0">
              <a:solidFill>
                <a:schemeClr val="accent6"/>
              </a:solidFill>
            </a:endParaRPr>
          </a:p>
          <a:p>
            <a:r>
              <a:rPr lang="de-DE" sz="1800" dirty="0"/>
              <a:t>Zugang unter Anwesenden</a:t>
            </a:r>
          </a:p>
          <a:p>
            <a:r>
              <a:rPr lang="de-DE" sz="1800"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29492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Unproblematisch</a:t>
            </a:r>
          </a:p>
          <a:p>
            <a:r>
              <a:rPr lang="de-DE" sz="1800" dirty="0"/>
              <a:t>Kündigungserklärung geht in dem Moment zu, in dem sie überreicht wird</a:t>
            </a:r>
          </a:p>
          <a:p>
            <a:pPr lvl="1"/>
            <a:r>
              <a:rPr lang="de-DE" sz="1800" b="1" dirty="0"/>
              <a:t>Nicht von Bedeutung:</a:t>
            </a:r>
          </a:p>
          <a:p>
            <a:pPr lvl="2"/>
            <a:r>
              <a:rPr lang="de-DE" sz="1800" dirty="0"/>
              <a:t>Wahrnehmung des Empfängers</a:t>
            </a:r>
          </a:p>
          <a:p>
            <a:pPr lvl="2"/>
            <a:r>
              <a:rPr lang="de-DE" sz="1800" dirty="0"/>
              <a:t>Ignoranz des Empfängers</a:t>
            </a:r>
          </a:p>
          <a:p>
            <a:pPr lvl="2"/>
            <a:r>
              <a:rPr lang="de-DE" sz="1800"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889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§130 Abs. 1 S. 1 BGB</a:t>
            </a:r>
          </a:p>
          <a:p>
            <a:r>
              <a:rPr lang="de-DE" sz="1800" dirty="0"/>
              <a:t>Willenserklärung wirksam, wenn diese der gekündigten Partei zugeht</a:t>
            </a:r>
          </a:p>
          <a:p>
            <a:pPr lvl="1"/>
            <a:r>
              <a:rPr lang="de-DE" sz="1800" dirty="0"/>
              <a:t>Wann? </a:t>
            </a:r>
          </a:p>
          <a:p>
            <a:pPr lvl="2"/>
            <a:r>
              <a:rPr lang="de-DE" sz="1800" dirty="0"/>
              <a:t>Kündigungserklärung gelangt in Machtbereich des Adressaten</a:t>
            </a:r>
          </a:p>
          <a:p>
            <a:pPr lvl="2"/>
            <a:r>
              <a:rPr lang="de-DE" sz="1800" dirty="0"/>
              <a:t>Die Möglichkeit zur Kenntnisnahme ist ausschlaggebend</a:t>
            </a:r>
          </a:p>
          <a:p>
            <a:pPr lvl="1"/>
            <a:r>
              <a:rPr lang="de-DE" sz="1800" dirty="0"/>
              <a:t>Zugang so sicher und beweisbar wie möglich</a:t>
            </a:r>
          </a:p>
          <a:p>
            <a:pPr lvl="2"/>
            <a:r>
              <a:rPr lang="de-DE" sz="1800" dirty="0"/>
              <a:t>Durch Quittieren (unter Anwesenden)</a:t>
            </a:r>
          </a:p>
          <a:p>
            <a:pPr lvl="2"/>
            <a:r>
              <a:rPr lang="de-DE" sz="1800" dirty="0"/>
              <a:t>Einwurfeinschreiben</a:t>
            </a:r>
          </a:p>
          <a:p>
            <a:pPr lvl="2"/>
            <a:r>
              <a:rPr lang="de-DE" sz="1800"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32599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Ortsabwesend durch:</a:t>
            </a:r>
          </a:p>
          <a:p>
            <a:pPr lvl="1"/>
            <a:r>
              <a:rPr lang="de-DE" sz="1800" dirty="0"/>
              <a:t>Krankenhausaufenthalt</a:t>
            </a:r>
          </a:p>
          <a:p>
            <a:pPr lvl="1"/>
            <a:r>
              <a:rPr lang="de-DE" sz="1800" dirty="0"/>
              <a:t>Mehrwöchige Urlaubsreise</a:t>
            </a:r>
          </a:p>
          <a:p>
            <a:r>
              <a:rPr lang="de-DE" sz="1800" b="1" dirty="0"/>
              <a:t>Bedingung: </a:t>
            </a:r>
            <a:r>
              <a:rPr lang="de-DE" sz="1800" dirty="0"/>
              <a:t>Keiner kontrolliert den Briefkasten in Abwesenheit des AN</a:t>
            </a:r>
          </a:p>
          <a:p>
            <a:r>
              <a:rPr lang="de-DE" sz="1800" dirty="0"/>
              <a:t>Verspätete Klagen nach § 5 Abs. 1 KSchG zulässig</a:t>
            </a:r>
          </a:p>
          <a:p>
            <a:pPr marL="0" indent="0">
              <a:buNone/>
            </a:pPr>
            <a:endParaRPr lang="de-DE" sz="1800"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72856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der zwei Tage später gemäß §5 </a:t>
            </a:r>
            <a:r>
              <a:rPr lang="de-DE" sz="1800" dirty="0" err="1"/>
              <a:t>KScHG</a:t>
            </a:r>
            <a:r>
              <a:rPr lang="de-DE" sz="1800" dirty="0"/>
              <a:t> klage erhebt und diese mit einem Antrag auf verspätete Zulassung der Klage verbindet.</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132</a:t>
            </a:r>
          </a:p>
        </p:txBody>
      </p:sp>
    </p:spTree>
    <p:extLst>
      <p:ext uri="{BB962C8B-B14F-4D97-AF65-F5344CB8AC3E}">
        <p14:creationId xmlns:p14="http://schemas.microsoft.com/office/powerpoint/2010/main" val="198845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891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65E8C-133A-8717-5E16-66B959D27FD1}"/>
              </a:ext>
            </a:extLst>
          </p:cNvPr>
          <p:cNvSpPr>
            <a:spLocks noGrp="1"/>
          </p:cNvSpPr>
          <p:nvPr>
            <p:ph type="title"/>
          </p:nvPr>
        </p:nvSpPr>
        <p:spPr>
          <a:xfrm>
            <a:off x="573088" y="188913"/>
            <a:ext cx="8074025" cy="738664"/>
          </a:xfrm>
        </p:spPr>
        <p:txBody>
          <a:bodyPr/>
          <a:lstStyle/>
          <a:p>
            <a:r>
              <a:rPr lang="de-DE" dirty="0"/>
              <a:t>Zweckerreichung und Eintreten </a:t>
            </a:r>
            <a:br>
              <a:rPr lang="de-DE" dirty="0"/>
            </a:br>
            <a:r>
              <a:rPr lang="de-DE" dirty="0"/>
              <a:t>einer auflösenden Bedingung</a:t>
            </a:r>
          </a:p>
        </p:txBody>
      </p:sp>
      <p:sp>
        <p:nvSpPr>
          <p:cNvPr id="3" name="Inhaltsplatzhalter 2">
            <a:extLst>
              <a:ext uri="{FF2B5EF4-FFF2-40B4-BE49-F238E27FC236}">
                <a16:creationId xmlns:a16="http://schemas.microsoft.com/office/drawing/2014/main" id="{AACF111E-5969-BED8-B33A-5506FD4FAA92}"/>
              </a:ext>
            </a:extLst>
          </p:cNvPr>
          <p:cNvSpPr>
            <a:spLocks noGrp="1"/>
          </p:cNvSpPr>
          <p:nvPr>
            <p:ph idx="1"/>
          </p:nvPr>
        </p:nvSpPr>
        <p:spPr/>
        <p:txBody>
          <a:bodyPr/>
          <a:lstStyle/>
          <a:p>
            <a:r>
              <a:rPr lang="de-DE" sz="1800" dirty="0"/>
              <a:t>§ 3 Abs. 1 S 2 TzBfG </a:t>
            </a:r>
          </a:p>
          <a:p>
            <a:r>
              <a:rPr lang="de-DE" sz="1800" dirty="0"/>
              <a:t>Schließung eines zweckbefristeten Arbeitsvertrags</a:t>
            </a:r>
          </a:p>
          <a:p>
            <a:pPr lvl="1">
              <a:buFont typeface="Courier New" panose="02070309020205020404" pitchFamily="49" charset="0"/>
              <a:buChar char="o"/>
            </a:pPr>
            <a:r>
              <a:rPr lang="de-DE" sz="1800" dirty="0"/>
              <a:t>Verhältnis endet mit eintreten des vereinbarten Zwecks</a:t>
            </a:r>
          </a:p>
          <a:p>
            <a:r>
              <a:rPr lang="de-DE" sz="1800" dirty="0"/>
              <a:t>Vertrag wird mit einer auflösenden Bedingung versehen</a:t>
            </a:r>
          </a:p>
          <a:p>
            <a:pPr lvl="1">
              <a:buFont typeface="Courier New" panose="02070309020205020404" pitchFamily="49" charset="0"/>
              <a:buChar char="o"/>
            </a:pPr>
            <a:r>
              <a:rPr lang="de-DE" sz="1800" dirty="0"/>
              <a:t>§ 15 Abs. 2 TzBfG bzw. § 21 in Verbindung mit § 15 Abs. 2 TzBfG</a:t>
            </a:r>
          </a:p>
          <a:p>
            <a:pPr lvl="1">
              <a:buFont typeface="Courier New" panose="02070309020205020404" pitchFamily="49" charset="0"/>
              <a:buChar char="o"/>
            </a:pPr>
            <a:r>
              <a:rPr lang="de-DE" sz="1800" dirty="0"/>
              <a:t>Arbeitgeber wird mindestens 2 Wochen vor Eintreten des Zwecks schriftlich darüber informiert</a:t>
            </a:r>
          </a:p>
          <a:p>
            <a:endParaRPr lang="de-DE" sz="1800" dirty="0"/>
          </a:p>
        </p:txBody>
      </p:sp>
      <p:sp>
        <p:nvSpPr>
          <p:cNvPr id="6" name="Textplatzhalter 5">
            <a:extLst>
              <a:ext uri="{FF2B5EF4-FFF2-40B4-BE49-F238E27FC236}">
                <a16:creationId xmlns:a16="http://schemas.microsoft.com/office/drawing/2014/main" id="{ACD86507-4DAA-0441-5617-AE94CD3FF56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135 f</a:t>
            </a:r>
          </a:p>
        </p:txBody>
      </p:sp>
    </p:spTree>
    <p:extLst>
      <p:ext uri="{BB962C8B-B14F-4D97-AF65-F5344CB8AC3E}">
        <p14:creationId xmlns:p14="http://schemas.microsoft.com/office/powerpoint/2010/main" val="2516410889"/>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D326F-5743-2B99-1A84-52BFC1885086}"/>
              </a:ext>
            </a:extLst>
          </p:cNvPr>
          <p:cNvSpPr>
            <a:spLocks noGrp="1"/>
          </p:cNvSpPr>
          <p:nvPr>
            <p:ph type="title"/>
          </p:nvPr>
        </p:nvSpPr>
        <p:spPr>
          <a:xfrm>
            <a:off x="573088" y="188913"/>
            <a:ext cx="8074025" cy="369332"/>
          </a:xfrm>
        </p:spPr>
        <p:txBody>
          <a:bodyPr/>
          <a:lstStyle/>
          <a:p>
            <a:r>
              <a:rPr lang="de-DE" dirty="0"/>
              <a:t>Kündigung - Übersicht</a:t>
            </a:r>
          </a:p>
        </p:txBody>
      </p:sp>
      <p:pic>
        <p:nvPicPr>
          <p:cNvPr id="13" name="Inhaltsplatzhalter 12">
            <a:extLst>
              <a:ext uri="{FF2B5EF4-FFF2-40B4-BE49-F238E27FC236}">
                <a16:creationId xmlns:a16="http://schemas.microsoft.com/office/drawing/2014/main" id="{2C6A8ECE-749A-DC43-4F06-ED470C32EEBC}"/>
              </a:ext>
            </a:extLst>
          </p:cNvPr>
          <p:cNvPicPr>
            <a:picLocks noGrp="1" noChangeAspect="1"/>
          </p:cNvPicPr>
          <p:nvPr>
            <p:ph idx="1"/>
          </p:nvPr>
        </p:nvPicPr>
        <p:blipFill>
          <a:blip r:embed="rId2"/>
          <a:stretch>
            <a:fillRect/>
          </a:stretch>
        </p:blipFill>
        <p:spPr>
          <a:xfrm>
            <a:off x="451168" y="1204339"/>
            <a:ext cx="7800600" cy="4904277"/>
          </a:xfrm>
        </p:spPr>
      </p:pic>
    </p:spTree>
    <p:extLst>
      <p:ext uri="{BB962C8B-B14F-4D97-AF65-F5344CB8AC3E}">
        <p14:creationId xmlns:p14="http://schemas.microsoft.com/office/powerpoint/2010/main" val="1552246001"/>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DAAA6041-D96A-8329-2F84-7F34AC076737}"/>
              </a:ext>
            </a:extLst>
          </p:cNvPr>
          <p:cNvSpPr>
            <a:spLocks noGrp="1"/>
          </p:cNvSpPr>
          <p:nvPr>
            <p:ph type="title"/>
          </p:nvPr>
        </p:nvSpPr>
        <p:spPr>
          <a:xfrm>
            <a:off x="573088" y="188913"/>
            <a:ext cx="8074025" cy="369332"/>
          </a:xfrm>
        </p:spPr>
        <p:txBody>
          <a:bodyPr/>
          <a:lstStyle/>
          <a:p>
            <a:r>
              <a:rPr lang="de-DE" dirty="0"/>
              <a:t>Automatische Beendigung des Arbeitsverhältnisses</a:t>
            </a:r>
          </a:p>
        </p:txBody>
      </p:sp>
      <p:sp>
        <p:nvSpPr>
          <p:cNvPr id="18" name="Inhaltsplatzhalter 17">
            <a:extLst>
              <a:ext uri="{FF2B5EF4-FFF2-40B4-BE49-F238E27FC236}">
                <a16:creationId xmlns:a16="http://schemas.microsoft.com/office/drawing/2014/main" id="{2B2BA287-91A7-A463-02D3-9B3DFA4E3883}"/>
              </a:ext>
            </a:extLst>
          </p:cNvPr>
          <p:cNvSpPr>
            <a:spLocks noGrp="1"/>
          </p:cNvSpPr>
          <p:nvPr>
            <p:ph idx="1"/>
          </p:nvPr>
        </p:nvSpPr>
        <p:spPr/>
        <p:txBody>
          <a:bodyPr/>
          <a:lstStyle/>
          <a:p>
            <a:r>
              <a:rPr lang="de-DE" dirty="0"/>
              <a:t>Tod des Arbeitnehmers</a:t>
            </a:r>
          </a:p>
          <a:p>
            <a:r>
              <a:rPr lang="de-DE" dirty="0"/>
              <a:t>Tod des Arbeitgebers</a:t>
            </a:r>
          </a:p>
          <a:p>
            <a:r>
              <a:rPr lang="de-DE" dirty="0"/>
              <a:t>Auslaufen eines kalendermäßig befristeten Arbeitsvertrags</a:t>
            </a:r>
          </a:p>
        </p:txBody>
      </p:sp>
      <p:sp>
        <p:nvSpPr>
          <p:cNvPr id="19" name="Textplatzhalter 18">
            <a:extLst>
              <a:ext uri="{FF2B5EF4-FFF2-40B4-BE49-F238E27FC236}">
                <a16:creationId xmlns:a16="http://schemas.microsoft.com/office/drawing/2014/main" id="{21551402-80B6-B566-377F-2E248486E7C7}"/>
              </a:ext>
            </a:extLst>
          </p:cNvPr>
          <p:cNvSpPr>
            <a:spLocks noGrp="1"/>
          </p:cNvSpPr>
          <p:nvPr>
            <p:ph type="body" sz="quarter" idx="11"/>
          </p:nvPr>
        </p:nvSpPr>
        <p:spPr/>
        <p:txBody>
          <a:bodyPr/>
          <a:lstStyle/>
          <a:p>
            <a:r>
              <a:rPr lang="de-DE" dirty="0"/>
              <a:t>Robin Kierstein</a:t>
            </a:r>
          </a:p>
        </p:txBody>
      </p:sp>
      <p:sp>
        <p:nvSpPr>
          <p:cNvPr id="20" name="Textplatzhalter 19">
            <a:extLst>
              <a:ext uri="{FF2B5EF4-FFF2-40B4-BE49-F238E27FC236}">
                <a16:creationId xmlns:a16="http://schemas.microsoft.com/office/drawing/2014/main" id="{4BD346D0-1D77-AA47-54BB-EE3FB54ED2F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482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9DC6E-CAB7-52D2-6290-6B2135D9A7DC}"/>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Arbeitnehmers</a:t>
            </a:r>
          </a:p>
        </p:txBody>
      </p:sp>
      <p:sp>
        <p:nvSpPr>
          <p:cNvPr id="3" name="Inhaltsplatzhalter 2">
            <a:extLst>
              <a:ext uri="{FF2B5EF4-FFF2-40B4-BE49-F238E27FC236}">
                <a16:creationId xmlns:a16="http://schemas.microsoft.com/office/drawing/2014/main" id="{E960DCBA-F9CD-735A-FA70-FEF9431ECC15}"/>
              </a:ext>
            </a:extLst>
          </p:cNvPr>
          <p:cNvSpPr>
            <a:spLocks noGrp="1"/>
          </p:cNvSpPr>
          <p:nvPr>
            <p:ph idx="1"/>
          </p:nvPr>
        </p:nvSpPr>
        <p:spPr/>
        <p:txBody>
          <a:bodyPr/>
          <a:lstStyle/>
          <a:p>
            <a:r>
              <a:rPr lang="de-DE" sz="1800" dirty="0"/>
              <a:t>Arbeitspflicht des Arbeitnehmers ist personengebunden</a:t>
            </a:r>
          </a:p>
          <a:p>
            <a:r>
              <a:rPr lang="de-DE" sz="1800" dirty="0"/>
              <a:t>Mit dem Tod endet das Arbeitsverhältnis automatisch</a:t>
            </a:r>
          </a:p>
          <a:p>
            <a:r>
              <a:rPr lang="de-DE" sz="1800" dirty="0"/>
              <a:t>Ansprüche von Erben können entstehen</a:t>
            </a:r>
          </a:p>
          <a:p>
            <a:r>
              <a:rPr lang="de-DE" sz="1800" dirty="0"/>
              <a:t>z.B. Aushändigung persönlicher Gegenstände, ausstehende Zahlungen</a:t>
            </a:r>
          </a:p>
          <a:p>
            <a:endParaRPr lang="de-DE" dirty="0"/>
          </a:p>
        </p:txBody>
      </p:sp>
      <p:sp>
        <p:nvSpPr>
          <p:cNvPr id="4" name="Fußzeilenplatzhalter 3">
            <a:extLst>
              <a:ext uri="{FF2B5EF4-FFF2-40B4-BE49-F238E27FC236}">
                <a16:creationId xmlns:a16="http://schemas.microsoft.com/office/drawing/2014/main" id="{68CC07F8-46DB-FC66-771C-FB8F62DDC7B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4C6F112C-811C-4D78-19BC-1746240E91CD}"/>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E9F86054-5D55-AA23-CDCB-5969EAFC523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720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3481</Words>
  <Application>Microsoft Office PowerPoint</Application>
  <PresentationFormat>Bildschirmpräsentation (4:3)</PresentationFormat>
  <Paragraphs>565</Paragraphs>
  <Slides>69</Slides>
  <Notes>14</Notes>
  <HiddenSlides>0</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69</vt:i4>
      </vt:variant>
      <vt:variant>
        <vt:lpstr>Zielgruppenorientierte Präsentationen</vt:lpstr>
      </vt:variant>
      <vt:variant>
        <vt:i4>1</vt:i4>
      </vt:variant>
    </vt:vector>
  </HeadingPairs>
  <TitlesOfParts>
    <vt:vector size="82"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Workshop – „Kündigung“</vt:lpstr>
      <vt:lpstr>Workshop – „Kündigung“ </vt:lpstr>
      <vt:lpstr>Agenda</vt:lpstr>
      <vt:lpstr>Wer sind wir? – Robin Kierstein</vt:lpstr>
      <vt:lpstr>Wer sind wir? – Dehbia Kouadria</vt:lpstr>
      <vt:lpstr>Kündigung - Übersicht</vt:lpstr>
      <vt:lpstr>Automatische Beendigung des Arbeitsverhältnisses</vt:lpstr>
      <vt:lpstr>Automatische Beendigung des Arbeitsverhältnisses Tod des Arbeitnehmers</vt:lpstr>
      <vt:lpstr>Tod des Arbeitnehmers Praxisbeispiel</vt:lpstr>
      <vt:lpstr>Automatische Beendigung des Arbeitsverhältnisses Tod des Arbeitgebers</vt:lpstr>
      <vt:lpstr>Automatische Beendigung des Arbeitsverhältnisses Auslaufen eines befristeten Arbeitsvertrags</vt:lpstr>
      <vt:lpstr>Auslaufen eines befristeten Arbeitsvertrags Praxisbeispiel</vt:lpstr>
      <vt:lpstr>Einvernehmliche Beendigung</vt:lpstr>
      <vt:lpstr>Einvernehmliche Beendigung des Arbeitsverhältnisses</vt:lpstr>
      <vt:lpstr>Einvernehmliche Beendigung des Arbeitsverhältnisses Praxisbeispiel</vt:lpstr>
      <vt:lpstr>Einvernehmliche Beendigung des Arbeitsverhältnisses Praxisbeispiel</vt:lpstr>
      <vt:lpstr>Einvernehmliche Beendigung des Arbeitsverhältnisses Praxisbeispiel - Lösung</vt:lpstr>
      <vt:lpstr>Einseitige Beendigung</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Möglichkeiten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Zweckerreichung und Eintreten  einer auflösenden Bedingung</vt:lpstr>
      <vt:lpstr>PowerPoint-Präsentation</vt:lpstr>
      <vt:lpstr>Quellen</vt:lpstr>
      <vt:lpstr>Ausscheiden aus dem Arbeitsverhältnis Rechte und Pflichten des Arbeitnehmers</vt:lpstr>
      <vt:lpstr>Ausscheiden aus dem Arbeitsverhältnis Rechte und Pflichten des Arbeitgebers</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Robin Kierstein</cp:lastModifiedBy>
  <cp:revision>414</cp:revision>
  <cp:lastPrinted>2010-04-29T14:30:22Z</cp:lastPrinted>
  <dcterms:created xsi:type="dcterms:W3CDTF">2010-04-29T12:39:23Z</dcterms:created>
  <dcterms:modified xsi:type="dcterms:W3CDTF">2023-04-15T17:50:39Z</dcterms:modified>
</cp:coreProperties>
</file>