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90" r:id="rId2"/>
    <p:sldMasterId id="2147483675" r:id="rId3"/>
  </p:sldMasterIdLst>
  <p:notesMasterIdLst>
    <p:notesMasterId r:id="rId73"/>
  </p:notesMasterIdLst>
  <p:handoutMasterIdLst>
    <p:handoutMasterId r:id="rId74"/>
  </p:handoutMasterIdLst>
  <p:sldIdLst>
    <p:sldId id="402" r:id="rId4"/>
    <p:sldId id="425" r:id="rId5"/>
    <p:sldId id="426" r:id="rId6"/>
    <p:sldId id="405" r:id="rId7"/>
    <p:sldId id="415" r:id="rId8"/>
    <p:sldId id="427" r:id="rId9"/>
    <p:sldId id="472" r:id="rId10"/>
    <p:sldId id="458" r:id="rId11"/>
    <p:sldId id="459" r:id="rId12"/>
    <p:sldId id="462" r:id="rId13"/>
    <p:sldId id="461" r:id="rId14"/>
    <p:sldId id="460" r:id="rId15"/>
    <p:sldId id="463" r:id="rId16"/>
    <p:sldId id="473" r:id="rId17"/>
    <p:sldId id="464" r:id="rId18"/>
    <p:sldId id="465" r:id="rId19"/>
    <p:sldId id="466" r:id="rId20"/>
    <p:sldId id="467" r:id="rId21"/>
    <p:sldId id="474" r:id="rId22"/>
    <p:sldId id="404" r:id="rId23"/>
    <p:sldId id="457" r:id="rId24"/>
    <p:sldId id="416" r:id="rId25"/>
    <p:sldId id="417" r:id="rId26"/>
    <p:sldId id="406" r:id="rId27"/>
    <p:sldId id="407" r:id="rId28"/>
    <p:sldId id="408" r:id="rId29"/>
    <p:sldId id="453" r:id="rId30"/>
    <p:sldId id="433" r:id="rId31"/>
    <p:sldId id="468" r:id="rId32"/>
    <p:sldId id="434" r:id="rId33"/>
    <p:sldId id="435" r:id="rId34"/>
    <p:sldId id="436" r:id="rId35"/>
    <p:sldId id="437" r:id="rId36"/>
    <p:sldId id="469" r:id="rId37"/>
    <p:sldId id="438" r:id="rId38"/>
    <p:sldId id="470" r:id="rId39"/>
    <p:sldId id="439" r:id="rId40"/>
    <p:sldId id="440" r:id="rId41"/>
    <p:sldId id="455" r:id="rId42"/>
    <p:sldId id="445" r:id="rId43"/>
    <p:sldId id="456" r:id="rId44"/>
    <p:sldId id="409" r:id="rId45"/>
    <p:sldId id="422" r:id="rId46"/>
    <p:sldId id="410" r:id="rId47"/>
    <p:sldId id="418" r:id="rId48"/>
    <p:sldId id="411" r:id="rId49"/>
    <p:sldId id="412" r:id="rId50"/>
    <p:sldId id="419" r:id="rId51"/>
    <p:sldId id="413" r:id="rId52"/>
    <p:sldId id="420" r:id="rId53"/>
    <p:sldId id="414" r:id="rId54"/>
    <p:sldId id="441" r:id="rId55"/>
    <p:sldId id="442" r:id="rId56"/>
    <p:sldId id="443" r:id="rId57"/>
    <p:sldId id="444" r:id="rId58"/>
    <p:sldId id="428" r:id="rId59"/>
    <p:sldId id="452" r:id="rId60"/>
    <p:sldId id="429" r:id="rId61"/>
    <p:sldId id="431" r:id="rId62"/>
    <p:sldId id="432" r:id="rId63"/>
    <p:sldId id="448" r:id="rId64"/>
    <p:sldId id="449" r:id="rId65"/>
    <p:sldId id="454" r:id="rId66"/>
    <p:sldId id="475" r:id="rId67"/>
    <p:sldId id="446" r:id="rId68"/>
    <p:sldId id="447" r:id="rId69"/>
    <p:sldId id="424" r:id="rId70"/>
    <p:sldId id="423" r:id="rId71"/>
    <p:sldId id="421" r:id="rId72"/>
  </p:sldIdLst>
  <p:sldSz cx="9144000" cy="6858000" type="screen4x3"/>
  <p:notesSz cx="6858000" cy="9661525"/>
  <p:custShowLst>
    <p:custShow name="Mustermann1" id="0">
      <p:sldLst/>
    </p:custShow>
  </p:custShowLst>
  <p:defaultTextStyle>
    <a:defPPr>
      <a:defRPr lang="en-US"/>
    </a:defPPr>
    <a:lvl1pPr algn="ctr" rtl="0" eaLnBrk="0" fontAlgn="base" hangingPunct="0">
      <a:spcBef>
        <a:spcPct val="0"/>
      </a:spcBef>
      <a:spcAft>
        <a:spcPct val="0"/>
      </a:spcAft>
      <a:defRPr sz="2500" kern="1200">
        <a:solidFill>
          <a:srgbClr val="0028AD"/>
        </a:solidFill>
        <a:latin typeface="Arial" charset="0"/>
        <a:ea typeface="ＭＳ Ｐゴシック" charset="0"/>
        <a:cs typeface="+mn-cs"/>
      </a:defRPr>
    </a:lvl1pPr>
    <a:lvl2pPr marL="457200" algn="ctr" rtl="0" eaLnBrk="0" fontAlgn="base" hangingPunct="0">
      <a:spcBef>
        <a:spcPct val="0"/>
      </a:spcBef>
      <a:spcAft>
        <a:spcPct val="0"/>
      </a:spcAft>
      <a:defRPr sz="2500" kern="1200">
        <a:solidFill>
          <a:srgbClr val="0028AD"/>
        </a:solidFill>
        <a:latin typeface="Arial" charset="0"/>
        <a:ea typeface="ＭＳ Ｐゴシック" charset="0"/>
        <a:cs typeface="+mn-cs"/>
      </a:defRPr>
    </a:lvl2pPr>
    <a:lvl3pPr marL="914400" algn="ctr" rtl="0" eaLnBrk="0" fontAlgn="base" hangingPunct="0">
      <a:spcBef>
        <a:spcPct val="0"/>
      </a:spcBef>
      <a:spcAft>
        <a:spcPct val="0"/>
      </a:spcAft>
      <a:defRPr sz="2500" kern="1200">
        <a:solidFill>
          <a:srgbClr val="0028AD"/>
        </a:solidFill>
        <a:latin typeface="Arial" charset="0"/>
        <a:ea typeface="ＭＳ Ｐゴシック" charset="0"/>
        <a:cs typeface="+mn-cs"/>
      </a:defRPr>
    </a:lvl3pPr>
    <a:lvl4pPr marL="1371600" algn="ctr" rtl="0" eaLnBrk="0" fontAlgn="base" hangingPunct="0">
      <a:spcBef>
        <a:spcPct val="0"/>
      </a:spcBef>
      <a:spcAft>
        <a:spcPct val="0"/>
      </a:spcAft>
      <a:defRPr sz="2500" kern="1200">
        <a:solidFill>
          <a:srgbClr val="0028AD"/>
        </a:solidFill>
        <a:latin typeface="Arial" charset="0"/>
        <a:ea typeface="ＭＳ Ｐゴシック" charset="0"/>
        <a:cs typeface="+mn-cs"/>
      </a:defRPr>
    </a:lvl4pPr>
    <a:lvl5pPr marL="1828800" algn="ctr" rtl="0" eaLnBrk="0" fontAlgn="base" hangingPunct="0">
      <a:spcBef>
        <a:spcPct val="0"/>
      </a:spcBef>
      <a:spcAft>
        <a:spcPct val="0"/>
      </a:spcAft>
      <a:defRPr sz="2500" kern="1200">
        <a:solidFill>
          <a:srgbClr val="0028AD"/>
        </a:solidFill>
        <a:latin typeface="Arial" charset="0"/>
        <a:ea typeface="ＭＳ Ｐゴシック" charset="0"/>
        <a:cs typeface="+mn-cs"/>
      </a:defRPr>
    </a:lvl5pPr>
    <a:lvl6pPr marL="2286000" algn="l" defTabSz="457200" rtl="0" eaLnBrk="1" latinLnBrk="0" hangingPunct="1">
      <a:defRPr sz="2500" kern="1200">
        <a:solidFill>
          <a:srgbClr val="0028AD"/>
        </a:solidFill>
        <a:latin typeface="Arial" charset="0"/>
        <a:ea typeface="ＭＳ Ｐゴシック" charset="0"/>
        <a:cs typeface="+mn-cs"/>
      </a:defRPr>
    </a:lvl6pPr>
    <a:lvl7pPr marL="2743200" algn="l" defTabSz="457200" rtl="0" eaLnBrk="1" latinLnBrk="0" hangingPunct="1">
      <a:defRPr sz="2500" kern="1200">
        <a:solidFill>
          <a:srgbClr val="0028AD"/>
        </a:solidFill>
        <a:latin typeface="Arial" charset="0"/>
        <a:ea typeface="ＭＳ Ｐゴシック" charset="0"/>
        <a:cs typeface="+mn-cs"/>
      </a:defRPr>
    </a:lvl7pPr>
    <a:lvl8pPr marL="3200400" algn="l" defTabSz="457200" rtl="0" eaLnBrk="1" latinLnBrk="0" hangingPunct="1">
      <a:defRPr sz="2500" kern="1200">
        <a:solidFill>
          <a:srgbClr val="0028AD"/>
        </a:solidFill>
        <a:latin typeface="Arial" charset="0"/>
        <a:ea typeface="ＭＳ Ｐゴシック" charset="0"/>
        <a:cs typeface="+mn-cs"/>
      </a:defRPr>
    </a:lvl8pPr>
    <a:lvl9pPr marL="3657600" algn="l" defTabSz="457200" rtl="0" eaLnBrk="1" latinLnBrk="0" hangingPunct="1">
      <a:defRPr sz="2500" kern="1200">
        <a:solidFill>
          <a:srgbClr val="0028AD"/>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119">
          <p15:clr>
            <a:srgbClr val="A4A3A4"/>
          </p15:clr>
        </p15:guide>
        <p15:guide id="2" orient="horz" pos="3867">
          <p15:clr>
            <a:srgbClr val="A4A3A4"/>
          </p15:clr>
        </p15:guide>
        <p15:guide id="3" orient="horz" pos="801">
          <p15:clr>
            <a:srgbClr val="A4A3A4"/>
          </p15:clr>
        </p15:guide>
        <p15:guide id="4" orient="horz" pos="534">
          <p15:clr>
            <a:srgbClr val="A4A3A4"/>
          </p15:clr>
        </p15:guide>
        <p15:guide id="5" orient="horz" pos="703">
          <p15:clr>
            <a:srgbClr val="A4A3A4"/>
          </p15:clr>
        </p15:guide>
        <p15:guide id="6" orient="horz" pos="4121">
          <p15:clr>
            <a:srgbClr val="A4A3A4"/>
          </p15:clr>
        </p15:guide>
        <p15:guide id="7" orient="horz" pos="702">
          <p15:clr>
            <a:srgbClr val="A4A3A4"/>
          </p15:clr>
        </p15:guide>
        <p15:guide id="8" orient="horz" pos="1092">
          <p15:clr>
            <a:srgbClr val="A4A3A4"/>
          </p15:clr>
        </p15:guide>
        <p15:guide id="9" pos="5447">
          <p15:clr>
            <a:srgbClr val="A4A3A4"/>
          </p15:clr>
        </p15:guide>
        <p15:guide id="10" pos="2955">
          <p15:clr>
            <a:srgbClr val="A4A3A4"/>
          </p15:clr>
        </p15:guide>
        <p15:guide id="11" pos="367">
          <p15:clr>
            <a:srgbClr val="A4A3A4"/>
          </p15:clr>
        </p15:guide>
        <p15:guide id="12" pos="1394">
          <p15:clr>
            <a:srgbClr val="A4A3A4"/>
          </p15:clr>
        </p15:guide>
        <p15:guide id="13" pos="1303">
          <p15:clr>
            <a:srgbClr val="A4A3A4"/>
          </p15:clr>
        </p15:guide>
      </p15:sldGuideLst>
    </p:ext>
    <p:ext uri="{2D200454-40CA-4A62-9FC3-DE9A4176ACB9}">
      <p15:notesGuideLst xmlns:p15="http://schemas.microsoft.com/office/powerpoint/2012/main">
        <p15:guide id="1" orient="horz" pos="304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EAD"/>
    <a:srgbClr val="99CCFF"/>
    <a:srgbClr val="FF3300"/>
    <a:srgbClr val="800000"/>
    <a:srgbClr val="990000"/>
    <a:srgbClr val="CC0000"/>
    <a:srgbClr val="FFCC00"/>
    <a:srgbClr val="002F52"/>
    <a:srgbClr val="00377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BADB32-C636-4716-B80D-93C22C39D57A}" v="46" dt="2023-04-15T17:28:3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76" autoAdjust="0"/>
    <p:restoredTop sz="97404" autoAdjust="0"/>
  </p:normalViewPr>
  <p:slideViewPr>
    <p:cSldViewPr snapToGrid="0">
      <p:cViewPr varScale="1">
        <p:scale>
          <a:sx n="86" d="100"/>
          <a:sy n="86" d="100"/>
        </p:scale>
        <p:origin x="990" y="33"/>
      </p:cViewPr>
      <p:guideLst>
        <p:guide orient="horz" pos="119"/>
        <p:guide orient="horz" pos="3867"/>
        <p:guide orient="horz" pos="801"/>
        <p:guide orient="horz" pos="534"/>
        <p:guide orient="horz" pos="703"/>
        <p:guide orient="horz" pos="4121"/>
        <p:guide orient="horz" pos="702"/>
        <p:guide orient="horz" pos="1092"/>
        <p:guide pos="5447"/>
        <p:guide pos="2955"/>
        <p:guide pos="367"/>
        <p:guide pos="1394"/>
        <p:guide pos="13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4" d="100"/>
          <a:sy n="64" d="100"/>
        </p:scale>
        <p:origin x="2682" y="60"/>
      </p:cViewPr>
      <p:guideLst>
        <p:guide orient="horz" pos="3043"/>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handoutMaster" Target="handoutMasters/handoutMaster1.xml"/><Relationship Id="rId79" Type="http://schemas.microsoft.com/office/2016/11/relationships/changesInfo" Target="changesInfos/changesInfo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stian Desch" userId="779dbd08d3316e4c" providerId="Windows Live" clId="Web-{0881AE71-F518-448E-A889-FAE057722B9E}"/>
    <pc:docChg chg="addSld delSld modSld">
      <pc:chgData name="Bastian Desch" userId="779dbd08d3316e4c" providerId="Windows Live" clId="Web-{0881AE71-F518-448E-A889-FAE057722B9E}" dt="2022-05-03T16:32:21.688" v="34"/>
      <pc:docMkLst>
        <pc:docMk/>
      </pc:docMkLst>
      <pc:sldChg chg="modSp">
        <pc:chgData name="Bastian Desch" userId="779dbd08d3316e4c" providerId="Windows Live" clId="Web-{0881AE71-F518-448E-A889-FAE057722B9E}" dt="2022-05-03T16:29:30.991" v="7" actId="20577"/>
        <pc:sldMkLst>
          <pc:docMk/>
          <pc:sldMk cId="3164688835" sldId="418"/>
        </pc:sldMkLst>
        <pc:spChg chg="mod">
          <ac:chgData name="Bastian Desch" userId="779dbd08d3316e4c" providerId="Windows Live" clId="Web-{0881AE71-F518-448E-A889-FAE057722B9E}" dt="2022-05-03T16:29:30.991" v="7" actId="20577"/>
          <ac:spMkLst>
            <pc:docMk/>
            <pc:sldMk cId="3164688835" sldId="418"/>
            <ac:spMk id="4" creationId="{E0BE191E-F0B6-E405-68CB-992B8E0E3677}"/>
          </ac:spMkLst>
        </pc:spChg>
      </pc:sldChg>
      <pc:sldChg chg="addSp delSp modSp add del">
        <pc:chgData name="Bastian Desch" userId="779dbd08d3316e4c" providerId="Windows Live" clId="Web-{0881AE71-F518-448E-A889-FAE057722B9E}" dt="2022-05-03T16:31:48.639" v="26"/>
        <pc:sldMkLst>
          <pc:docMk/>
          <pc:sldMk cId="387422683" sldId="419"/>
        </pc:sldMkLst>
        <pc:graphicFrameChg chg="del modGraphic">
          <ac:chgData name="Bastian Desch" userId="779dbd08d3316e4c" providerId="Windows Live" clId="Web-{0881AE71-F518-448E-A889-FAE057722B9E}" dt="2022-05-03T16:30:19.556" v="11"/>
          <ac:graphicFrameMkLst>
            <pc:docMk/>
            <pc:sldMk cId="387422683" sldId="419"/>
            <ac:graphicFrameMk id="3" creationId="{BA777370-86FF-3F5E-105A-13AB44FC2B43}"/>
          </ac:graphicFrameMkLst>
        </pc:graphicFrameChg>
        <pc:graphicFrameChg chg="add del mod">
          <ac:chgData name="Bastian Desch" userId="779dbd08d3316e4c" providerId="Windows Live" clId="Web-{0881AE71-F518-448E-A889-FAE057722B9E}" dt="2022-05-03T16:30:36.807" v="13"/>
          <ac:graphicFrameMkLst>
            <pc:docMk/>
            <pc:sldMk cId="387422683" sldId="419"/>
            <ac:graphicFrameMk id="5" creationId="{6820399D-7CC3-F8F4-F425-221A83667C45}"/>
          </ac:graphicFrameMkLst>
        </pc:graphicFrameChg>
        <pc:graphicFrameChg chg="add mod modGraphic">
          <ac:chgData name="Bastian Desch" userId="779dbd08d3316e4c" providerId="Windows Live" clId="Web-{0881AE71-F518-448E-A889-FAE057722B9E}" dt="2022-05-03T16:31:26.091" v="24"/>
          <ac:graphicFrameMkLst>
            <pc:docMk/>
            <pc:sldMk cId="387422683" sldId="419"/>
            <ac:graphicFrameMk id="7" creationId="{F6072A2E-C216-D0CA-2046-BB9F4499E4DB}"/>
          </ac:graphicFrameMkLst>
        </pc:graphicFrameChg>
      </pc:sldChg>
      <pc:sldChg chg="add">
        <pc:chgData name="Bastian Desch" userId="779dbd08d3316e4c" providerId="Windows Live" clId="Web-{0881AE71-F518-448E-A889-FAE057722B9E}" dt="2022-05-03T16:27:04.576" v="3"/>
        <pc:sldMkLst>
          <pc:docMk/>
          <pc:sldMk cId="3907794154" sldId="420"/>
        </pc:sldMkLst>
      </pc:sldChg>
      <pc:sldChg chg="modSp add">
        <pc:chgData name="Bastian Desch" userId="779dbd08d3316e4c" providerId="Windows Live" clId="Web-{0881AE71-F518-448E-A889-FAE057722B9E}" dt="2022-05-03T16:32:21.688" v="34"/>
        <pc:sldMkLst>
          <pc:docMk/>
          <pc:sldMk cId="2865602389" sldId="421"/>
        </pc:sldMkLst>
        <pc:graphicFrameChg chg="modGraphic">
          <ac:chgData name="Bastian Desch" userId="779dbd08d3316e4c" providerId="Windows Live" clId="Web-{0881AE71-F518-448E-A889-FAE057722B9E}" dt="2022-05-03T16:32:21.688" v="34"/>
          <ac:graphicFrameMkLst>
            <pc:docMk/>
            <pc:sldMk cId="2865602389" sldId="421"/>
            <ac:graphicFrameMk id="3" creationId="{BA777370-86FF-3F5E-105A-13AB44FC2B43}"/>
          </ac:graphicFrameMkLst>
        </pc:graphicFrameChg>
      </pc:sldChg>
      <pc:sldMasterChg chg="addSldLayout">
        <pc:chgData name="Bastian Desch" userId="779dbd08d3316e4c" providerId="Windows Live" clId="Web-{0881AE71-F518-448E-A889-FAE057722B9E}" dt="2022-05-03T16:27:04.576" v="3"/>
        <pc:sldMasterMkLst>
          <pc:docMk/>
          <pc:sldMasterMk cId="0" sldId="2147483648"/>
        </pc:sldMasterMkLst>
        <pc:sldLayoutChg chg="add">
          <pc:chgData name="Bastian Desch" userId="779dbd08d3316e4c" providerId="Windows Live" clId="Web-{0881AE71-F518-448E-A889-FAE057722B9E}" dt="2022-05-03T16:26:46.575" v="2"/>
          <pc:sldLayoutMkLst>
            <pc:docMk/>
            <pc:sldMasterMk cId="0" sldId="2147483648"/>
            <pc:sldLayoutMk cId="813669936" sldId="2147483660"/>
          </pc:sldLayoutMkLst>
        </pc:sldLayoutChg>
        <pc:sldLayoutChg chg="add">
          <pc:chgData name="Bastian Desch" userId="779dbd08d3316e4c" providerId="Windows Live" clId="Web-{0881AE71-F518-448E-A889-FAE057722B9E}" dt="2022-05-03T16:27:04.576" v="3"/>
          <pc:sldLayoutMkLst>
            <pc:docMk/>
            <pc:sldMasterMk cId="0" sldId="2147483648"/>
            <pc:sldLayoutMk cId="3302335173" sldId="2147483661"/>
          </pc:sldLayoutMkLst>
        </pc:sldLayoutChg>
      </pc:sldMasterChg>
    </pc:docChg>
  </pc:docChgLst>
  <pc:docChgLst>
    <pc:chgData name="Dehbia Kouadria" userId="7bf50ad8-930e-4183-b8a1-c1df25b11269" providerId="ADAL" clId="{578A336B-89B4-4929-A5C7-B982589BB439}"/>
    <pc:docChg chg="undo custSel addSld delSld modSld sldOrd modMainMaster">
      <pc:chgData name="Dehbia Kouadria" userId="7bf50ad8-930e-4183-b8a1-c1df25b11269" providerId="ADAL" clId="{578A336B-89B4-4929-A5C7-B982589BB439}" dt="2023-03-31T10:50:43.336" v="4963" actId="20577"/>
      <pc:docMkLst>
        <pc:docMk/>
      </pc:docMkLst>
      <pc:sldChg chg="modSp mod modNotesTx">
        <pc:chgData name="Dehbia Kouadria" userId="7bf50ad8-930e-4183-b8a1-c1df25b11269" providerId="ADAL" clId="{578A336B-89B4-4929-A5C7-B982589BB439}" dt="2023-03-31T10:49:47.200" v="4954" actId="20577"/>
        <pc:sldMkLst>
          <pc:docMk/>
          <pc:sldMk cId="0" sldId="402"/>
        </pc:sldMkLst>
        <pc:spChg chg="mod">
          <ac:chgData name="Dehbia Kouadria" userId="7bf50ad8-930e-4183-b8a1-c1df25b11269" providerId="ADAL" clId="{578A336B-89B4-4929-A5C7-B982589BB439}" dt="2023-03-30T21:56:12.182" v="126" actId="313"/>
          <ac:spMkLst>
            <pc:docMk/>
            <pc:sldMk cId="0" sldId="402"/>
            <ac:spMk id="4" creationId="{982081F1-7D89-552A-132F-757FF6756107}"/>
          </ac:spMkLst>
        </pc:spChg>
      </pc:sldChg>
      <pc:sldChg chg="delSp modSp mod chgLayout modNotesTx">
        <pc:chgData name="Dehbia Kouadria" userId="7bf50ad8-930e-4183-b8a1-c1df25b11269" providerId="ADAL" clId="{578A336B-89B4-4929-A5C7-B982589BB439}" dt="2023-03-30T23:03:55.093" v="2100" actId="20577"/>
        <pc:sldMkLst>
          <pc:docMk/>
          <pc:sldMk cId="0" sldId="405"/>
        </pc:sldMkLst>
        <pc:spChg chg="mod ord">
          <ac:chgData name="Dehbia Kouadria" userId="7bf50ad8-930e-4183-b8a1-c1df25b11269" providerId="ADAL" clId="{578A336B-89B4-4929-A5C7-B982589BB439}" dt="2023-03-30T22:00:12.614" v="255" actId="700"/>
          <ac:spMkLst>
            <pc:docMk/>
            <pc:sldMk cId="0" sldId="405"/>
            <ac:spMk id="711682" creationId="{00000000-0000-0000-0000-000000000000}"/>
          </ac:spMkLst>
        </pc:spChg>
        <pc:spChg chg="mod ord">
          <ac:chgData name="Dehbia Kouadria" userId="7bf50ad8-930e-4183-b8a1-c1df25b11269" providerId="ADAL" clId="{578A336B-89B4-4929-A5C7-B982589BB439}" dt="2023-03-30T22:35:56.747" v="946" actId="1076"/>
          <ac:spMkLst>
            <pc:docMk/>
            <pc:sldMk cId="0" sldId="405"/>
            <ac:spMk id="711683" creationId="{00000000-0000-0000-0000-000000000000}"/>
          </ac:spMkLst>
        </pc:spChg>
        <pc:spChg chg="del mod">
          <ac:chgData name="Dehbia Kouadria" userId="7bf50ad8-930e-4183-b8a1-c1df25b11269" providerId="ADAL" clId="{578A336B-89B4-4929-A5C7-B982589BB439}" dt="2023-03-30T21:59:01.350" v="252"/>
          <ac:spMkLst>
            <pc:docMk/>
            <pc:sldMk cId="0" sldId="405"/>
            <ac:spMk id="711685" creationId="{00000000-0000-0000-0000-000000000000}"/>
          </ac:spMkLst>
        </pc:spChg>
      </pc:sldChg>
      <pc:sldChg chg="modSp mod modNotesTx">
        <pc:chgData name="Dehbia Kouadria" userId="7bf50ad8-930e-4183-b8a1-c1df25b11269" providerId="ADAL" clId="{578A336B-89B4-4929-A5C7-B982589BB439}" dt="2023-03-31T10:50:43.336" v="4963" actId="20577"/>
        <pc:sldMkLst>
          <pc:docMk/>
          <pc:sldMk cId="4004069667" sldId="406"/>
        </pc:sldMkLst>
        <pc:spChg chg="mod">
          <ac:chgData name="Dehbia Kouadria" userId="7bf50ad8-930e-4183-b8a1-c1df25b11269" providerId="ADAL" clId="{578A336B-89B4-4929-A5C7-B982589BB439}" dt="2023-03-30T22:22:22.417" v="300" actId="20577"/>
          <ac:spMkLst>
            <pc:docMk/>
            <pc:sldMk cId="4004069667" sldId="406"/>
            <ac:spMk id="2" creationId="{07FA1CAB-E7C1-CF5F-BFE4-9B5B42131851}"/>
          </ac:spMkLst>
        </pc:spChg>
        <pc:spChg chg="mod">
          <ac:chgData name="Dehbia Kouadria" userId="7bf50ad8-930e-4183-b8a1-c1df25b11269" providerId="ADAL" clId="{578A336B-89B4-4929-A5C7-B982589BB439}" dt="2023-03-30T23:05:43.520" v="2301" actId="20577"/>
          <ac:spMkLst>
            <pc:docMk/>
            <pc:sldMk cId="4004069667" sldId="406"/>
            <ac:spMk id="3" creationId="{B231E619-DB31-C982-7307-DA7F69CD887D}"/>
          </ac:spMkLst>
        </pc:spChg>
      </pc:sldChg>
      <pc:sldChg chg="modSp mod modNotesTx">
        <pc:chgData name="Dehbia Kouadria" userId="7bf50ad8-930e-4183-b8a1-c1df25b11269" providerId="ADAL" clId="{578A336B-89B4-4929-A5C7-B982589BB439}" dt="2023-03-31T05:14:15.250" v="4090" actId="20577"/>
        <pc:sldMkLst>
          <pc:docMk/>
          <pc:sldMk cId="2274306821" sldId="407"/>
        </pc:sldMkLst>
        <pc:spChg chg="mod">
          <ac:chgData name="Dehbia Kouadria" userId="7bf50ad8-930e-4183-b8a1-c1df25b11269" providerId="ADAL" clId="{578A336B-89B4-4929-A5C7-B982589BB439}" dt="2023-03-30T22:25:47.190" v="538" actId="20577"/>
          <ac:spMkLst>
            <pc:docMk/>
            <pc:sldMk cId="2274306821" sldId="407"/>
            <ac:spMk id="2" creationId="{07FA1CAB-E7C1-CF5F-BFE4-9B5B42131851}"/>
          </ac:spMkLst>
        </pc:spChg>
        <pc:spChg chg="mod">
          <ac:chgData name="Dehbia Kouadria" userId="7bf50ad8-930e-4183-b8a1-c1df25b11269" providerId="ADAL" clId="{578A336B-89B4-4929-A5C7-B982589BB439}" dt="2023-03-30T22:33:54.875" v="844" actId="20577"/>
          <ac:spMkLst>
            <pc:docMk/>
            <pc:sldMk cId="2274306821" sldId="407"/>
            <ac:spMk id="3" creationId="{B231E619-DB31-C982-7307-DA7F69CD887D}"/>
          </ac:spMkLst>
        </pc:spChg>
      </pc:sldChg>
      <pc:sldChg chg="del">
        <pc:chgData name="Dehbia Kouadria" userId="7bf50ad8-930e-4183-b8a1-c1df25b11269" providerId="ADAL" clId="{578A336B-89B4-4929-A5C7-B982589BB439}" dt="2023-03-30T22:34:34.215" v="846" actId="47"/>
        <pc:sldMkLst>
          <pc:docMk/>
          <pc:sldMk cId="3585592645" sldId="409"/>
        </pc:sldMkLst>
      </pc:sldChg>
      <pc:sldChg chg="del">
        <pc:chgData name="Dehbia Kouadria" userId="7bf50ad8-930e-4183-b8a1-c1df25b11269" providerId="ADAL" clId="{578A336B-89B4-4929-A5C7-B982589BB439}" dt="2023-03-30T22:34:34.215" v="846" actId="47"/>
        <pc:sldMkLst>
          <pc:docMk/>
          <pc:sldMk cId="2629419780" sldId="410"/>
        </pc:sldMkLst>
      </pc:sldChg>
      <pc:sldChg chg="del">
        <pc:chgData name="Dehbia Kouadria" userId="7bf50ad8-930e-4183-b8a1-c1df25b11269" providerId="ADAL" clId="{578A336B-89B4-4929-A5C7-B982589BB439}" dt="2023-03-30T22:34:34.215" v="846" actId="47"/>
        <pc:sldMkLst>
          <pc:docMk/>
          <pc:sldMk cId="183228463" sldId="411"/>
        </pc:sldMkLst>
      </pc:sldChg>
      <pc:sldChg chg="del">
        <pc:chgData name="Dehbia Kouadria" userId="7bf50ad8-930e-4183-b8a1-c1df25b11269" providerId="ADAL" clId="{578A336B-89B4-4929-A5C7-B982589BB439}" dt="2023-03-30T22:34:34.215" v="846" actId="47"/>
        <pc:sldMkLst>
          <pc:docMk/>
          <pc:sldMk cId="981387944" sldId="412"/>
        </pc:sldMkLst>
      </pc:sldChg>
      <pc:sldChg chg="del">
        <pc:chgData name="Dehbia Kouadria" userId="7bf50ad8-930e-4183-b8a1-c1df25b11269" providerId="ADAL" clId="{578A336B-89B4-4929-A5C7-B982589BB439}" dt="2023-03-30T22:34:34.215" v="846" actId="47"/>
        <pc:sldMkLst>
          <pc:docMk/>
          <pc:sldMk cId="874588533" sldId="413"/>
        </pc:sldMkLst>
      </pc:sldChg>
      <pc:sldChg chg="del">
        <pc:chgData name="Dehbia Kouadria" userId="7bf50ad8-930e-4183-b8a1-c1df25b11269" providerId="ADAL" clId="{578A336B-89B4-4929-A5C7-B982589BB439}" dt="2023-03-30T22:34:34.215" v="846" actId="47"/>
        <pc:sldMkLst>
          <pc:docMk/>
          <pc:sldMk cId="2717178569" sldId="414"/>
        </pc:sldMkLst>
      </pc:sldChg>
      <pc:sldChg chg="del">
        <pc:chgData name="Dehbia Kouadria" userId="7bf50ad8-930e-4183-b8a1-c1df25b11269" providerId="ADAL" clId="{578A336B-89B4-4929-A5C7-B982589BB439}" dt="2023-03-30T22:34:34.215" v="846" actId="47"/>
        <pc:sldMkLst>
          <pc:docMk/>
          <pc:sldMk cId="1738443020" sldId="415"/>
        </pc:sldMkLst>
      </pc:sldChg>
      <pc:sldChg chg="del">
        <pc:chgData name="Dehbia Kouadria" userId="7bf50ad8-930e-4183-b8a1-c1df25b11269" providerId="ADAL" clId="{578A336B-89B4-4929-A5C7-B982589BB439}" dt="2023-03-30T22:34:34.215" v="846" actId="47"/>
        <pc:sldMkLst>
          <pc:docMk/>
          <pc:sldMk cId="938774027" sldId="416"/>
        </pc:sldMkLst>
      </pc:sldChg>
      <pc:sldChg chg="del">
        <pc:chgData name="Dehbia Kouadria" userId="7bf50ad8-930e-4183-b8a1-c1df25b11269" providerId="ADAL" clId="{578A336B-89B4-4929-A5C7-B982589BB439}" dt="2023-03-30T22:34:34.215" v="846" actId="47"/>
        <pc:sldMkLst>
          <pc:docMk/>
          <pc:sldMk cId="1794657333" sldId="417"/>
        </pc:sldMkLst>
      </pc:sldChg>
      <pc:sldChg chg="del">
        <pc:chgData name="Dehbia Kouadria" userId="7bf50ad8-930e-4183-b8a1-c1df25b11269" providerId="ADAL" clId="{578A336B-89B4-4929-A5C7-B982589BB439}" dt="2023-03-30T22:34:34.215" v="846" actId="47"/>
        <pc:sldMkLst>
          <pc:docMk/>
          <pc:sldMk cId="3164688835" sldId="418"/>
        </pc:sldMkLst>
      </pc:sldChg>
      <pc:sldChg chg="addSp delSp modSp mod modNotesTx">
        <pc:chgData name="Dehbia Kouadria" userId="7bf50ad8-930e-4183-b8a1-c1df25b11269" providerId="ADAL" clId="{578A336B-89B4-4929-A5C7-B982589BB439}" dt="2023-03-31T05:21:38.176" v="4938" actId="20577"/>
        <pc:sldMkLst>
          <pc:docMk/>
          <pc:sldMk cId="3907794154" sldId="420"/>
        </pc:sldMkLst>
        <pc:spChg chg="mod">
          <ac:chgData name="Dehbia Kouadria" userId="7bf50ad8-930e-4183-b8a1-c1df25b11269" providerId="ADAL" clId="{578A336B-89B4-4929-A5C7-B982589BB439}" dt="2023-03-30T23:06:49.260" v="2349" actId="20577"/>
          <ac:spMkLst>
            <pc:docMk/>
            <pc:sldMk cId="3907794154" sldId="420"/>
            <ac:spMk id="2" creationId="{15777695-5B3D-C5A9-BC59-1B6562687E88}"/>
          </ac:spMkLst>
        </pc:spChg>
        <pc:spChg chg="del mod">
          <ac:chgData name="Dehbia Kouadria" userId="7bf50ad8-930e-4183-b8a1-c1df25b11269" providerId="ADAL" clId="{578A336B-89B4-4929-A5C7-B982589BB439}" dt="2023-03-31T04:58:25.908" v="3039" actId="478"/>
          <ac:spMkLst>
            <pc:docMk/>
            <pc:sldMk cId="3907794154" sldId="420"/>
            <ac:spMk id="3" creationId="{013B2382-B7F8-C44A-A518-A36CB66A0CCF}"/>
          </ac:spMkLst>
        </pc:spChg>
        <pc:spChg chg="del mod">
          <ac:chgData name="Dehbia Kouadria" userId="7bf50ad8-930e-4183-b8a1-c1df25b11269" providerId="ADAL" clId="{578A336B-89B4-4929-A5C7-B982589BB439}" dt="2023-03-31T04:58:25.908" v="3039" actId="478"/>
          <ac:spMkLst>
            <pc:docMk/>
            <pc:sldMk cId="3907794154" sldId="420"/>
            <ac:spMk id="4" creationId="{3E0BD376-CEF0-1FF6-2723-06839E090CBB}"/>
          </ac:spMkLst>
        </pc:spChg>
        <pc:spChg chg="del mod">
          <ac:chgData name="Dehbia Kouadria" userId="7bf50ad8-930e-4183-b8a1-c1df25b11269" providerId="ADAL" clId="{578A336B-89B4-4929-A5C7-B982589BB439}" dt="2023-03-31T04:58:33.972" v="3041" actId="478"/>
          <ac:spMkLst>
            <pc:docMk/>
            <pc:sldMk cId="3907794154" sldId="420"/>
            <ac:spMk id="5" creationId="{D8FE1436-7D4F-6492-FA72-FB980B2EB133}"/>
          </ac:spMkLst>
        </pc:spChg>
        <pc:spChg chg="del">
          <ac:chgData name="Dehbia Kouadria" userId="7bf50ad8-930e-4183-b8a1-c1df25b11269" providerId="ADAL" clId="{578A336B-89B4-4929-A5C7-B982589BB439}" dt="2023-03-31T04:58:44.382" v="3044" actId="478"/>
          <ac:spMkLst>
            <pc:docMk/>
            <pc:sldMk cId="3907794154" sldId="420"/>
            <ac:spMk id="6" creationId="{8DB9E3ED-A046-3428-17B0-4FB0671BEFBF}"/>
          </ac:spMkLst>
        </pc:spChg>
        <pc:spChg chg="add del mod">
          <ac:chgData name="Dehbia Kouadria" userId="7bf50ad8-930e-4183-b8a1-c1df25b11269" providerId="ADAL" clId="{578A336B-89B4-4929-A5C7-B982589BB439}" dt="2023-03-31T04:58:40.382" v="3042" actId="478"/>
          <ac:spMkLst>
            <pc:docMk/>
            <pc:sldMk cId="3907794154" sldId="420"/>
            <ac:spMk id="9" creationId="{822CCEEB-F897-B7CB-9456-53213A3843DF}"/>
          </ac:spMkLst>
        </pc:spChg>
        <pc:spChg chg="add del mod">
          <ac:chgData name="Dehbia Kouadria" userId="7bf50ad8-930e-4183-b8a1-c1df25b11269" providerId="ADAL" clId="{578A336B-89B4-4929-A5C7-B982589BB439}" dt="2023-03-31T04:58:42.581" v="3043" actId="478"/>
          <ac:spMkLst>
            <pc:docMk/>
            <pc:sldMk cId="3907794154" sldId="420"/>
            <ac:spMk id="11" creationId="{99649FE9-3E56-6E25-79E3-C1FF588F6742}"/>
          </ac:spMkLst>
        </pc:spChg>
        <pc:graphicFrameChg chg="add mod modGraphic">
          <ac:chgData name="Dehbia Kouadria" userId="7bf50ad8-930e-4183-b8a1-c1df25b11269" providerId="ADAL" clId="{578A336B-89B4-4929-A5C7-B982589BB439}" dt="2023-03-31T04:59:24.972" v="3055" actId="14734"/>
          <ac:graphicFrameMkLst>
            <pc:docMk/>
            <pc:sldMk cId="3907794154" sldId="420"/>
            <ac:graphicFrameMk id="7" creationId="{C84B2D9B-636F-C5B6-C43E-C87C350EBFD3}"/>
          </ac:graphicFrameMkLst>
        </pc:graphicFrameChg>
      </pc:sldChg>
      <pc:sldChg chg="del">
        <pc:chgData name="Dehbia Kouadria" userId="7bf50ad8-930e-4183-b8a1-c1df25b11269" providerId="ADAL" clId="{578A336B-89B4-4929-A5C7-B982589BB439}" dt="2023-03-30T22:34:34.215" v="846" actId="47"/>
        <pc:sldMkLst>
          <pc:docMk/>
          <pc:sldMk cId="2865602389" sldId="421"/>
        </pc:sldMkLst>
      </pc:sldChg>
      <pc:sldChg chg="modSp new mod modNotesTx">
        <pc:chgData name="Dehbia Kouadria" userId="7bf50ad8-930e-4183-b8a1-c1df25b11269" providerId="ADAL" clId="{578A336B-89B4-4929-A5C7-B982589BB439}" dt="2023-03-31T05:16:07.617" v="4220" actId="20577"/>
        <pc:sldMkLst>
          <pc:docMk/>
          <pc:sldMk cId="3393678286" sldId="421"/>
        </pc:sldMkLst>
        <pc:spChg chg="mod">
          <ac:chgData name="Dehbia Kouadria" userId="7bf50ad8-930e-4183-b8a1-c1df25b11269" providerId="ADAL" clId="{578A336B-89B4-4929-A5C7-B982589BB439}" dt="2023-03-30T22:34:54.597" v="873" actId="20577"/>
          <ac:spMkLst>
            <pc:docMk/>
            <pc:sldMk cId="3393678286" sldId="421"/>
            <ac:spMk id="2" creationId="{4FD5058B-412A-2490-BC33-58C4FA528E8C}"/>
          </ac:spMkLst>
        </pc:spChg>
        <pc:spChg chg="mod">
          <ac:chgData name="Dehbia Kouadria" userId="7bf50ad8-930e-4183-b8a1-c1df25b11269" providerId="ADAL" clId="{578A336B-89B4-4929-A5C7-B982589BB439}" dt="2023-03-30T22:50:11.359" v="1120" actId="20577"/>
          <ac:spMkLst>
            <pc:docMk/>
            <pc:sldMk cId="3393678286" sldId="421"/>
            <ac:spMk id="3" creationId="{F3A1044B-B899-61B2-FEB7-3857E6AE0603}"/>
          </ac:spMkLst>
        </pc:spChg>
      </pc:sldChg>
      <pc:sldChg chg="modSp new mod modNotesTx">
        <pc:chgData name="Dehbia Kouadria" userId="7bf50ad8-930e-4183-b8a1-c1df25b11269" providerId="ADAL" clId="{578A336B-89B4-4929-A5C7-B982589BB439}" dt="2023-03-31T05:18:08.753" v="4641" actId="20577"/>
        <pc:sldMkLst>
          <pc:docMk/>
          <pc:sldMk cId="2534704689" sldId="422"/>
        </pc:sldMkLst>
        <pc:spChg chg="mod">
          <ac:chgData name="Dehbia Kouadria" userId="7bf50ad8-930e-4183-b8a1-c1df25b11269" providerId="ADAL" clId="{578A336B-89B4-4929-A5C7-B982589BB439}" dt="2023-03-30T22:51:15.954" v="1181" actId="255"/>
          <ac:spMkLst>
            <pc:docMk/>
            <pc:sldMk cId="2534704689" sldId="422"/>
            <ac:spMk id="2" creationId="{987ECE57-FE89-778E-B0AF-F6AA7E39D8B5}"/>
          </ac:spMkLst>
        </pc:spChg>
        <pc:spChg chg="mod">
          <ac:chgData name="Dehbia Kouadria" userId="7bf50ad8-930e-4183-b8a1-c1df25b11269" providerId="ADAL" clId="{578A336B-89B4-4929-A5C7-B982589BB439}" dt="2023-03-30T23:01:45.839" v="1747" actId="20577"/>
          <ac:spMkLst>
            <pc:docMk/>
            <pc:sldMk cId="2534704689" sldId="422"/>
            <ac:spMk id="3" creationId="{3C07D54A-C9C6-AE87-A990-78A14206B06A}"/>
          </ac:spMkLst>
        </pc:spChg>
      </pc:sldChg>
      <pc:sldChg chg="addSp delSp modSp new mod modNotesTx">
        <pc:chgData name="Dehbia Kouadria" userId="7bf50ad8-930e-4183-b8a1-c1df25b11269" providerId="ADAL" clId="{578A336B-89B4-4929-A5C7-B982589BB439}" dt="2023-03-31T05:06:00.244" v="3205" actId="20577"/>
        <pc:sldMkLst>
          <pc:docMk/>
          <pc:sldMk cId="268879068" sldId="423"/>
        </pc:sldMkLst>
        <pc:spChg chg="mod">
          <ac:chgData name="Dehbia Kouadria" userId="7bf50ad8-930e-4183-b8a1-c1df25b11269" providerId="ADAL" clId="{578A336B-89B4-4929-A5C7-B982589BB439}" dt="2023-03-30T23:19:40.002" v="2368" actId="20577"/>
          <ac:spMkLst>
            <pc:docMk/>
            <pc:sldMk cId="268879068" sldId="423"/>
            <ac:spMk id="2" creationId="{99E00791-B1EB-DD79-82E6-2C292275C9EB}"/>
          </ac:spMkLst>
        </pc:spChg>
        <pc:spChg chg="del">
          <ac:chgData name="Dehbia Kouadria" userId="7bf50ad8-930e-4183-b8a1-c1df25b11269" providerId="ADAL" clId="{578A336B-89B4-4929-A5C7-B982589BB439}" dt="2023-03-30T23:19:45.582" v="2369" actId="22"/>
          <ac:spMkLst>
            <pc:docMk/>
            <pc:sldMk cId="268879068" sldId="423"/>
            <ac:spMk id="3" creationId="{948670FD-776A-3D06-31F0-6DAE80ED7F28}"/>
          </ac:spMkLst>
        </pc:spChg>
        <pc:picChg chg="add mod ord">
          <ac:chgData name="Dehbia Kouadria" userId="7bf50ad8-930e-4183-b8a1-c1df25b11269" providerId="ADAL" clId="{578A336B-89B4-4929-A5C7-B982589BB439}" dt="2023-03-30T23:19:49.492" v="2370" actId="1076"/>
          <ac:picMkLst>
            <pc:docMk/>
            <pc:sldMk cId="268879068" sldId="423"/>
            <ac:picMk id="5" creationId="{D59F6BF0-EE6F-56A7-4459-6CF6430E91FE}"/>
          </ac:picMkLst>
        </pc:picChg>
      </pc:sldChg>
      <pc:sldChg chg="new del">
        <pc:chgData name="Dehbia Kouadria" userId="7bf50ad8-930e-4183-b8a1-c1df25b11269" providerId="ADAL" clId="{578A336B-89B4-4929-A5C7-B982589BB439}" dt="2023-03-30T22:59:47.377" v="1637" actId="680"/>
        <pc:sldMkLst>
          <pc:docMk/>
          <pc:sldMk cId="3472737528" sldId="423"/>
        </pc:sldMkLst>
      </pc:sldChg>
      <pc:sldChg chg="new del">
        <pc:chgData name="Dehbia Kouadria" userId="7bf50ad8-930e-4183-b8a1-c1df25b11269" providerId="ADAL" clId="{578A336B-89B4-4929-A5C7-B982589BB439}" dt="2023-03-31T09:17:42.946" v="4944" actId="47"/>
        <pc:sldMkLst>
          <pc:docMk/>
          <pc:sldMk cId="491142308" sldId="424"/>
        </pc:sldMkLst>
      </pc:sldChg>
      <pc:sldChg chg="addSp delSp modSp add mod ord">
        <pc:chgData name="Dehbia Kouadria" userId="7bf50ad8-930e-4183-b8a1-c1df25b11269" providerId="ADAL" clId="{578A336B-89B4-4929-A5C7-B982589BB439}" dt="2023-03-31T09:18:10.425" v="4953" actId="478"/>
        <pc:sldMkLst>
          <pc:docMk/>
          <pc:sldMk cId="2713950766" sldId="424"/>
        </pc:sldMkLst>
        <pc:spChg chg="del mod">
          <ac:chgData name="Dehbia Kouadria" userId="7bf50ad8-930e-4183-b8a1-c1df25b11269" providerId="ADAL" clId="{578A336B-89B4-4929-A5C7-B982589BB439}" dt="2023-03-31T09:18:10.425" v="4953" actId="478"/>
          <ac:spMkLst>
            <pc:docMk/>
            <pc:sldMk cId="2713950766" sldId="424"/>
            <ac:spMk id="2" creationId="{4FD5058B-412A-2490-BC33-58C4FA528E8C}"/>
          </ac:spMkLst>
        </pc:spChg>
        <pc:spChg chg="del mod">
          <ac:chgData name="Dehbia Kouadria" userId="7bf50ad8-930e-4183-b8a1-c1df25b11269" providerId="ADAL" clId="{578A336B-89B4-4929-A5C7-B982589BB439}" dt="2023-03-31T09:18:02.344" v="4950" actId="931"/>
          <ac:spMkLst>
            <pc:docMk/>
            <pc:sldMk cId="2713950766" sldId="424"/>
            <ac:spMk id="3" creationId="{F3A1044B-B899-61B2-FEB7-3857E6AE0603}"/>
          </ac:spMkLst>
        </pc:spChg>
        <pc:spChg chg="add mod">
          <ac:chgData name="Dehbia Kouadria" userId="7bf50ad8-930e-4183-b8a1-c1df25b11269" providerId="ADAL" clId="{578A336B-89B4-4929-A5C7-B982589BB439}" dt="2023-03-31T09:18:10.425" v="4953" actId="478"/>
          <ac:spMkLst>
            <pc:docMk/>
            <pc:sldMk cId="2713950766" sldId="424"/>
            <ac:spMk id="7" creationId="{E9FA891D-A657-0A9E-4C89-06949C6BA9E0}"/>
          </ac:spMkLst>
        </pc:spChg>
        <pc:picChg chg="add mod">
          <ac:chgData name="Dehbia Kouadria" userId="7bf50ad8-930e-4183-b8a1-c1df25b11269" providerId="ADAL" clId="{578A336B-89B4-4929-A5C7-B982589BB439}" dt="2023-03-31T09:18:05.662" v="4951" actId="1076"/>
          <ac:picMkLst>
            <pc:docMk/>
            <pc:sldMk cId="2713950766" sldId="424"/>
            <ac:picMk id="5" creationId="{925A780F-85FF-E4E1-2C24-10C5A214BB1E}"/>
          </ac:picMkLst>
        </pc:picChg>
      </pc:sldChg>
      <pc:sldChg chg="add del ord">
        <pc:chgData name="Dehbia Kouadria" userId="7bf50ad8-930e-4183-b8a1-c1df25b11269" providerId="ADAL" clId="{578A336B-89B4-4929-A5C7-B982589BB439}" dt="2023-03-31T09:17:40.046" v="4943" actId="47"/>
        <pc:sldMkLst>
          <pc:docMk/>
          <pc:sldMk cId="1174527196" sldId="425"/>
        </pc:sldMkLst>
      </pc:sldChg>
      <pc:sldMasterChg chg="modSp mod">
        <pc:chgData name="Dehbia Kouadria" userId="7bf50ad8-930e-4183-b8a1-c1df25b11269" providerId="ADAL" clId="{578A336B-89B4-4929-A5C7-B982589BB439}" dt="2023-03-30T22:21:26.433" v="280" actId="20577"/>
        <pc:sldMasterMkLst>
          <pc:docMk/>
          <pc:sldMasterMk cId="0" sldId="2147483648"/>
        </pc:sldMasterMkLst>
        <pc:spChg chg="mod">
          <ac:chgData name="Dehbia Kouadria" userId="7bf50ad8-930e-4183-b8a1-c1df25b11269" providerId="ADAL" clId="{578A336B-89B4-4929-A5C7-B982589BB439}" dt="2023-03-30T22:21:26.433" v="280" actId="20577"/>
          <ac:spMkLst>
            <pc:docMk/>
            <pc:sldMasterMk cId="0" sldId="2147483648"/>
            <ac:spMk id="1173" creationId="{00000000-0000-0000-0000-000000000000}"/>
          </ac:spMkLst>
        </pc:spChg>
      </pc:sldMasterChg>
    </pc:docChg>
  </pc:docChgLst>
  <pc:docChgLst>
    <pc:chgData name="Dehbia Kouadria" userId="7bf50ad8-930e-4183-b8a1-c1df25b11269" providerId="ADAL" clId="{C1E66562-A60B-4D8B-9D84-0826CA7184A1}"/>
    <pc:docChg chg="undo redo custSel addSld delSld modSld sldOrd">
      <pc:chgData name="Dehbia Kouadria" userId="7bf50ad8-930e-4183-b8a1-c1df25b11269" providerId="ADAL" clId="{C1E66562-A60B-4D8B-9D84-0826CA7184A1}" dt="2023-04-12T11:33:01.512" v="6156" actId="2696"/>
      <pc:docMkLst>
        <pc:docMk/>
      </pc:docMkLst>
      <pc:sldChg chg="modSp mod">
        <pc:chgData name="Dehbia Kouadria" userId="7bf50ad8-930e-4183-b8a1-c1df25b11269" providerId="ADAL" clId="{C1E66562-A60B-4D8B-9D84-0826CA7184A1}" dt="2023-04-12T09:38:39.303" v="52" actId="113"/>
        <pc:sldMkLst>
          <pc:docMk/>
          <pc:sldMk cId="0" sldId="402"/>
        </pc:sldMkLst>
        <pc:spChg chg="mod">
          <ac:chgData name="Dehbia Kouadria" userId="7bf50ad8-930e-4183-b8a1-c1df25b11269" providerId="ADAL" clId="{C1E66562-A60B-4D8B-9D84-0826CA7184A1}" dt="2023-04-12T09:38:39.303" v="52" actId="113"/>
          <ac:spMkLst>
            <pc:docMk/>
            <pc:sldMk cId="0" sldId="402"/>
            <ac:spMk id="4" creationId="{982081F1-7D89-552A-132F-757FF6756107}"/>
          </ac:spMkLst>
        </pc:spChg>
      </pc:sldChg>
      <pc:sldChg chg="modSp mod">
        <pc:chgData name="Dehbia Kouadria" userId="7bf50ad8-930e-4183-b8a1-c1df25b11269" providerId="ADAL" clId="{C1E66562-A60B-4D8B-9D84-0826CA7184A1}" dt="2023-04-12T10:18:21.224" v="604" actId="20577"/>
        <pc:sldMkLst>
          <pc:docMk/>
          <pc:sldMk cId="0" sldId="405"/>
        </pc:sldMkLst>
        <pc:spChg chg="mod">
          <ac:chgData name="Dehbia Kouadria" userId="7bf50ad8-930e-4183-b8a1-c1df25b11269" providerId="ADAL" clId="{C1E66562-A60B-4D8B-9D84-0826CA7184A1}" dt="2023-04-12T10:18:21.224" v="604" actId="20577"/>
          <ac:spMkLst>
            <pc:docMk/>
            <pc:sldMk cId="0" sldId="405"/>
            <ac:spMk id="711683" creationId="{00000000-0000-0000-0000-000000000000}"/>
          </ac:spMkLst>
        </pc:spChg>
      </pc:sldChg>
      <pc:sldChg chg="del">
        <pc:chgData name="Dehbia Kouadria" userId="7bf50ad8-930e-4183-b8a1-c1df25b11269" providerId="ADAL" clId="{C1E66562-A60B-4D8B-9D84-0826CA7184A1}" dt="2023-04-12T10:19:08.099" v="605" actId="47"/>
        <pc:sldMkLst>
          <pc:docMk/>
          <pc:sldMk cId="4004069667" sldId="406"/>
        </pc:sldMkLst>
      </pc:sldChg>
      <pc:sldChg chg="del">
        <pc:chgData name="Dehbia Kouadria" userId="7bf50ad8-930e-4183-b8a1-c1df25b11269" providerId="ADAL" clId="{C1E66562-A60B-4D8B-9D84-0826CA7184A1}" dt="2023-04-12T10:19:08.099" v="605" actId="47"/>
        <pc:sldMkLst>
          <pc:docMk/>
          <pc:sldMk cId="2274306821" sldId="407"/>
        </pc:sldMkLst>
      </pc:sldChg>
      <pc:sldChg chg="modSp del mod">
        <pc:chgData name="Dehbia Kouadria" userId="7bf50ad8-930e-4183-b8a1-c1df25b11269" providerId="ADAL" clId="{C1E66562-A60B-4D8B-9D84-0826CA7184A1}" dt="2023-04-12T11:33:01.512" v="6156" actId="2696"/>
        <pc:sldMkLst>
          <pc:docMk/>
          <pc:sldMk cId="3907794154" sldId="420"/>
        </pc:sldMkLst>
        <pc:spChg chg="mod">
          <ac:chgData name="Dehbia Kouadria" userId="7bf50ad8-930e-4183-b8a1-c1df25b11269" providerId="ADAL" clId="{C1E66562-A60B-4D8B-9D84-0826CA7184A1}" dt="2023-04-12T11:21:01.570" v="5475"/>
          <ac:spMkLst>
            <pc:docMk/>
            <pc:sldMk cId="3907794154" sldId="420"/>
            <ac:spMk id="2" creationId="{15777695-5B3D-C5A9-BC59-1B6562687E88}"/>
          </ac:spMkLst>
        </pc:spChg>
        <pc:graphicFrameChg chg="mod modGraphic">
          <ac:chgData name="Dehbia Kouadria" userId="7bf50ad8-930e-4183-b8a1-c1df25b11269" providerId="ADAL" clId="{C1E66562-A60B-4D8B-9D84-0826CA7184A1}" dt="2023-04-12T11:26:15.475" v="5646" actId="20577"/>
          <ac:graphicFrameMkLst>
            <pc:docMk/>
            <pc:sldMk cId="3907794154" sldId="420"/>
            <ac:graphicFrameMk id="7" creationId="{C84B2D9B-636F-C5B6-C43E-C87C350EBFD3}"/>
          </ac:graphicFrameMkLst>
        </pc:graphicFrameChg>
      </pc:sldChg>
      <pc:sldChg chg="del">
        <pc:chgData name="Dehbia Kouadria" userId="7bf50ad8-930e-4183-b8a1-c1df25b11269" providerId="ADAL" clId="{C1E66562-A60B-4D8B-9D84-0826CA7184A1}" dt="2023-04-12T10:19:08.099" v="605" actId="47"/>
        <pc:sldMkLst>
          <pc:docMk/>
          <pc:sldMk cId="3393678286" sldId="421"/>
        </pc:sldMkLst>
      </pc:sldChg>
      <pc:sldChg chg="del">
        <pc:chgData name="Dehbia Kouadria" userId="7bf50ad8-930e-4183-b8a1-c1df25b11269" providerId="ADAL" clId="{C1E66562-A60B-4D8B-9D84-0826CA7184A1}" dt="2023-04-12T10:19:08.099" v="605" actId="47"/>
        <pc:sldMkLst>
          <pc:docMk/>
          <pc:sldMk cId="2534704689" sldId="422"/>
        </pc:sldMkLst>
      </pc:sldChg>
      <pc:sldChg chg="del">
        <pc:chgData name="Dehbia Kouadria" userId="7bf50ad8-930e-4183-b8a1-c1df25b11269" providerId="ADAL" clId="{C1E66562-A60B-4D8B-9D84-0826CA7184A1}" dt="2023-04-12T10:19:08.099" v="605" actId="47"/>
        <pc:sldMkLst>
          <pc:docMk/>
          <pc:sldMk cId="268879068" sldId="423"/>
        </pc:sldMkLst>
      </pc:sldChg>
      <pc:sldChg chg="addSp delSp modSp new mod modClrScheme chgLayout">
        <pc:chgData name="Dehbia Kouadria" userId="7bf50ad8-930e-4183-b8a1-c1df25b11269" providerId="ADAL" clId="{C1E66562-A60B-4D8B-9D84-0826CA7184A1}" dt="2023-04-12T09:59:03.172" v="156" actId="313"/>
        <pc:sldMkLst>
          <pc:docMk/>
          <pc:sldMk cId="1463575612" sldId="425"/>
        </pc:sldMkLst>
        <pc:spChg chg="mod ord">
          <ac:chgData name="Dehbia Kouadria" userId="7bf50ad8-930e-4183-b8a1-c1df25b11269" providerId="ADAL" clId="{C1E66562-A60B-4D8B-9D84-0826CA7184A1}" dt="2023-04-12T09:55:47.893" v="87" actId="700"/>
          <ac:spMkLst>
            <pc:docMk/>
            <pc:sldMk cId="1463575612" sldId="425"/>
            <ac:spMk id="2" creationId="{7F90CC75-1731-191C-1D5C-FA7D5A8A5410}"/>
          </ac:spMkLst>
        </pc:spChg>
        <pc:spChg chg="del">
          <ac:chgData name="Dehbia Kouadria" userId="7bf50ad8-930e-4183-b8a1-c1df25b11269" providerId="ADAL" clId="{C1E66562-A60B-4D8B-9D84-0826CA7184A1}" dt="2023-04-12T09:40:40.108" v="54" actId="931"/>
          <ac:spMkLst>
            <pc:docMk/>
            <pc:sldMk cId="1463575612" sldId="425"/>
            <ac:spMk id="3" creationId="{EE4EDC10-B0ED-2550-D8B6-8ABB474319E1}"/>
          </ac:spMkLst>
        </pc:spChg>
        <pc:spChg chg="add mod ord">
          <ac:chgData name="Dehbia Kouadria" userId="7bf50ad8-930e-4183-b8a1-c1df25b11269" providerId="ADAL" clId="{C1E66562-A60B-4D8B-9D84-0826CA7184A1}" dt="2023-04-12T09:57:02.760" v="124" actId="255"/>
          <ac:spMkLst>
            <pc:docMk/>
            <pc:sldMk cId="1463575612" sldId="425"/>
            <ac:spMk id="6" creationId="{C8C09696-8D99-9462-282E-1FE09F3035E1}"/>
          </ac:spMkLst>
        </pc:spChg>
        <pc:spChg chg="add mod">
          <ac:chgData name="Dehbia Kouadria" userId="7bf50ad8-930e-4183-b8a1-c1df25b11269" providerId="ADAL" clId="{C1E66562-A60B-4D8B-9D84-0826CA7184A1}" dt="2023-04-12T09:59:03.172" v="156" actId="313"/>
          <ac:spMkLst>
            <pc:docMk/>
            <pc:sldMk cId="1463575612" sldId="425"/>
            <ac:spMk id="7" creationId="{DF5939BC-F603-FBC3-7B86-CF86A852926E}"/>
          </ac:spMkLst>
        </pc:spChg>
        <pc:picChg chg="add mod ord modCrop">
          <ac:chgData name="Dehbia Kouadria" userId="7bf50ad8-930e-4183-b8a1-c1df25b11269" providerId="ADAL" clId="{C1E66562-A60B-4D8B-9D84-0826CA7184A1}" dt="2023-04-12T09:56:12.238" v="93" actId="1076"/>
          <ac:picMkLst>
            <pc:docMk/>
            <pc:sldMk cId="1463575612" sldId="425"/>
            <ac:picMk id="5" creationId="{83ADFAEA-C397-4588-114C-A8D4703A8A53}"/>
          </ac:picMkLst>
        </pc:picChg>
      </pc:sldChg>
      <pc:sldChg chg="addSp delSp modSp new mod modClrScheme chgLayout">
        <pc:chgData name="Dehbia Kouadria" userId="7bf50ad8-930e-4183-b8a1-c1df25b11269" providerId="ADAL" clId="{C1E66562-A60B-4D8B-9D84-0826CA7184A1}" dt="2023-04-12T10:14:24.011" v="369" actId="1076"/>
        <pc:sldMkLst>
          <pc:docMk/>
          <pc:sldMk cId="2068099890" sldId="426"/>
        </pc:sldMkLst>
        <pc:spChg chg="del mod ord">
          <ac:chgData name="Dehbia Kouadria" userId="7bf50ad8-930e-4183-b8a1-c1df25b11269" providerId="ADAL" clId="{C1E66562-A60B-4D8B-9D84-0826CA7184A1}" dt="2023-04-12T10:02:45.304" v="158" actId="700"/>
          <ac:spMkLst>
            <pc:docMk/>
            <pc:sldMk cId="2068099890" sldId="426"/>
            <ac:spMk id="2" creationId="{C62B9AA0-5F57-1AE0-58B7-422F3FFC654D}"/>
          </ac:spMkLst>
        </pc:spChg>
        <pc:spChg chg="del">
          <ac:chgData name="Dehbia Kouadria" userId="7bf50ad8-930e-4183-b8a1-c1df25b11269" providerId="ADAL" clId="{C1E66562-A60B-4D8B-9D84-0826CA7184A1}" dt="2023-04-12T10:02:45.304" v="158" actId="700"/>
          <ac:spMkLst>
            <pc:docMk/>
            <pc:sldMk cId="2068099890" sldId="426"/>
            <ac:spMk id="3" creationId="{FCDDBB2A-86F3-9661-42BC-0DD6F8715252}"/>
          </ac:spMkLst>
        </pc:spChg>
        <pc:spChg chg="del">
          <ac:chgData name="Dehbia Kouadria" userId="7bf50ad8-930e-4183-b8a1-c1df25b11269" providerId="ADAL" clId="{C1E66562-A60B-4D8B-9D84-0826CA7184A1}" dt="2023-04-12T10:02:45.304" v="158" actId="700"/>
          <ac:spMkLst>
            <pc:docMk/>
            <pc:sldMk cId="2068099890" sldId="426"/>
            <ac:spMk id="4" creationId="{BE4CBF4D-0D91-E743-ADE8-EB061427A498}"/>
          </ac:spMkLst>
        </pc:spChg>
        <pc:spChg chg="add mod ord">
          <ac:chgData name="Dehbia Kouadria" userId="7bf50ad8-930e-4183-b8a1-c1df25b11269" providerId="ADAL" clId="{C1E66562-A60B-4D8B-9D84-0826CA7184A1}" dt="2023-04-12T10:02:56.802" v="159"/>
          <ac:spMkLst>
            <pc:docMk/>
            <pc:sldMk cId="2068099890" sldId="426"/>
            <ac:spMk id="5" creationId="{0BAB826C-6A9D-FB5F-FDD5-7249E1F5BF02}"/>
          </ac:spMkLst>
        </pc:spChg>
        <pc:spChg chg="add mod">
          <ac:chgData name="Dehbia Kouadria" userId="7bf50ad8-930e-4183-b8a1-c1df25b11269" providerId="ADAL" clId="{C1E66562-A60B-4D8B-9D84-0826CA7184A1}" dt="2023-04-12T10:12:36.998" v="242" actId="113"/>
          <ac:spMkLst>
            <pc:docMk/>
            <pc:sldMk cId="2068099890" sldId="426"/>
            <ac:spMk id="6" creationId="{852F649F-30F4-A016-BD90-EB791182A286}"/>
          </ac:spMkLst>
        </pc:spChg>
        <pc:spChg chg="add mod">
          <ac:chgData name="Dehbia Kouadria" userId="7bf50ad8-930e-4183-b8a1-c1df25b11269" providerId="ADAL" clId="{C1E66562-A60B-4D8B-9D84-0826CA7184A1}" dt="2023-04-12T10:14:24.011" v="369" actId="1076"/>
          <ac:spMkLst>
            <pc:docMk/>
            <pc:sldMk cId="2068099890" sldId="426"/>
            <ac:spMk id="7" creationId="{618D2CD6-DC79-B219-FD18-F00F80D35B5F}"/>
          </ac:spMkLst>
        </pc:spChg>
      </pc:sldChg>
      <pc:sldChg chg="addSp delSp modSp new mod modClrScheme chgLayout">
        <pc:chgData name="Dehbia Kouadria" userId="7bf50ad8-930e-4183-b8a1-c1df25b11269" providerId="ADAL" clId="{C1E66562-A60B-4D8B-9D84-0826CA7184A1}" dt="2023-04-12T10:24:19.919" v="810" actId="1076"/>
        <pc:sldMkLst>
          <pc:docMk/>
          <pc:sldMk cId="782286828" sldId="427"/>
        </pc:sldMkLst>
        <pc:spChg chg="del mod ord">
          <ac:chgData name="Dehbia Kouadria" userId="7bf50ad8-930e-4183-b8a1-c1df25b11269" providerId="ADAL" clId="{C1E66562-A60B-4D8B-9D84-0826CA7184A1}" dt="2023-04-12T10:19:32.229" v="607" actId="700"/>
          <ac:spMkLst>
            <pc:docMk/>
            <pc:sldMk cId="782286828" sldId="427"/>
            <ac:spMk id="2" creationId="{F286EB14-3948-92B3-8EDB-D5A81C01D44B}"/>
          </ac:spMkLst>
        </pc:spChg>
        <pc:spChg chg="del mod ord">
          <ac:chgData name="Dehbia Kouadria" userId="7bf50ad8-930e-4183-b8a1-c1df25b11269" providerId="ADAL" clId="{C1E66562-A60B-4D8B-9D84-0826CA7184A1}" dt="2023-04-12T10:19:32.229" v="607" actId="700"/>
          <ac:spMkLst>
            <pc:docMk/>
            <pc:sldMk cId="782286828" sldId="427"/>
            <ac:spMk id="3" creationId="{94DA2B3E-821D-5AFB-281F-F94B5B841EF4}"/>
          </ac:spMkLst>
        </pc:spChg>
        <pc:spChg chg="add mod ord">
          <ac:chgData name="Dehbia Kouadria" userId="7bf50ad8-930e-4183-b8a1-c1df25b11269" providerId="ADAL" clId="{C1E66562-A60B-4D8B-9D84-0826CA7184A1}" dt="2023-04-12T10:19:40.406" v="639" actId="20577"/>
          <ac:spMkLst>
            <pc:docMk/>
            <pc:sldMk cId="782286828" sldId="427"/>
            <ac:spMk id="4" creationId="{6E930C55-9C32-357F-2596-FE90F1A89849}"/>
          </ac:spMkLst>
        </pc:spChg>
        <pc:spChg chg="add mod ord">
          <ac:chgData name="Dehbia Kouadria" userId="7bf50ad8-930e-4183-b8a1-c1df25b11269" providerId="ADAL" clId="{C1E66562-A60B-4D8B-9D84-0826CA7184A1}" dt="2023-04-12T10:23:04.226" v="806" actId="20577"/>
          <ac:spMkLst>
            <pc:docMk/>
            <pc:sldMk cId="782286828" sldId="427"/>
            <ac:spMk id="5" creationId="{476DD232-A17C-F776-588F-80C1B2C5D8DD}"/>
          </ac:spMkLst>
        </pc:spChg>
        <pc:spChg chg="add del mod ord">
          <ac:chgData name="Dehbia Kouadria" userId="7bf50ad8-930e-4183-b8a1-c1df25b11269" providerId="ADAL" clId="{C1E66562-A60B-4D8B-9D84-0826CA7184A1}" dt="2023-04-12T10:24:14.348" v="807" actId="931"/>
          <ac:spMkLst>
            <pc:docMk/>
            <pc:sldMk cId="782286828" sldId="427"/>
            <ac:spMk id="6" creationId="{5B09E8A0-4CAF-23C8-B5E6-89282827C9D6}"/>
          </ac:spMkLst>
        </pc:spChg>
        <pc:picChg chg="add mod">
          <ac:chgData name="Dehbia Kouadria" userId="7bf50ad8-930e-4183-b8a1-c1df25b11269" providerId="ADAL" clId="{C1E66562-A60B-4D8B-9D84-0826CA7184A1}" dt="2023-04-12T10:24:19.919" v="810" actId="1076"/>
          <ac:picMkLst>
            <pc:docMk/>
            <pc:sldMk cId="782286828" sldId="427"/>
            <ac:picMk id="8" creationId="{954CB253-91FF-CCE4-2383-91127A3175E8}"/>
          </ac:picMkLst>
        </pc:picChg>
      </pc:sldChg>
      <pc:sldChg chg="addSp delSp modSp new mod modClrScheme chgLayout">
        <pc:chgData name="Dehbia Kouadria" userId="7bf50ad8-930e-4183-b8a1-c1df25b11269" providerId="ADAL" clId="{C1E66562-A60B-4D8B-9D84-0826CA7184A1}" dt="2023-04-12T10:28:53.186" v="1093" actId="20577"/>
        <pc:sldMkLst>
          <pc:docMk/>
          <pc:sldMk cId="3251355172" sldId="428"/>
        </pc:sldMkLst>
        <pc:spChg chg="del mod ord">
          <ac:chgData name="Dehbia Kouadria" userId="7bf50ad8-930e-4183-b8a1-c1df25b11269" providerId="ADAL" clId="{C1E66562-A60B-4D8B-9D84-0826CA7184A1}" dt="2023-04-12T10:26:31.624" v="812" actId="700"/>
          <ac:spMkLst>
            <pc:docMk/>
            <pc:sldMk cId="3251355172" sldId="428"/>
            <ac:spMk id="2" creationId="{3AF7ACA9-BF1D-6DFF-550E-B42512134396}"/>
          </ac:spMkLst>
        </pc:spChg>
        <pc:spChg chg="del mod ord">
          <ac:chgData name="Dehbia Kouadria" userId="7bf50ad8-930e-4183-b8a1-c1df25b11269" providerId="ADAL" clId="{C1E66562-A60B-4D8B-9D84-0826CA7184A1}" dt="2023-04-12T10:26:31.624" v="812" actId="700"/>
          <ac:spMkLst>
            <pc:docMk/>
            <pc:sldMk cId="3251355172" sldId="428"/>
            <ac:spMk id="3" creationId="{9B9D9749-2607-0992-5E3C-4A6A5051566E}"/>
          </ac:spMkLst>
        </pc:spChg>
        <pc:spChg chg="del">
          <ac:chgData name="Dehbia Kouadria" userId="7bf50ad8-930e-4183-b8a1-c1df25b11269" providerId="ADAL" clId="{C1E66562-A60B-4D8B-9D84-0826CA7184A1}" dt="2023-04-12T10:26:31.624" v="812" actId="700"/>
          <ac:spMkLst>
            <pc:docMk/>
            <pc:sldMk cId="3251355172" sldId="428"/>
            <ac:spMk id="4" creationId="{DE2EC755-07E2-6358-F342-BBC2F3144990}"/>
          </ac:spMkLst>
        </pc:spChg>
        <pc:spChg chg="add mod ord">
          <ac:chgData name="Dehbia Kouadria" userId="7bf50ad8-930e-4183-b8a1-c1df25b11269" providerId="ADAL" clId="{C1E66562-A60B-4D8B-9D84-0826CA7184A1}" dt="2023-04-12T10:26:44.994" v="842" actId="20577"/>
          <ac:spMkLst>
            <pc:docMk/>
            <pc:sldMk cId="3251355172" sldId="428"/>
            <ac:spMk id="5" creationId="{9FA55323-9E73-DFD2-530D-2CC2F0E140F6}"/>
          </ac:spMkLst>
        </pc:spChg>
        <pc:spChg chg="add mod ord">
          <ac:chgData name="Dehbia Kouadria" userId="7bf50ad8-930e-4183-b8a1-c1df25b11269" providerId="ADAL" clId="{C1E66562-A60B-4D8B-9D84-0826CA7184A1}" dt="2023-04-12T10:28:53.186" v="1093" actId="20577"/>
          <ac:spMkLst>
            <pc:docMk/>
            <pc:sldMk cId="3251355172" sldId="428"/>
            <ac:spMk id="6" creationId="{3256DE5F-5E74-03F4-0458-A37B001D4E87}"/>
          </ac:spMkLst>
        </pc:spChg>
      </pc:sldChg>
      <pc:sldChg chg="modSp new mod">
        <pc:chgData name="Dehbia Kouadria" userId="7bf50ad8-930e-4183-b8a1-c1df25b11269" providerId="ADAL" clId="{C1E66562-A60B-4D8B-9D84-0826CA7184A1}" dt="2023-04-12T10:33:15.043" v="1370" actId="20577"/>
        <pc:sldMkLst>
          <pc:docMk/>
          <pc:sldMk cId="889596257" sldId="429"/>
        </pc:sldMkLst>
        <pc:spChg chg="mod">
          <ac:chgData name="Dehbia Kouadria" userId="7bf50ad8-930e-4183-b8a1-c1df25b11269" providerId="ADAL" clId="{C1E66562-A60B-4D8B-9D84-0826CA7184A1}" dt="2023-04-12T10:31:56.796" v="1159" actId="113"/>
          <ac:spMkLst>
            <pc:docMk/>
            <pc:sldMk cId="889596257" sldId="429"/>
            <ac:spMk id="2" creationId="{0AB122C2-60AE-E9E8-D5F4-D870F1521161}"/>
          </ac:spMkLst>
        </pc:spChg>
        <pc:spChg chg="mod">
          <ac:chgData name="Dehbia Kouadria" userId="7bf50ad8-930e-4183-b8a1-c1df25b11269" providerId="ADAL" clId="{C1E66562-A60B-4D8B-9D84-0826CA7184A1}" dt="2023-04-12T10:33:15.043" v="1370" actId="20577"/>
          <ac:spMkLst>
            <pc:docMk/>
            <pc:sldMk cId="889596257" sldId="429"/>
            <ac:spMk id="3" creationId="{BB111D3F-D02C-78BE-53D1-85EA07A12448}"/>
          </ac:spMkLst>
        </pc:spChg>
      </pc:sldChg>
      <pc:sldChg chg="new del">
        <pc:chgData name="Dehbia Kouadria" userId="7bf50ad8-930e-4183-b8a1-c1df25b11269" providerId="ADAL" clId="{C1E66562-A60B-4D8B-9D84-0826CA7184A1}" dt="2023-04-12T10:33:47.686" v="1373" actId="47"/>
        <pc:sldMkLst>
          <pc:docMk/>
          <pc:sldMk cId="2153298855" sldId="430"/>
        </pc:sldMkLst>
      </pc:sldChg>
      <pc:sldChg chg="modSp add mod">
        <pc:chgData name="Dehbia Kouadria" userId="7bf50ad8-930e-4183-b8a1-c1df25b11269" providerId="ADAL" clId="{C1E66562-A60B-4D8B-9D84-0826CA7184A1}" dt="2023-04-12T10:36:56.406" v="1754" actId="20577"/>
        <pc:sldMkLst>
          <pc:docMk/>
          <pc:sldMk cId="3259922607" sldId="431"/>
        </pc:sldMkLst>
        <pc:spChg chg="mod">
          <ac:chgData name="Dehbia Kouadria" userId="7bf50ad8-930e-4183-b8a1-c1df25b11269" providerId="ADAL" clId="{C1E66562-A60B-4D8B-9D84-0826CA7184A1}" dt="2023-04-12T10:33:54.067" v="1383" actId="20577"/>
          <ac:spMkLst>
            <pc:docMk/>
            <pc:sldMk cId="3259922607" sldId="431"/>
            <ac:spMk id="2" creationId="{0AB122C2-60AE-E9E8-D5F4-D870F1521161}"/>
          </ac:spMkLst>
        </pc:spChg>
        <pc:spChg chg="mod">
          <ac:chgData name="Dehbia Kouadria" userId="7bf50ad8-930e-4183-b8a1-c1df25b11269" providerId="ADAL" clId="{C1E66562-A60B-4D8B-9D84-0826CA7184A1}" dt="2023-04-12T10:36:56.406" v="1754" actId="20577"/>
          <ac:spMkLst>
            <pc:docMk/>
            <pc:sldMk cId="3259922607" sldId="431"/>
            <ac:spMk id="3" creationId="{BB111D3F-D02C-78BE-53D1-85EA07A12448}"/>
          </ac:spMkLst>
        </pc:spChg>
      </pc:sldChg>
      <pc:sldChg chg="modSp add mod">
        <pc:chgData name="Dehbia Kouadria" userId="7bf50ad8-930e-4183-b8a1-c1df25b11269" providerId="ADAL" clId="{C1E66562-A60B-4D8B-9D84-0826CA7184A1}" dt="2023-04-12T10:39:08.132" v="1967" actId="20577"/>
        <pc:sldMkLst>
          <pc:docMk/>
          <pc:sldMk cId="728565542" sldId="432"/>
        </pc:sldMkLst>
        <pc:spChg chg="mod">
          <ac:chgData name="Dehbia Kouadria" userId="7bf50ad8-930e-4183-b8a1-c1df25b11269" providerId="ADAL" clId="{C1E66562-A60B-4D8B-9D84-0826CA7184A1}" dt="2023-04-12T10:37:31.088" v="1779" actId="20577"/>
          <ac:spMkLst>
            <pc:docMk/>
            <pc:sldMk cId="728565542" sldId="432"/>
            <ac:spMk id="2" creationId="{0AB122C2-60AE-E9E8-D5F4-D870F1521161}"/>
          </ac:spMkLst>
        </pc:spChg>
        <pc:spChg chg="mod">
          <ac:chgData name="Dehbia Kouadria" userId="7bf50ad8-930e-4183-b8a1-c1df25b11269" providerId="ADAL" clId="{C1E66562-A60B-4D8B-9D84-0826CA7184A1}" dt="2023-04-12T10:39:08.132" v="1967" actId="20577"/>
          <ac:spMkLst>
            <pc:docMk/>
            <pc:sldMk cId="728565542" sldId="432"/>
            <ac:spMk id="3" creationId="{BB111D3F-D02C-78BE-53D1-85EA07A12448}"/>
          </ac:spMkLst>
        </pc:spChg>
      </pc:sldChg>
      <pc:sldChg chg="modSp add mod">
        <pc:chgData name="Dehbia Kouadria" userId="7bf50ad8-930e-4183-b8a1-c1df25b11269" providerId="ADAL" clId="{C1E66562-A60B-4D8B-9D84-0826CA7184A1}" dt="2023-04-12T10:45:22.248" v="2460" actId="20577"/>
        <pc:sldMkLst>
          <pc:docMk/>
          <pc:sldMk cId="3894878099" sldId="433"/>
        </pc:sldMkLst>
        <pc:spChg chg="mod">
          <ac:chgData name="Dehbia Kouadria" userId="7bf50ad8-930e-4183-b8a1-c1df25b11269" providerId="ADAL" clId="{C1E66562-A60B-4D8B-9D84-0826CA7184A1}" dt="2023-04-12T10:40:05.030" v="2007" actId="1076"/>
          <ac:spMkLst>
            <pc:docMk/>
            <pc:sldMk cId="3894878099" sldId="433"/>
            <ac:spMk id="2" creationId="{0AB122C2-60AE-E9E8-D5F4-D870F1521161}"/>
          </ac:spMkLst>
        </pc:spChg>
        <pc:spChg chg="mod">
          <ac:chgData name="Dehbia Kouadria" userId="7bf50ad8-930e-4183-b8a1-c1df25b11269" providerId="ADAL" clId="{C1E66562-A60B-4D8B-9D84-0826CA7184A1}" dt="2023-04-12T10:45:22.248" v="2460" actId="20577"/>
          <ac:spMkLst>
            <pc:docMk/>
            <pc:sldMk cId="3894878099" sldId="433"/>
            <ac:spMk id="3" creationId="{BB111D3F-D02C-78BE-53D1-85EA07A12448}"/>
          </ac:spMkLst>
        </pc:spChg>
      </pc:sldChg>
      <pc:sldChg chg="addSp modSp add mod ord">
        <pc:chgData name="Dehbia Kouadria" userId="7bf50ad8-930e-4183-b8a1-c1df25b11269" providerId="ADAL" clId="{C1E66562-A60B-4D8B-9D84-0826CA7184A1}" dt="2023-04-12T10:51:48.222" v="2828" actId="1076"/>
        <pc:sldMkLst>
          <pc:docMk/>
          <pc:sldMk cId="3703283005" sldId="434"/>
        </pc:sldMkLst>
        <pc:spChg chg="mod">
          <ac:chgData name="Dehbia Kouadria" userId="7bf50ad8-930e-4183-b8a1-c1df25b11269" providerId="ADAL" clId="{C1E66562-A60B-4D8B-9D84-0826CA7184A1}" dt="2023-04-12T10:45:59.390" v="2494" actId="113"/>
          <ac:spMkLst>
            <pc:docMk/>
            <pc:sldMk cId="3703283005" sldId="434"/>
            <ac:spMk id="2" creationId="{0AB122C2-60AE-E9E8-D5F4-D870F1521161}"/>
          </ac:spMkLst>
        </pc:spChg>
        <pc:spChg chg="mod">
          <ac:chgData name="Dehbia Kouadria" userId="7bf50ad8-930e-4183-b8a1-c1df25b11269" providerId="ADAL" clId="{C1E66562-A60B-4D8B-9D84-0826CA7184A1}" dt="2023-04-12T10:47:48.898" v="2669" actId="14100"/>
          <ac:spMkLst>
            <pc:docMk/>
            <pc:sldMk cId="3703283005" sldId="434"/>
            <ac:spMk id="3" creationId="{BB111D3F-D02C-78BE-53D1-85EA07A12448}"/>
          </ac:spMkLst>
        </pc:spChg>
        <pc:spChg chg="add mod">
          <ac:chgData name="Dehbia Kouadria" userId="7bf50ad8-930e-4183-b8a1-c1df25b11269" providerId="ADAL" clId="{C1E66562-A60B-4D8B-9D84-0826CA7184A1}" dt="2023-04-12T10:51:48.222" v="2828" actId="1076"/>
          <ac:spMkLst>
            <pc:docMk/>
            <pc:sldMk cId="3703283005" sldId="434"/>
            <ac:spMk id="4" creationId="{D2CEF838-E69F-DF07-C26B-11ABBBD0A33C}"/>
          </ac:spMkLst>
        </pc:spChg>
      </pc:sldChg>
      <pc:sldChg chg="add del">
        <pc:chgData name="Dehbia Kouadria" userId="7bf50ad8-930e-4183-b8a1-c1df25b11269" providerId="ADAL" clId="{C1E66562-A60B-4D8B-9D84-0826CA7184A1}" dt="2023-04-12T10:46:46.531" v="2507" actId="2890"/>
        <pc:sldMkLst>
          <pc:docMk/>
          <pc:sldMk cId="3182827044" sldId="435"/>
        </pc:sldMkLst>
      </pc:sldChg>
      <pc:sldChg chg="modSp add mod ord">
        <pc:chgData name="Dehbia Kouadria" userId="7bf50ad8-930e-4183-b8a1-c1df25b11269" providerId="ADAL" clId="{C1E66562-A60B-4D8B-9D84-0826CA7184A1}" dt="2023-04-12T10:53:59.212" v="2966" actId="20577"/>
        <pc:sldMkLst>
          <pc:docMk/>
          <pc:sldMk cId="4002052114" sldId="435"/>
        </pc:sldMkLst>
        <pc:spChg chg="mod">
          <ac:chgData name="Dehbia Kouadria" userId="7bf50ad8-930e-4183-b8a1-c1df25b11269" providerId="ADAL" clId="{C1E66562-A60B-4D8B-9D84-0826CA7184A1}" dt="2023-04-12T10:53:59.212" v="2966" actId="20577"/>
          <ac:spMkLst>
            <pc:docMk/>
            <pc:sldMk cId="4002052114" sldId="435"/>
            <ac:spMk id="2" creationId="{0AB122C2-60AE-E9E8-D5F4-D870F1521161}"/>
          </ac:spMkLst>
        </pc:spChg>
        <pc:spChg chg="mod">
          <ac:chgData name="Dehbia Kouadria" userId="7bf50ad8-930e-4183-b8a1-c1df25b11269" providerId="ADAL" clId="{C1E66562-A60B-4D8B-9D84-0826CA7184A1}" dt="2023-04-12T10:53:42.863" v="2964" actId="20577"/>
          <ac:spMkLst>
            <pc:docMk/>
            <pc:sldMk cId="4002052114" sldId="435"/>
            <ac:spMk id="3" creationId="{BB111D3F-D02C-78BE-53D1-85EA07A12448}"/>
          </ac:spMkLst>
        </pc:spChg>
      </pc:sldChg>
      <pc:sldChg chg="modSp add mod">
        <pc:chgData name="Dehbia Kouadria" userId="7bf50ad8-930e-4183-b8a1-c1df25b11269" providerId="ADAL" clId="{C1E66562-A60B-4D8B-9D84-0826CA7184A1}" dt="2023-04-12T10:55:59.746" v="3256" actId="113"/>
        <pc:sldMkLst>
          <pc:docMk/>
          <pc:sldMk cId="3044919517" sldId="436"/>
        </pc:sldMkLst>
        <pc:spChg chg="mod">
          <ac:chgData name="Dehbia Kouadria" userId="7bf50ad8-930e-4183-b8a1-c1df25b11269" providerId="ADAL" clId="{C1E66562-A60B-4D8B-9D84-0826CA7184A1}" dt="2023-04-12T10:54:08.418" v="2973" actId="20577"/>
          <ac:spMkLst>
            <pc:docMk/>
            <pc:sldMk cId="3044919517" sldId="436"/>
            <ac:spMk id="2" creationId="{0AB122C2-60AE-E9E8-D5F4-D870F1521161}"/>
          </ac:spMkLst>
        </pc:spChg>
        <pc:spChg chg="mod">
          <ac:chgData name="Dehbia Kouadria" userId="7bf50ad8-930e-4183-b8a1-c1df25b11269" providerId="ADAL" clId="{C1E66562-A60B-4D8B-9D84-0826CA7184A1}" dt="2023-04-12T10:55:59.746" v="3256" actId="113"/>
          <ac:spMkLst>
            <pc:docMk/>
            <pc:sldMk cId="3044919517" sldId="436"/>
            <ac:spMk id="3" creationId="{BB111D3F-D02C-78BE-53D1-85EA07A12448}"/>
          </ac:spMkLst>
        </pc:spChg>
      </pc:sldChg>
      <pc:sldChg chg="modSp add mod">
        <pc:chgData name="Dehbia Kouadria" userId="7bf50ad8-930e-4183-b8a1-c1df25b11269" providerId="ADAL" clId="{C1E66562-A60B-4D8B-9D84-0826CA7184A1}" dt="2023-04-12T10:59:54.102" v="3830" actId="1076"/>
        <pc:sldMkLst>
          <pc:docMk/>
          <pc:sldMk cId="2584712298" sldId="437"/>
        </pc:sldMkLst>
        <pc:spChg chg="mod">
          <ac:chgData name="Dehbia Kouadria" userId="7bf50ad8-930e-4183-b8a1-c1df25b11269" providerId="ADAL" clId="{C1E66562-A60B-4D8B-9D84-0826CA7184A1}" dt="2023-04-12T10:56:29.942" v="3287" actId="20577"/>
          <ac:spMkLst>
            <pc:docMk/>
            <pc:sldMk cId="2584712298" sldId="437"/>
            <ac:spMk id="2" creationId="{0AB122C2-60AE-E9E8-D5F4-D870F1521161}"/>
          </ac:spMkLst>
        </pc:spChg>
        <pc:spChg chg="mod">
          <ac:chgData name="Dehbia Kouadria" userId="7bf50ad8-930e-4183-b8a1-c1df25b11269" providerId="ADAL" clId="{C1E66562-A60B-4D8B-9D84-0826CA7184A1}" dt="2023-04-12T10:59:54.102" v="3830" actId="1076"/>
          <ac:spMkLst>
            <pc:docMk/>
            <pc:sldMk cId="2584712298" sldId="437"/>
            <ac:spMk id="3" creationId="{BB111D3F-D02C-78BE-53D1-85EA07A12448}"/>
          </ac:spMkLst>
        </pc:spChg>
      </pc:sldChg>
      <pc:sldChg chg="addSp modSp add mod modClrScheme chgLayout">
        <pc:chgData name="Dehbia Kouadria" userId="7bf50ad8-930e-4183-b8a1-c1df25b11269" providerId="ADAL" clId="{C1E66562-A60B-4D8B-9D84-0826CA7184A1}" dt="2023-04-12T11:05:03.913" v="4375" actId="14100"/>
        <pc:sldMkLst>
          <pc:docMk/>
          <pc:sldMk cId="199285705" sldId="438"/>
        </pc:sldMkLst>
        <pc:spChg chg="mod ord">
          <ac:chgData name="Dehbia Kouadria" userId="7bf50ad8-930e-4183-b8a1-c1df25b11269" providerId="ADAL" clId="{C1E66562-A60B-4D8B-9D84-0826CA7184A1}" dt="2023-04-12T11:01:18.618" v="3914" actId="700"/>
          <ac:spMkLst>
            <pc:docMk/>
            <pc:sldMk cId="199285705" sldId="438"/>
            <ac:spMk id="2" creationId="{0AB122C2-60AE-E9E8-D5F4-D870F1521161}"/>
          </ac:spMkLst>
        </pc:spChg>
        <pc:spChg chg="mod ord">
          <ac:chgData name="Dehbia Kouadria" userId="7bf50ad8-930e-4183-b8a1-c1df25b11269" providerId="ADAL" clId="{C1E66562-A60B-4D8B-9D84-0826CA7184A1}" dt="2023-04-12T11:02:32.214" v="4091" actId="20577"/>
          <ac:spMkLst>
            <pc:docMk/>
            <pc:sldMk cId="199285705" sldId="438"/>
            <ac:spMk id="3" creationId="{BB111D3F-D02C-78BE-53D1-85EA07A12448}"/>
          </ac:spMkLst>
        </pc:spChg>
        <pc:spChg chg="add mod ord">
          <ac:chgData name="Dehbia Kouadria" userId="7bf50ad8-930e-4183-b8a1-c1df25b11269" providerId="ADAL" clId="{C1E66562-A60B-4D8B-9D84-0826CA7184A1}" dt="2023-04-12T11:05:03.913" v="4375" actId="14100"/>
          <ac:spMkLst>
            <pc:docMk/>
            <pc:sldMk cId="199285705" sldId="438"/>
            <ac:spMk id="4" creationId="{BB89D842-F90C-6497-83E2-CF2AE51755E0}"/>
          </ac:spMkLst>
        </pc:spChg>
      </pc:sldChg>
      <pc:sldChg chg="modSp add mod ord">
        <pc:chgData name="Dehbia Kouadria" userId="7bf50ad8-930e-4183-b8a1-c1df25b11269" providerId="ADAL" clId="{C1E66562-A60B-4D8B-9D84-0826CA7184A1}" dt="2023-04-12T11:08:36.414" v="4657" actId="20577"/>
        <pc:sldMkLst>
          <pc:docMk/>
          <pc:sldMk cId="3697746983" sldId="439"/>
        </pc:sldMkLst>
        <pc:spChg chg="mod">
          <ac:chgData name="Dehbia Kouadria" userId="7bf50ad8-930e-4183-b8a1-c1df25b11269" providerId="ADAL" clId="{C1E66562-A60B-4D8B-9D84-0826CA7184A1}" dt="2023-04-12T11:06:55.778" v="4386" actId="20577"/>
          <ac:spMkLst>
            <pc:docMk/>
            <pc:sldMk cId="3697746983" sldId="439"/>
            <ac:spMk id="2" creationId="{0AB122C2-60AE-E9E8-D5F4-D870F1521161}"/>
          </ac:spMkLst>
        </pc:spChg>
        <pc:spChg chg="mod">
          <ac:chgData name="Dehbia Kouadria" userId="7bf50ad8-930e-4183-b8a1-c1df25b11269" providerId="ADAL" clId="{C1E66562-A60B-4D8B-9D84-0826CA7184A1}" dt="2023-04-12T11:08:36.414" v="4657" actId="20577"/>
          <ac:spMkLst>
            <pc:docMk/>
            <pc:sldMk cId="3697746983" sldId="439"/>
            <ac:spMk id="3" creationId="{BB111D3F-D02C-78BE-53D1-85EA07A12448}"/>
          </ac:spMkLst>
        </pc:spChg>
      </pc:sldChg>
      <pc:sldChg chg="modSp add mod modNotesTx">
        <pc:chgData name="Dehbia Kouadria" userId="7bf50ad8-930e-4183-b8a1-c1df25b11269" providerId="ADAL" clId="{C1E66562-A60B-4D8B-9D84-0826CA7184A1}" dt="2023-04-12T11:11:08.361" v="5023" actId="20577"/>
        <pc:sldMkLst>
          <pc:docMk/>
          <pc:sldMk cId="706257133" sldId="440"/>
        </pc:sldMkLst>
        <pc:spChg chg="mod">
          <ac:chgData name="Dehbia Kouadria" userId="7bf50ad8-930e-4183-b8a1-c1df25b11269" providerId="ADAL" clId="{C1E66562-A60B-4D8B-9D84-0826CA7184A1}" dt="2023-04-12T11:08:56.139" v="4674" actId="20577"/>
          <ac:spMkLst>
            <pc:docMk/>
            <pc:sldMk cId="706257133" sldId="440"/>
            <ac:spMk id="2" creationId="{0AB122C2-60AE-E9E8-D5F4-D870F1521161}"/>
          </ac:spMkLst>
        </pc:spChg>
        <pc:spChg chg="mod">
          <ac:chgData name="Dehbia Kouadria" userId="7bf50ad8-930e-4183-b8a1-c1df25b11269" providerId="ADAL" clId="{C1E66562-A60B-4D8B-9D84-0826CA7184A1}" dt="2023-04-12T11:10:49.843" v="4978" actId="20577"/>
          <ac:spMkLst>
            <pc:docMk/>
            <pc:sldMk cId="706257133" sldId="440"/>
            <ac:spMk id="3" creationId="{BB111D3F-D02C-78BE-53D1-85EA07A12448}"/>
          </ac:spMkLst>
        </pc:spChg>
      </pc:sldChg>
      <pc:sldChg chg="modSp add mod">
        <pc:chgData name="Dehbia Kouadria" userId="7bf50ad8-930e-4183-b8a1-c1df25b11269" providerId="ADAL" clId="{C1E66562-A60B-4D8B-9D84-0826CA7184A1}" dt="2023-04-12T11:12:31.578" v="5115" actId="20577"/>
        <pc:sldMkLst>
          <pc:docMk/>
          <pc:sldMk cId="1010244102" sldId="441"/>
        </pc:sldMkLst>
        <pc:spChg chg="mod">
          <ac:chgData name="Dehbia Kouadria" userId="7bf50ad8-930e-4183-b8a1-c1df25b11269" providerId="ADAL" clId="{C1E66562-A60B-4D8B-9D84-0826CA7184A1}" dt="2023-04-12T11:11:43.262" v="5061" actId="20577"/>
          <ac:spMkLst>
            <pc:docMk/>
            <pc:sldMk cId="1010244102" sldId="441"/>
            <ac:spMk id="2" creationId="{0AB122C2-60AE-E9E8-D5F4-D870F1521161}"/>
          </ac:spMkLst>
        </pc:spChg>
        <pc:spChg chg="mod">
          <ac:chgData name="Dehbia Kouadria" userId="7bf50ad8-930e-4183-b8a1-c1df25b11269" providerId="ADAL" clId="{C1E66562-A60B-4D8B-9D84-0826CA7184A1}" dt="2023-04-12T11:12:31.578" v="5115" actId="20577"/>
          <ac:spMkLst>
            <pc:docMk/>
            <pc:sldMk cId="1010244102" sldId="441"/>
            <ac:spMk id="3" creationId="{BB111D3F-D02C-78BE-53D1-85EA07A12448}"/>
          </ac:spMkLst>
        </pc:spChg>
      </pc:sldChg>
      <pc:sldChg chg="modSp add mod ord">
        <pc:chgData name="Dehbia Kouadria" userId="7bf50ad8-930e-4183-b8a1-c1df25b11269" providerId="ADAL" clId="{C1E66562-A60B-4D8B-9D84-0826CA7184A1}" dt="2023-04-12T11:15:53.092" v="5264" actId="20577"/>
        <pc:sldMkLst>
          <pc:docMk/>
          <pc:sldMk cId="442324643" sldId="442"/>
        </pc:sldMkLst>
        <pc:spChg chg="mod">
          <ac:chgData name="Dehbia Kouadria" userId="7bf50ad8-930e-4183-b8a1-c1df25b11269" providerId="ADAL" clId="{C1E66562-A60B-4D8B-9D84-0826CA7184A1}" dt="2023-04-12T11:14:17.084" v="5132" actId="113"/>
          <ac:spMkLst>
            <pc:docMk/>
            <pc:sldMk cId="442324643" sldId="442"/>
            <ac:spMk id="2" creationId="{0AB122C2-60AE-E9E8-D5F4-D870F1521161}"/>
          </ac:spMkLst>
        </pc:spChg>
        <pc:spChg chg="mod">
          <ac:chgData name="Dehbia Kouadria" userId="7bf50ad8-930e-4183-b8a1-c1df25b11269" providerId="ADAL" clId="{C1E66562-A60B-4D8B-9D84-0826CA7184A1}" dt="2023-04-12T11:15:53.092" v="5264" actId="20577"/>
          <ac:spMkLst>
            <pc:docMk/>
            <pc:sldMk cId="442324643" sldId="442"/>
            <ac:spMk id="3" creationId="{BB111D3F-D02C-78BE-53D1-85EA07A12448}"/>
          </ac:spMkLst>
        </pc:spChg>
      </pc:sldChg>
      <pc:sldChg chg="modSp add mod">
        <pc:chgData name="Dehbia Kouadria" userId="7bf50ad8-930e-4183-b8a1-c1df25b11269" providerId="ADAL" clId="{C1E66562-A60B-4D8B-9D84-0826CA7184A1}" dt="2023-04-12T11:17:50.768" v="5403" actId="20577"/>
        <pc:sldMkLst>
          <pc:docMk/>
          <pc:sldMk cId="3936284417" sldId="443"/>
        </pc:sldMkLst>
        <pc:spChg chg="mod">
          <ac:chgData name="Dehbia Kouadria" userId="7bf50ad8-930e-4183-b8a1-c1df25b11269" providerId="ADAL" clId="{C1E66562-A60B-4D8B-9D84-0826CA7184A1}" dt="2023-04-12T11:16:11.406" v="5294" actId="20577"/>
          <ac:spMkLst>
            <pc:docMk/>
            <pc:sldMk cId="3936284417" sldId="443"/>
            <ac:spMk id="2" creationId="{0AB122C2-60AE-E9E8-D5F4-D870F1521161}"/>
          </ac:spMkLst>
        </pc:spChg>
        <pc:spChg chg="mod">
          <ac:chgData name="Dehbia Kouadria" userId="7bf50ad8-930e-4183-b8a1-c1df25b11269" providerId="ADAL" clId="{C1E66562-A60B-4D8B-9D84-0826CA7184A1}" dt="2023-04-12T11:17:50.768" v="5403" actId="20577"/>
          <ac:spMkLst>
            <pc:docMk/>
            <pc:sldMk cId="3936284417" sldId="443"/>
            <ac:spMk id="3" creationId="{BB111D3F-D02C-78BE-53D1-85EA07A12448}"/>
          </ac:spMkLst>
        </pc:spChg>
      </pc:sldChg>
      <pc:sldChg chg="addSp delSp modSp add mod modClrScheme chgLayout">
        <pc:chgData name="Dehbia Kouadria" userId="7bf50ad8-930e-4183-b8a1-c1df25b11269" providerId="ADAL" clId="{C1E66562-A60B-4D8B-9D84-0826CA7184A1}" dt="2023-04-12T11:32:49.148" v="6155" actId="3064"/>
        <pc:sldMkLst>
          <pc:docMk/>
          <pc:sldMk cId="1635681404" sldId="444"/>
        </pc:sldMkLst>
        <pc:spChg chg="mod ord">
          <ac:chgData name="Dehbia Kouadria" userId="7bf50ad8-930e-4183-b8a1-c1df25b11269" providerId="ADAL" clId="{C1E66562-A60B-4D8B-9D84-0826CA7184A1}" dt="2023-04-12T11:28:14.651" v="5757" actId="700"/>
          <ac:spMkLst>
            <pc:docMk/>
            <pc:sldMk cId="1635681404" sldId="444"/>
            <ac:spMk id="2" creationId="{0AB122C2-60AE-E9E8-D5F4-D870F1521161}"/>
          </ac:spMkLst>
        </pc:spChg>
        <pc:spChg chg="mod ord">
          <ac:chgData name="Dehbia Kouadria" userId="7bf50ad8-930e-4183-b8a1-c1df25b11269" providerId="ADAL" clId="{C1E66562-A60B-4D8B-9D84-0826CA7184A1}" dt="2023-04-12T11:28:24.504" v="5760" actId="14100"/>
          <ac:spMkLst>
            <pc:docMk/>
            <pc:sldMk cId="1635681404" sldId="444"/>
            <ac:spMk id="3" creationId="{BB111D3F-D02C-78BE-53D1-85EA07A12448}"/>
          </ac:spMkLst>
        </pc:spChg>
        <pc:spChg chg="add del mod ord">
          <ac:chgData name="Dehbia Kouadria" userId="7bf50ad8-930e-4183-b8a1-c1df25b11269" providerId="ADAL" clId="{C1E66562-A60B-4D8B-9D84-0826CA7184A1}" dt="2023-04-12T11:28:14.651" v="5757" actId="700"/>
          <ac:spMkLst>
            <pc:docMk/>
            <pc:sldMk cId="1635681404" sldId="444"/>
            <ac:spMk id="4" creationId="{CC509110-D5DE-F8A1-2ED5-F51448DE9C16}"/>
          </ac:spMkLst>
        </pc:spChg>
        <pc:spChg chg="add mod">
          <ac:chgData name="Dehbia Kouadria" userId="7bf50ad8-930e-4183-b8a1-c1df25b11269" providerId="ADAL" clId="{C1E66562-A60B-4D8B-9D84-0826CA7184A1}" dt="2023-04-12T11:32:49.148" v="6155" actId="3064"/>
          <ac:spMkLst>
            <pc:docMk/>
            <pc:sldMk cId="1635681404" sldId="444"/>
            <ac:spMk id="5" creationId="{8F43BE95-167D-9909-F016-39D6B72DB23C}"/>
          </ac:spMkLst>
        </pc:spChg>
      </pc:sldChg>
    </pc:docChg>
  </pc:docChgLst>
  <pc:docChgLst>
    <pc:chgData name="Bastian Desch" userId="779dbd08d3316e4c" providerId="Windows Live" clId="Web-{7F2EFD9D-B778-4C51-B6A3-B0CBD342DC16}"/>
    <pc:docChg chg="delSld modSld">
      <pc:chgData name="Bastian Desch" userId="779dbd08d3316e4c" providerId="Windows Live" clId="Web-{7F2EFD9D-B778-4C51-B6A3-B0CBD342DC16}" dt="2022-05-07T20:58:01.176" v="32" actId="20577"/>
      <pc:docMkLst>
        <pc:docMk/>
      </pc:docMkLst>
      <pc:sldChg chg="modSp">
        <pc:chgData name="Bastian Desch" userId="779dbd08d3316e4c" providerId="Windows Live" clId="Web-{7F2EFD9D-B778-4C51-B6A3-B0CBD342DC16}" dt="2022-05-07T20:42:01.152" v="25" actId="20577"/>
        <pc:sldMkLst>
          <pc:docMk/>
          <pc:sldMk cId="4004069667" sldId="406"/>
        </pc:sldMkLst>
        <pc:spChg chg="mod">
          <ac:chgData name="Bastian Desch" userId="779dbd08d3316e4c" providerId="Windows Live" clId="Web-{7F2EFD9D-B778-4C51-B6A3-B0CBD342DC16}" dt="2022-05-07T20:42:01.152" v="25" actId="20577"/>
          <ac:spMkLst>
            <pc:docMk/>
            <pc:sldMk cId="4004069667" sldId="406"/>
            <ac:spMk id="3" creationId="{B231E619-DB31-C982-7307-DA7F69CD887D}"/>
          </ac:spMkLst>
        </pc:spChg>
      </pc:sldChg>
      <pc:sldChg chg="modSp">
        <pc:chgData name="Bastian Desch" userId="779dbd08d3316e4c" providerId="Windows Live" clId="Web-{7F2EFD9D-B778-4C51-B6A3-B0CBD342DC16}" dt="2022-05-07T20:38:50.350" v="2" actId="20577"/>
        <pc:sldMkLst>
          <pc:docMk/>
          <pc:sldMk cId="2274306821" sldId="407"/>
        </pc:sldMkLst>
        <pc:spChg chg="mod">
          <ac:chgData name="Bastian Desch" userId="779dbd08d3316e4c" providerId="Windows Live" clId="Web-{7F2EFD9D-B778-4C51-B6A3-B0CBD342DC16}" dt="2022-05-07T20:38:50.350" v="2" actId="20577"/>
          <ac:spMkLst>
            <pc:docMk/>
            <pc:sldMk cId="2274306821" sldId="407"/>
            <ac:spMk id="3" creationId="{B231E619-DB31-C982-7307-DA7F69CD887D}"/>
          </ac:spMkLst>
        </pc:spChg>
      </pc:sldChg>
      <pc:sldChg chg="modSp del">
        <pc:chgData name="Bastian Desch" userId="779dbd08d3316e4c" providerId="Windows Live" clId="Web-{7F2EFD9D-B778-4C51-B6A3-B0CBD342DC16}" dt="2022-05-07T20:47:15.582" v="26"/>
        <pc:sldMkLst>
          <pc:docMk/>
          <pc:sldMk cId="3762737810" sldId="408"/>
        </pc:sldMkLst>
        <pc:spChg chg="mod">
          <ac:chgData name="Bastian Desch" userId="779dbd08d3316e4c" providerId="Windows Live" clId="Web-{7F2EFD9D-B778-4C51-B6A3-B0CBD342DC16}" dt="2022-05-07T20:41:04.275" v="15" actId="20577"/>
          <ac:spMkLst>
            <pc:docMk/>
            <pc:sldMk cId="3762737810" sldId="408"/>
            <ac:spMk id="3" creationId="{DBAC4577-7CDE-B879-0B2B-7AEDD5C76DE4}"/>
          </ac:spMkLst>
        </pc:spChg>
      </pc:sldChg>
      <pc:sldChg chg="modSp">
        <pc:chgData name="Bastian Desch" userId="779dbd08d3316e4c" providerId="Windows Live" clId="Web-{7F2EFD9D-B778-4C51-B6A3-B0CBD342DC16}" dt="2022-05-07T20:50:23.571" v="29" actId="20577"/>
        <pc:sldMkLst>
          <pc:docMk/>
          <pc:sldMk cId="3585592645" sldId="409"/>
        </pc:sldMkLst>
        <pc:spChg chg="mod">
          <ac:chgData name="Bastian Desch" userId="779dbd08d3316e4c" providerId="Windows Live" clId="Web-{7F2EFD9D-B778-4C51-B6A3-B0CBD342DC16}" dt="2022-05-07T20:50:23.571" v="29" actId="20577"/>
          <ac:spMkLst>
            <pc:docMk/>
            <pc:sldMk cId="3585592645" sldId="409"/>
            <ac:spMk id="711683" creationId="{00000000-0000-0000-0000-000000000000}"/>
          </ac:spMkLst>
        </pc:spChg>
      </pc:sldChg>
      <pc:sldChg chg="modSp">
        <pc:chgData name="Bastian Desch" userId="779dbd08d3316e4c" providerId="Windows Live" clId="Web-{7F2EFD9D-B778-4C51-B6A3-B0CBD342DC16}" dt="2022-05-07T20:58:01.176" v="32" actId="20577"/>
        <pc:sldMkLst>
          <pc:docMk/>
          <pc:sldMk cId="938774027" sldId="416"/>
        </pc:sldMkLst>
        <pc:spChg chg="mod">
          <ac:chgData name="Bastian Desch" userId="779dbd08d3316e4c" providerId="Windows Live" clId="Web-{7F2EFD9D-B778-4C51-B6A3-B0CBD342DC16}" dt="2022-05-07T20:58:01.176" v="32" actId="20577"/>
          <ac:spMkLst>
            <pc:docMk/>
            <pc:sldMk cId="938774027" sldId="416"/>
            <ac:spMk id="711683" creationId="{00000000-0000-0000-0000-000000000000}"/>
          </ac:spMkLst>
        </pc:spChg>
      </pc:sldChg>
    </pc:docChg>
  </pc:docChgLst>
  <pc:docChgLst>
    <pc:chgData name="Dehbia Kouadria" userId="24cf8942edd75162" providerId="Windows Live" clId="Web-{12CB97FF-07A1-4BDB-A2CC-B967C5502935}"/>
    <pc:docChg chg="modSld">
      <pc:chgData name="Dehbia Kouadria" userId="24cf8942edd75162" providerId="Windows Live" clId="Web-{12CB97FF-07A1-4BDB-A2CC-B967C5502935}" dt="2022-05-08T13:27:04.335" v="0" actId="1076"/>
      <pc:docMkLst>
        <pc:docMk/>
      </pc:docMkLst>
      <pc:sldChg chg="modSp">
        <pc:chgData name="Dehbia Kouadria" userId="24cf8942edd75162" providerId="Windows Live" clId="Web-{12CB97FF-07A1-4BDB-A2CC-B967C5502935}" dt="2022-05-08T13:27:04.335" v="0" actId="1076"/>
        <pc:sldMkLst>
          <pc:docMk/>
          <pc:sldMk cId="0" sldId="402"/>
        </pc:sldMkLst>
        <pc:spChg chg="mod">
          <ac:chgData name="Dehbia Kouadria" userId="24cf8942edd75162" providerId="Windows Live" clId="Web-{12CB97FF-07A1-4BDB-A2CC-B967C5502935}" dt="2022-05-08T13:27:04.335" v="0" actId="1076"/>
          <ac:spMkLst>
            <pc:docMk/>
            <pc:sldMk cId="0" sldId="402"/>
            <ac:spMk id="4" creationId="{982081F1-7D89-552A-132F-757FF6756107}"/>
          </ac:spMkLst>
        </pc:spChg>
      </pc:sldChg>
    </pc:docChg>
  </pc:docChgLst>
  <pc:docChgLst>
    <pc:chgData name="Dehbia Kouadria" userId="24cf8942edd75162" providerId="Windows Live" clId="Web-{2B83543E-F4A4-4C60-9752-73799B90388B}"/>
    <pc:docChg chg="modSld">
      <pc:chgData name="Dehbia Kouadria" userId="24cf8942edd75162" providerId="Windows Live" clId="Web-{2B83543E-F4A4-4C60-9752-73799B90388B}" dt="2022-05-09T10:11:46.709" v="90" actId="20577"/>
      <pc:docMkLst>
        <pc:docMk/>
      </pc:docMkLst>
      <pc:sldChg chg="modSp">
        <pc:chgData name="Dehbia Kouadria" userId="24cf8942edd75162" providerId="Windows Live" clId="Web-{2B83543E-F4A4-4C60-9752-73799B90388B}" dt="2022-05-09T09:59:05.611" v="88" actId="20577"/>
        <pc:sldMkLst>
          <pc:docMk/>
          <pc:sldMk cId="0" sldId="405"/>
        </pc:sldMkLst>
        <pc:spChg chg="mod">
          <ac:chgData name="Dehbia Kouadria" userId="24cf8942edd75162" providerId="Windows Live" clId="Web-{2B83543E-F4A4-4C60-9752-73799B90388B}" dt="2022-05-09T09:59:05.611" v="88" actId="20577"/>
          <ac:spMkLst>
            <pc:docMk/>
            <pc:sldMk cId="0" sldId="405"/>
            <ac:spMk id="711683" creationId="{00000000-0000-0000-0000-000000000000}"/>
          </ac:spMkLst>
        </pc:spChg>
      </pc:sldChg>
      <pc:sldChg chg="modSp">
        <pc:chgData name="Dehbia Kouadria" userId="24cf8942edd75162" providerId="Windows Live" clId="Web-{2B83543E-F4A4-4C60-9752-73799B90388B}" dt="2022-05-09T10:11:46.709" v="90" actId="20577"/>
        <pc:sldMkLst>
          <pc:docMk/>
          <pc:sldMk cId="3164688835" sldId="418"/>
        </pc:sldMkLst>
        <pc:spChg chg="mod">
          <ac:chgData name="Dehbia Kouadria" userId="24cf8942edd75162" providerId="Windows Live" clId="Web-{2B83543E-F4A4-4C60-9752-73799B90388B}" dt="2022-05-09T10:11:46.709" v="90" actId="20577"/>
          <ac:spMkLst>
            <pc:docMk/>
            <pc:sldMk cId="3164688835" sldId="418"/>
            <ac:spMk id="6" creationId="{0D10638A-2104-397A-BD33-1ED361B14355}"/>
          </ac:spMkLst>
        </pc:spChg>
      </pc:sldChg>
      <pc:sldChg chg="modSp">
        <pc:chgData name="Dehbia Kouadria" userId="24cf8942edd75162" providerId="Windows Live" clId="Web-{2B83543E-F4A4-4C60-9752-73799B90388B}" dt="2022-05-09T09:58:53.814" v="84" actId="1076"/>
        <pc:sldMkLst>
          <pc:docMk/>
          <pc:sldMk cId="3907794154" sldId="420"/>
        </pc:sldMkLst>
        <pc:spChg chg="mod">
          <ac:chgData name="Dehbia Kouadria" userId="24cf8942edd75162" providerId="Windows Live" clId="Web-{2B83543E-F4A4-4C60-9752-73799B90388B}" dt="2022-05-09T09:58:53.814" v="84" actId="1076"/>
          <ac:spMkLst>
            <pc:docMk/>
            <pc:sldMk cId="3907794154" sldId="420"/>
            <ac:spMk id="2" creationId="{15777695-5B3D-C5A9-BC59-1B6562687E88}"/>
          </ac:spMkLst>
        </pc:spChg>
        <pc:spChg chg="mod">
          <ac:chgData name="Dehbia Kouadria" userId="24cf8942edd75162" providerId="Windows Live" clId="Web-{2B83543E-F4A4-4C60-9752-73799B90388B}" dt="2022-05-09T09:57:30.640" v="35" actId="20577"/>
          <ac:spMkLst>
            <pc:docMk/>
            <pc:sldMk cId="3907794154" sldId="420"/>
            <ac:spMk id="3" creationId="{013B2382-B7F8-C44A-A518-A36CB66A0CCF}"/>
          </ac:spMkLst>
        </pc:spChg>
        <pc:spChg chg="mod">
          <ac:chgData name="Dehbia Kouadria" userId="24cf8942edd75162" providerId="Windows Live" clId="Web-{2B83543E-F4A4-4C60-9752-73799B90388B}" dt="2022-05-09T09:56:20.217" v="29" actId="20577"/>
          <ac:spMkLst>
            <pc:docMk/>
            <pc:sldMk cId="3907794154" sldId="420"/>
            <ac:spMk id="5" creationId="{D8FE1436-7D4F-6492-FA72-FB980B2EB133}"/>
          </ac:spMkLst>
        </pc:spChg>
        <pc:spChg chg="mod">
          <ac:chgData name="Dehbia Kouadria" userId="24cf8942edd75162" providerId="Windows Live" clId="Web-{2B83543E-F4A4-4C60-9752-73799B90388B}" dt="2022-05-09T09:58:22.720" v="69" actId="20577"/>
          <ac:spMkLst>
            <pc:docMk/>
            <pc:sldMk cId="3907794154" sldId="420"/>
            <ac:spMk id="6" creationId="{8DB9E3ED-A046-3428-17B0-4FB0671BEFBF}"/>
          </ac:spMkLst>
        </pc:spChg>
      </pc:sldChg>
    </pc:docChg>
  </pc:docChgLst>
  <pc:docChgLst>
    <pc:chgData name="Dehbia Kouadria" userId="24cf8942edd75162" providerId="Windows Live" clId="Web-{0D86F6BF-747D-4849-B0AC-A0ABE97AA8BB}"/>
    <pc:docChg chg="modSld">
      <pc:chgData name="Dehbia Kouadria" userId="24cf8942edd75162" providerId="Windows Live" clId="Web-{0D86F6BF-747D-4849-B0AC-A0ABE97AA8BB}" dt="2022-05-09T07:56:24.492" v="47" actId="20577"/>
      <pc:docMkLst>
        <pc:docMk/>
      </pc:docMkLst>
      <pc:sldChg chg="modSp">
        <pc:chgData name="Dehbia Kouadria" userId="24cf8942edd75162" providerId="Windows Live" clId="Web-{0D86F6BF-747D-4849-B0AC-A0ABE97AA8BB}" dt="2022-05-09T07:51:41.612" v="37" actId="20577"/>
        <pc:sldMkLst>
          <pc:docMk/>
          <pc:sldMk cId="0" sldId="405"/>
        </pc:sldMkLst>
        <pc:spChg chg="mod">
          <ac:chgData name="Dehbia Kouadria" userId="24cf8942edd75162" providerId="Windows Live" clId="Web-{0D86F6BF-747D-4849-B0AC-A0ABE97AA8BB}" dt="2022-05-09T07:51:41.612" v="37" actId="20577"/>
          <ac:spMkLst>
            <pc:docMk/>
            <pc:sldMk cId="0" sldId="405"/>
            <ac:spMk id="711683" creationId="{00000000-0000-0000-0000-000000000000}"/>
          </ac:spMkLst>
        </pc:spChg>
      </pc:sldChg>
      <pc:sldChg chg="modSp">
        <pc:chgData name="Dehbia Kouadria" userId="24cf8942edd75162" providerId="Windows Live" clId="Web-{0D86F6BF-747D-4849-B0AC-A0ABE97AA8BB}" dt="2022-05-09T07:56:24.492" v="47" actId="20577"/>
        <pc:sldMkLst>
          <pc:docMk/>
          <pc:sldMk cId="4004069667" sldId="406"/>
        </pc:sldMkLst>
        <pc:spChg chg="mod">
          <ac:chgData name="Dehbia Kouadria" userId="24cf8942edd75162" providerId="Windows Live" clId="Web-{0D86F6BF-747D-4849-B0AC-A0ABE97AA8BB}" dt="2022-05-09T07:56:24.492" v="47" actId="20577"/>
          <ac:spMkLst>
            <pc:docMk/>
            <pc:sldMk cId="4004069667" sldId="406"/>
            <ac:spMk id="3" creationId="{B231E619-DB31-C982-7307-DA7F69CD887D}"/>
          </ac:spMkLst>
        </pc:spChg>
      </pc:sldChg>
      <pc:sldChg chg="modSp">
        <pc:chgData name="Dehbia Kouadria" userId="24cf8942edd75162" providerId="Windows Live" clId="Web-{0D86F6BF-747D-4849-B0AC-A0ABE97AA8BB}" dt="2022-05-09T06:27:41.848" v="34" actId="1076"/>
        <pc:sldMkLst>
          <pc:docMk/>
          <pc:sldMk cId="3907794154" sldId="420"/>
        </pc:sldMkLst>
        <pc:spChg chg="mod">
          <ac:chgData name="Dehbia Kouadria" userId="24cf8942edd75162" providerId="Windows Live" clId="Web-{0D86F6BF-747D-4849-B0AC-A0ABE97AA8BB}" dt="2022-05-09T06:27:41.848" v="34" actId="1076"/>
          <ac:spMkLst>
            <pc:docMk/>
            <pc:sldMk cId="3907794154" sldId="420"/>
            <ac:spMk id="2" creationId="{15777695-5B3D-C5A9-BC59-1B6562687E88}"/>
          </ac:spMkLst>
        </pc:spChg>
        <pc:spChg chg="mod">
          <ac:chgData name="Dehbia Kouadria" userId="24cf8942edd75162" providerId="Windows Live" clId="Web-{0D86F6BF-747D-4849-B0AC-A0ABE97AA8BB}" dt="2022-05-09T06:26:39.127" v="24" actId="20577"/>
          <ac:spMkLst>
            <pc:docMk/>
            <pc:sldMk cId="3907794154" sldId="420"/>
            <ac:spMk id="3" creationId="{013B2382-B7F8-C44A-A518-A36CB66A0CCF}"/>
          </ac:spMkLst>
        </pc:spChg>
        <pc:spChg chg="mod">
          <ac:chgData name="Dehbia Kouadria" userId="24cf8942edd75162" providerId="Windows Live" clId="Web-{0D86F6BF-747D-4849-B0AC-A0ABE97AA8BB}" dt="2022-05-09T06:26:47.112" v="30" actId="20577"/>
          <ac:spMkLst>
            <pc:docMk/>
            <pc:sldMk cId="3907794154" sldId="420"/>
            <ac:spMk id="5" creationId="{D8FE1436-7D4F-6492-FA72-FB980B2EB133}"/>
          </ac:spMkLst>
        </pc:spChg>
      </pc:sldChg>
    </pc:docChg>
  </pc:docChgLst>
  <pc:docChgLst>
    <pc:chgData name="Bastian Desch" userId="779dbd08d3316e4c" providerId="Windows Live" clId="Web-{1F1E1C75-0593-4F2B-991D-FA769010B674}"/>
    <pc:docChg chg="addSld delSld modSld">
      <pc:chgData name="Bastian Desch" userId="779dbd08d3316e4c" providerId="Windows Live" clId="Web-{1F1E1C75-0593-4F2B-991D-FA769010B674}" dt="2022-05-07T14:19:39.351" v="23"/>
      <pc:docMkLst>
        <pc:docMk/>
      </pc:docMkLst>
      <pc:sldChg chg="modSp">
        <pc:chgData name="Bastian Desch" userId="779dbd08d3316e4c" providerId="Windows Live" clId="Web-{1F1E1C75-0593-4F2B-991D-FA769010B674}" dt="2022-05-07T13:10:04.969" v="5" actId="20577"/>
        <pc:sldMkLst>
          <pc:docMk/>
          <pc:sldMk cId="2274306821" sldId="407"/>
        </pc:sldMkLst>
        <pc:spChg chg="mod">
          <ac:chgData name="Bastian Desch" userId="779dbd08d3316e4c" providerId="Windows Live" clId="Web-{1F1E1C75-0593-4F2B-991D-FA769010B674}" dt="2022-05-07T13:10:04.969" v="5" actId="20577"/>
          <ac:spMkLst>
            <pc:docMk/>
            <pc:sldMk cId="2274306821" sldId="407"/>
            <ac:spMk id="3" creationId="{B231E619-DB31-C982-7307-DA7F69CD887D}"/>
          </ac:spMkLst>
        </pc:spChg>
      </pc:sldChg>
      <pc:sldChg chg="modSp">
        <pc:chgData name="Bastian Desch" userId="779dbd08d3316e4c" providerId="Windows Live" clId="Web-{1F1E1C75-0593-4F2B-991D-FA769010B674}" dt="2022-05-07T12:59:24.667" v="3" actId="20577"/>
        <pc:sldMkLst>
          <pc:docMk/>
          <pc:sldMk cId="3762737810" sldId="408"/>
        </pc:sldMkLst>
        <pc:spChg chg="mod">
          <ac:chgData name="Bastian Desch" userId="779dbd08d3316e4c" providerId="Windows Live" clId="Web-{1F1E1C75-0593-4F2B-991D-FA769010B674}" dt="2022-05-07T12:59:24.667" v="3" actId="20577"/>
          <ac:spMkLst>
            <pc:docMk/>
            <pc:sldMk cId="3762737810" sldId="408"/>
            <ac:spMk id="3" creationId="{DBAC4577-7CDE-B879-0B2B-7AEDD5C76DE4}"/>
          </ac:spMkLst>
        </pc:spChg>
      </pc:sldChg>
      <pc:sldChg chg="modSp">
        <pc:chgData name="Bastian Desch" userId="779dbd08d3316e4c" providerId="Windows Live" clId="Web-{1F1E1C75-0593-4F2B-991D-FA769010B674}" dt="2022-05-07T13:29:00.631" v="7" actId="20577"/>
        <pc:sldMkLst>
          <pc:docMk/>
          <pc:sldMk cId="3585592645" sldId="409"/>
        </pc:sldMkLst>
        <pc:spChg chg="mod">
          <ac:chgData name="Bastian Desch" userId="779dbd08d3316e4c" providerId="Windows Live" clId="Web-{1F1E1C75-0593-4F2B-991D-FA769010B674}" dt="2022-05-07T13:29:00.631" v="7" actId="20577"/>
          <ac:spMkLst>
            <pc:docMk/>
            <pc:sldMk cId="3585592645" sldId="409"/>
            <ac:spMk id="711683" creationId="{00000000-0000-0000-0000-000000000000}"/>
          </ac:spMkLst>
        </pc:spChg>
      </pc:sldChg>
      <pc:sldChg chg="modSp">
        <pc:chgData name="Bastian Desch" userId="779dbd08d3316e4c" providerId="Windows Live" clId="Web-{1F1E1C75-0593-4F2B-991D-FA769010B674}" dt="2022-05-07T13:54:38.561" v="13" actId="20577"/>
        <pc:sldMkLst>
          <pc:docMk/>
          <pc:sldMk cId="2629419780" sldId="410"/>
        </pc:sldMkLst>
        <pc:spChg chg="mod">
          <ac:chgData name="Bastian Desch" userId="779dbd08d3316e4c" providerId="Windows Live" clId="Web-{1F1E1C75-0593-4F2B-991D-FA769010B674}" dt="2022-05-07T13:54:38.561" v="13" actId="20577"/>
          <ac:spMkLst>
            <pc:docMk/>
            <pc:sldMk cId="2629419780" sldId="410"/>
            <ac:spMk id="711683" creationId="{00000000-0000-0000-0000-000000000000}"/>
          </ac:spMkLst>
        </pc:spChg>
      </pc:sldChg>
      <pc:sldChg chg="modSp">
        <pc:chgData name="Bastian Desch" userId="779dbd08d3316e4c" providerId="Windows Live" clId="Web-{1F1E1C75-0593-4F2B-991D-FA769010B674}" dt="2022-05-07T14:19:39.351" v="23"/>
        <pc:sldMkLst>
          <pc:docMk/>
          <pc:sldMk cId="2865602389" sldId="421"/>
        </pc:sldMkLst>
        <pc:graphicFrameChg chg="mod modGraphic">
          <ac:chgData name="Bastian Desch" userId="779dbd08d3316e4c" providerId="Windows Live" clId="Web-{1F1E1C75-0593-4F2B-991D-FA769010B674}" dt="2022-05-07T14:19:39.351" v="23"/>
          <ac:graphicFrameMkLst>
            <pc:docMk/>
            <pc:sldMk cId="2865602389" sldId="421"/>
            <ac:graphicFrameMk id="3" creationId="{BA777370-86FF-3F5E-105A-13AB44FC2B43}"/>
          </ac:graphicFrameMkLst>
        </pc:graphicFrameChg>
      </pc:sldChg>
      <pc:sldChg chg="new del">
        <pc:chgData name="Bastian Desch" userId="779dbd08d3316e4c" providerId="Windows Live" clId="Web-{1F1E1C75-0593-4F2B-991D-FA769010B674}" dt="2022-05-07T13:56:20.220" v="15"/>
        <pc:sldMkLst>
          <pc:docMk/>
          <pc:sldMk cId="1284782381" sldId="422"/>
        </pc:sldMkLst>
      </pc:sldChg>
      <pc:sldChg chg="new del">
        <pc:chgData name="Bastian Desch" userId="779dbd08d3316e4c" providerId="Windows Live" clId="Web-{1F1E1C75-0593-4F2B-991D-FA769010B674}" dt="2022-05-07T13:29:30.086" v="9"/>
        <pc:sldMkLst>
          <pc:docMk/>
          <pc:sldMk cId="3285797800" sldId="422"/>
        </pc:sldMkLst>
      </pc:sldChg>
    </pc:docChg>
  </pc:docChgLst>
  <pc:docChgLst>
    <pc:chgData name="Dehbia Kouadria" userId="24cf8942edd75162" providerId="LiveId" clId="{17BADB32-C636-4716-B80D-93C22C39D57A}"/>
    <pc:docChg chg="undo redo custSel addSld delSld modSld sldOrd addMainMaster delMainMaster modMainMaster">
      <pc:chgData name="Dehbia Kouadria" userId="24cf8942edd75162" providerId="LiveId" clId="{17BADB32-C636-4716-B80D-93C22C39D57A}" dt="2023-04-16T13:44:18.231" v="2112" actId="729"/>
      <pc:docMkLst>
        <pc:docMk/>
      </pc:docMkLst>
      <pc:sldChg chg="modSp mod modTransition modNotesTx">
        <pc:chgData name="Dehbia Kouadria" userId="24cf8942edd75162" providerId="LiveId" clId="{17BADB32-C636-4716-B80D-93C22C39D57A}" dt="2023-04-16T13:25:40.321" v="2048" actId="20577"/>
        <pc:sldMkLst>
          <pc:docMk/>
          <pc:sldMk cId="0" sldId="402"/>
        </pc:sldMkLst>
        <pc:spChg chg="mod">
          <ac:chgData name="Dehbia Kouadria" userId="24cf8942edd75162" providerId="LiveId" clId="{17BADB32-C636-4716-B80D-93C22C39D57A}" dt="2023-04-16T13:25:40.321" v="2048" actId="20577"/>
          <ac:spMkLst>
            <pc:docMk/>
            <pc:sldMk cId="0" sldId="402"/>
            <ac:spMk id="4" creationId="{982081F1-7D89-552A-132F-757FF6756107}"/>
          </ac:spMkLst>
        </pc:spChg>
      </pc:sldChg>
      <pc:sldChg chg="addSp delSp modSp add mod modTransition modClrScheme chgLayout">
        <pc:chgData name="Dehbia Kouadria" userId="24cf8942edd75162" providerId="LiveId" clId="{17BADB32-C636-4716-B80D-93C22C39D57A}" dt="2023-04-15T17:08:44.641" v="1581"/>
        <pc:sldMkLst>
          <pc:docMk/>
          <pc:sldMk cId="3692886023" sldId="404"/>
        </pc:sldMkLst>
        <pc:spChg chg="mod ord">
          <ac:chgData name="Dehbia Kouadria" userId="24cf8942edd75162" providerId="LiveId" clId="{17BADB32-C636-4716-B80D-93C22C39D57A}" dt="2023-04-15T15:08:43.468" v="1499" actId="700"/>
          <ac:spMkLst>
            <pc:docMk/>
            <pc:sldMk cId="3692886023" sldId="404"/>
            <ac:spMk id="2" creationId="{3C986499-ADB5-AD72-E654-6DA44650BA35}"/>
          </ac:spMkLst>
        </pc:spChg>
        <pc:spChg chg="mod ord">
          <ac:chgData name="Dehbia Kouadria" userId="24cf8942edd75162" providerId="LiveId" clId="{17BADB32-C636-4716-B80D-93C22C39D57A}" dt="2023-04-15T15:08:43.468" v="1499" actId="700"/>
          <ac:spMkLst>
            <pc:docMk/>
            <pc:sldMk cId="3692886023" sldId="404"/>
            <ac:spMk id="3" creationId="{878F6DA1-B155-4AF2-536B-D768C3CB4D32}"/>
          </ac:spMkLst>
        </pc:spChg>
        <pc:spChg chg="mod ord">
          <ac:chgData name="Dehbia Kouadria" userId="24cf8942edd75162" providerId="LiveId" clId="{17BADB32-C636-4716-B80D-93C22C39D57A}" dt="2023-04-15T15:08:43.468" v="1499" actId="700"/>
          <ac:spMkLst>
            <pc:docMk/>
            <pc:sldMk cId="3692886023" sldId="404"/>
            <ac:spMk id="4" creationId="{44199A47-FBB4-DA6B-DFC7-01CFB117FA86}"/>
          </ac:spMkLst>
        </pc:spChg>
        <pc:spChg chg="del mod ord">
          <ac:chgData name="Dehbia Kouadria" userId="24cf8942edd75162" providerId="LiveId" clId="{17BADB32-C636-4716-B80D-93C22C39D57A}" dt="2023-04-15T14:56:21.368" v="1463" actId="700"/>
          <ac:spMkLst>
            <pc:docMk/>
            <pc:sldMk cId="3692886023" sldId="404"/>
            <ac:spMk id="5" creationId="{ED89A79B-2B79-117C-E866-05DF21A4E062}"/>
          </ac:spMkLst>
        </pc:spChg>
        <pc:spChg chg="add del mod ord">
          <ac:chgData name="Dehbia Kouadria" userId="24cf8942edd75162" providerId="LiveId" clId="{17BADB32-C636-4716-B80D-93C22C39D57A}" dt="2023-04-15T15:08:43.468" v="1499" actId="700"/>
          <ac:spMkLst>
            <pc:docMk/>
            <pc:sldMk cId="3692886023" sldId="404"/>
            <ac:spMk id="6" creationId="{70DE45B6-0267-D858-9C93-BAE5273416B7}"/>
          </ac:spMkLst>
        </pc:spChg>
        <pc:spChg chg="mod ord">
          <ac:chgData name="Dehbia Kouadria" userId="24cf8942edd75162" providerId="LiveId" clId="{17BADB32-C636-4716-B80D-93C22C39D57A}" dt="2023-04-15T15:08:43.468" v="1499" actId="700"/>
          <ac:spMkLst>
            <pc:docMk/>
            <pc:sldMk cId="3692886023" sldId="404"/>
            <ac:spMk id="7" creationId="{DB1993C7-29CD-30BD-2A10-1E46AECAABDA}"/>
          </ac:spMkLst>
        </pc:spChg>
        <pc:spChg chg="add mod ord">
          <ac:chgData name="Dehbia Kouadria" userId="24cf8942edd75162" providerId="LiveId" clId="{17BADB32-C636-4716-B80D-93C22C39D57A}" dt="2023-04-15T15:08:43.468" v="1499" actId="700"/>
          <ac:spMkLst>
            <pc:docMk/>
            <pc:sldMk cId="3692886023" sldId="404"/>
            <ac:spMk id="8" creationId="{39D6D554-03AC-0B22-3562-27E98B5355AB}"/>
          </ac:spMkLst>
        </pc:spChg>
      </pc:sldChg>
      <pc:sldChg chg="modSp mod modTransition modNotesTx">
        <pc:chgData name="Dehbia Kouadria" userId="24cf8942edd75162" providerId="LiveId" clId="{17BADB32-C636-4716-B80D-93C22C39D57A}" dt="2023-04-16T13:26:33.916" v="2056" actId="20577"/>
        <pc:sldMkLst>
          <pc:docMk/>
          <pc:sldMk cId="0" sldId="405"/>
        </pc:sldMkLst>
        <pc:spChg chg="mod">
          <ac:chgData name="Dehbia Kouadria" userId="24cf8942edd75162" providerId="LiveId" clId="{17BADB32-C636-4716-B80D-93C22C39D57A}" dt="2023-04-16T13:26:33.916" v="2056" actId="20577"/>
          <ac:spMkLst>
            <pc:docMk/>
            <pc:sldMk cId="0" sldId="405"/>
            <ac:spMk id="711683" creationId="{00000000-0000-0000-0000-000000000000}"/>
          </ac:spMkLst>
        </pc:spChg>
      </pc:sldChg>
      <pc:sldChg chg="modSp add mod modTransition modClrScheme chgLayout">
        <pc:chgData name="Dehbia Kouadria" userId="24cf8942edd75162" providerId="LiveId" clId="{17BADB32-C636-4716-B80D-93C22C39D57A}" dt="2023-04-15T17:08:44.641" v="1581"/>
        <pc:sldMkLst>
          <pc:docMk/>
          <pc:sldMk cId="2779338242" sldId="406"/>
        </pc:sldMkLst>
        <pc:spChg chg="mod ord">
          <ac:chgData name="Dehbia Kouadria" userId="24cf8942edd75162" providerId="LiveId" clId="{17BADB32-C636-4716-B80D-93C22C39D57A}" dt="2023-04-15T15:08:43.468" v="1499" actId="700"/>
          <ac:spMkLst>
            <pc:docMk/>
            <pc:sldMk cId="2779338242" sldId="406"/>
            <ac:spMk id="2" creationId="{E1A4F0AD-C668-F246-66C9-8EAE78096972}"/>
          </ac:spMkLst>
        </pc:spChg>
        <pc:spChg chg="mod ord">
          <ac:chgData name="Dehbia Kouadria" userId="24cf8942edd75162" providerId="LiveId" clId="{17BADB32-C636-4716-B80D-93C22C39D57A}" dt="2023-04-15T15:08:43.468" v="1499" actId="700"/>
          <ac:spMkLst>
            <pc:docMk/>
            <pc:sldMk cId="2779338242" sldId="406"/>
            <ac:spMk id="3" creationId="{D8845708-1409-063A-819B-475A8196578A}"/>
          </ac:spMkLst>
        </pc:spChg>
        <pc:spChg chg="mod ord">
          <ac:chgData name="Dehbia Kouadria" userId="24cf8942edd75162" providerId="LiveId" clId="{17BADB32-C636-4716-B80D-93C22C39D57A}" dt="2023-04-15T15:08:43.468" v="1499" actId="700"/>
          <ac:spMkLst>
            <pc:docMk/>
            <pc:sldMk cId="2779338242" sldId="406"/>
            <ac:spMk id="4" creationId="{5FEA0A6C-4135-AEFD-9B9B-64C2589F97E9}"/>
          </ac:spMkLst>
        </pc:spChg>
        <pc:spChg chg="mod ord">
          <ac:chgData name="Dehbia Kouadria" userId="24cf8942edd75162" providerId="LiveId" clId="{17BADB32-C636-4716-B80D-93C22C39D57A}" dt="2023-04-15T15:08:43.468" v="1499" actId="700"/>
          <ac:spMkLst>
            <pc:docMk/>
            <pc:sldMk cId="2779338242" sldId="406"/>
            <ac:spMk id="5" creationId="{430C115F-12AC-6440-D36B-330D8FF829A3}"/>
          </ac:spMkLst>
        </pc:spChg>
        <pc:graphicFrameChg chg="mod ord modGraphic">
          <ac:chgData name="Dehbia Kouadria" userId="24cf8942edd75162" providerId="LiveId" clId="{17BADB32-C636-4716-B80D-93C22C39D57A}" dt="2023-04-15T15:08:43.468" v="1499" actId="700"/>
          <ac:graphicFrameMkLst>
            <pc:docMk/>
            <pc:sldMk cId="2779338242" sldId="406"/>
            <ac:graphicFrameMk id="6" creationId="{A7A60394-F006-1AA4-EB96-3F17F68C788C}"/>
          </ac:graphicFrameMkLst>
        </pc:graphicFrameChg>
      </pc:sldChg>
      <pc:sldChg chg="addSp delSp modSp add mod modTransition modClrScheme chgLayout">
        <pc:chgData name="Dehbia Kouadria" userId="24cf8942edd75162" providerId="LiveId" clId="{17BADB32-C636-4716-B80D-93C22C39D57A}" dt="2023-04-16T13:31:22.874" v="2064" actId="20577"/>
        <pc:sldMkLst>
          <pc:docMk/>
          <pc:sldMk cId="1192862916" sldId="407"/>
        </pc:sldMkLst>
        <pc:spChg chg="mod ord">
          <ac:chgData name="Dehbia Kouadria" userId="24cf8942edd75162" providerId="LiveId" clId="{17BADB32-C636-4716-B80D-93C22C39D57A}" dt="2023-04-15T15:08:43.468" v="1499" actId="700"/>
          <ac:spMkLst>
            <pc:docMk/>
            <pc:sldMk cId="1192862916" sldId="407"/>
            <ac:spMk id="2" creationId="{DC509A6C-9DA3-64A6-BC90-0617BF28E402}"/>
          </ac:spMkLst>
        </pc:spChg>
        <pc:spChg chg="mod ord">
          <ac:chgData name="Dehbia Kouadria" userId="24cf8942edd75162" providerId="LiveId" clId="{17BADB32-C636-4716-B80D-93C22C39D57A}" dt="2023-04-16T13:31:22.874" v="2064" actId="20577"/>
          <ac:spMkLst>
            <pc:docMk/>
            <pc:sldMk cId="1192862916" sldId="407"/>
            <ac:spMk id="3" creationId="{5C194786-B3FE-BBE2-EEFA-F4B5C542140C}"/>
          </ac:spMkLst>
        </pc:spChg>
        <pc:spChg chg="mod ord">
          <ac:chgData name="Dehbia Kouadria" userId="24cf8942edd75162" providerId="LiveId" clId="{17BADB32-C636-4716-B80D-93C22C39D57A}" dt="2023-04-15T15:08:43.468" v="1499" actId="700"/>
          <ac:spMkLst>
            <pc:docMk/>
            <pc:sldMk cId="1192862916" sldId="407"/>
            <ac:spMk id="4" creationId="{6F32542A-A5AB-B02C-EEA8-E0BCBA3D1B58}"/>
          </ac:spMkLst>
        </pc:spChg>
        <pc:spChg chg="del mod ord">
          <ac:chgData name="Dehbia Kouadria" userId="24cf8942edd75162" providerId="LiveId" clId="{17BADB32-C636-4716-B80D-93C22C39D57A}" dt="2023-04-15T14:56:59.445" v="1465" actId="700"/>
          <ac:spMkLst>
            <pc:docMk/>
            <pc:sldMk cId="1192862916" sldId="407"/>
            <ac:spMk id="5" creationId="{413A2BE8-1825-96BE-A7C5-C2ACBB3E7B17}"/>
          </ac:spMkLst>
        </pc:spChg>
        <pc:spChg chg="add del mod ord">
          <ac:chgData name="Dehbia Kouadria" userId="24cf8942edd75162" providerId="LiveId" clId="{17BADB32-C636-4716-B80D-93C22C39D57A}" dt="2023-04-15T15:08:43.468" v="1499" actId="700"/>
          <ac:spMkLst>
            <pc:docMk/>
            <pc:sldMk cId="1192862916" sldId="407"/>
            <ac:spMk id="6" creationId="{39C6A2FD-421D-0CBC-AC14-149C390965F3}"/>
          </ac:spMkLst>
        </pc:spChg>
        <pc:spChg chg="mod ord">
          <ac:chgData name="Dehbia Kouadria" userId="24cf8942edd75162" providerId="LiveId" clId="{17BADB32-C636-4716-B80D-93C22C39D57A}" dt="2023-04-15T15:08:43.468" v="1499" actId="700"/>
          <ac:spMkLst>
            <pc:docMk/>
            <pc:sldMk cId="1192862916" sldId="407"/>
            <ac:spMk id="7" creationId="{AA772284-6D08-2C62-BB2F-6F313E42D09D}"/>
          </ac:spMkLst>
        </pc:spChg>
        <pc:spChg chg="add mod ord">
          <ac:chgData name="Dehbia Kouadria" userId="24cf8942edd75162" providerId="LiveId" clId="{17BADB32-C636-4716-B80D-93C22C39D57A}" dt="2023-04-15T15:08:43.468" v="1499" actId="700"/>
          <ac:spMkLst>
            <pc:docMk/>
            <pc:sldMk cId="1192862916" sldId="407"/>
            <ac:spMk id="8" creationId="{05BD4F78-8D8B-EC58-AB6D-3501DE2C6149}"/>
          </ac:spMkLst>
        </pc:spChg>
      </pc:sldChg>
      <pc:sldChg chg="addSp delSp modSp add mod modTransition modClrScheme chgLayout">
        <pc:chgData name="Dehbia Kouadria" userId="24cf8942edd75162" providerId="LiveId" clId="{17BADB32-C636-4716-B80D-93C22C39D57A}" dt="2023-04-15T17:08:44.641" v="1581"/>
        <pc:sldMkLst>
          <pc:docMk/>
          <pc:sldMk cId="4203972209" sldId="408"/>
        </pc:sldMkLst>
        <pc:spChg chg="mod ord">
          <ac:chgData name="Dehbia Kouadria" userId="24cf8942edd75162" providerId="LiveId" clId="{17BADB32-C636-4716-B80D-93C22C39D57A}" dt="2023-04-15T15:08:43.468" v="1499" actId="700"/>
          <ac:spMkLst>
            <pc:docMk/>
            <pc:sldMk cId="4203972209" sldId="408"/>
            <ac:spMk id="2" creationId="{47FF7F23-040F-23B1-9D1D-8B6F1653C5EE}"/>
          </ac:spMkLst>
        </pc:spChg>
        <pc:spChg chg="add del mod ord">
          <ac:chgData name="Dehbia Kouadria" userId="24cf8942edd75162" providerId="LiveId" clId="{17BADB32-C636-4716-B80D-93C22C39D57A}" dt="2023-04-15T15:08:43.468" v="1499" actId="700"/>
          <ac:spMkLst>
            <pc:docMk/>
            <pc:sldMk cId="4203972209" sldId="408"/>
            <ac:spMk id="3" creationId="{DA030307-8237-8399-04E8-1D72D79DD62D}"/>
          </ac:spMkLst>
        </pc:spChg>
        <pc:spChg chg="mod ord">
          <ac:chgData name="Dehbia Kouadria" userId="24cf8942edd75162" providerId="LiveId" clId="{17BADB32-C636-4716-B80D-93C22C39D57A}" dt="2023-04-15T15:08:43.468" v="1499" actId="700"/>
          <ac:spMkLst>
            <pc:docMk/>
            <pc:sldMk cId="4203972209" sldId="408"/>
            <ac:spMk id="4" creationId="{EC1ED64D-795C-DBD5-9FD9-8C621FECB957}"/>
          </ac:spMkLst>
        </pc:spChg>
        <pc:spChg chg="mod ord">
          <ac:chgData name="Dehbia Kouadria" userId="24cf8942edd75162" providerId="LiveId" clId="{17BADB32-C636-4716-B80D-93C22C39D57A}" dt="2023-04-15T15:08:43.468" v="1499" actId="700"/>
          <ac:spMkLst>
            <pc:docMk/>
            <pc:sldMk cId="4203972209" sldId="408"/>
            <ac:spMk id="5" creationId="{4359AAD3-0E60-6ED5-0337-14E88922749E}"/>
          </ac:spMkLst>
        </pc:spChg>
        <pc:spChg chg="add mod ord">
          <ac:chgData name="Dehbia Kouadria" userId="24cf8942edd75162" providerId="LiveId" clId="{17BADB32-C636-4716-B80D-93C22C39D57A}" dt="2023-04-15T15:08:43.468" v="1499" actId="700"/>
          <ac:spMkLst>
            <pc:docMk/>
            <pc:sldMk cId="4203972209" sldId="408"/>
            <ac:spMk id="7" creationId="{0E0A9B82-4566-38FD-C90A-F006425B4614}"/>
          </ac:spMkLst>
        </pc:spChg>
        <pc:graphicFrameChg chg="mod ord modGraphic">
          <ac:chgData name="Dehbia Kouadria" userId="24cf8942edd75162" providerId="LiveId" clId="{17BADB32-C636-4716-B80D-93C22C39D57A}" dt="2023-04-15T15:08:43.468" v="1499" actId="700"/>
          <ac:graphicFrameMkLst>
            <pc:docMk/>
            <pc:sldMk cId="4203972209" sldId="408"/>
            <ac:graphicFrameMk id="6" creationId="{E628372A-2B8D-4FF0-2D31-DB7445EED829}"/>
          </ac:graphicFrameMkLst>
        </pc:graphicFrameChg>
      </pc:sldChg>
      <pc:sldChg chg="addSp delSp modSp add mod modTransition modClrScheme chgLayout">
        <pc:chgData name="Dehbia Kouadria" userId="24cf8942edd75162" providerId="LiveId" clId="{17BADB32-C636-4716-B80D-93C22C39D57A}" dt="2023-04-15T17:08:44.641" v="1581"/>
        <pc:sldMkLst>
          <pc:docMk/>
          <pc:sldMk cId="2227973568" sldId="409"/>
        </pc:sldMkLst>
        <pc:spChg chg="mod ord">
          <ac:chgData name="Dehbia Kouadria" userId="24cf8942edd75162" providerId="LiveId" clId="{17BADB32-C636-4716-B80D-93C22C39D57A}" dt="2023-04-15T15:09:18.705" v="1500" actId="700"/>
          <ac:spMkLst>
            <pc:docMk/>
            <pc:sldMk cId="2227973568" sldId="409"/>
            <ac:spMk id="2" creationId="{6A337542-1EC9-FFF1-B800-7F0AF9DEF063}"/>
          </ac:spMkLst>
        </pc:spChg>
        <pc:spChg chg="mod ord">
          <ac:chgData name="Dehbia Kouadria" userId="24cf8942edd75162" providerId="LiveId" clId="{17BADB32-C636-4716-B80D-93C22C39D57A}" dt="2023-04-15T17:05:45.304" v="1552" actId="255"/>
          <ac:spMkLst>
            <pc:docMk/>
            <pc:sldMk cId="2227973568" sldId="409"/>
            <ac:spMk id="3" creationId="{3EC28CAD-1760-126C-051D-69B192E95AD4}"/>
          </ac:spMkLst>
        </pc:spChg>
        <pc:spChg chg="mod ord">
          <ac:chgData name="Dehbia Kouadria" userId="24cf8942edd75162" providerId="LiveId" clId="{17BADB32-C636-4716-B80D-93C22C39D57A}" dt="2023-04-15T15:09:18.705" v="1500" actId="700"/>
          <ac:spMkLst>
            <pc:docMk/>
            <pc:sldMk cId="2227973568" sldId="409"/>
            <ac:spMk id="4" creationId="{54EC0448-CE2D-5985-7764-ECD7171B00C2}"/>
          </ac:spMkLst>
        </pc:spChg>
        <pc:spChg chg="del mod ord">
          <ac:chgData name="Dehbia Kouadria" userId="24cf8942edd75162" providerId="LiveId" clId="{17BADB32-C636-4716-B80D-93C22C39D57A}" dt="2023-04-15T14:57:53.648" v="1466" actId="700"/>
          <ac:spMkLst>
            <pc:docMk/>
            <pc:sldMk cId="2227973568" sldId="409"/>
            <ac:spMk id="5" creationId="{F4311258-F132-0B51-55E2-3D8EB5D7FC17}"/>
          </ac:spMkLst>
        </pc:spChg>
        <pc:spChg chg="add del mod ord">
          <ac:chgData name="Dehbia Kouadria" userId="24cf8942edd75162" providerId="LiveId" clId="{17BADB32-C636-4716-B80D-93C22C39D57A}" dt="2023-04-15T15:09:18.705" v="1500" actId="700"/>
          <ac:spMkLst>
            <pc:docMk/>
            <pc:sldMk cId="2227973568" sldId="409"/>
            <ac:spMk id="6" creationId="{4502C4F9-D290-5EB3-D9B5-49085B15E9BA}"/>
          </ac:spMkLst>
        </pc:spChg>
        <pc:spChg chg="mod ord">
          <ac:chgData name="Dehbia Kouadria" userId="24cf8942edd75162" providerId="LiveId" clId="{17BADB32-C636-4716-B80D-93C22C39D57A}" dt="2023-04-15T15:09:18.705" v="1500" actId="700"/>
          <ac:spMkLst>
            <pc:docMk/>
            <pc:sldMk cId="2227973568" sldId="409"/>
            <ac:spMk id="7" creationId="{D0691B98-3E54-B644-2C87-770A231F2C88}"/>
          </ac:spMkLst>
        </pc:spChg>
        <pc:spChg chg="add mod ord">
          <ac:chgData name="Dehbia Kouadria" userId="24cf8942edd75162" providerId="LiveId" clId="{17BADB32-C636-4716-B80D-93C22C39D57A}" dt="2023-04-15T15:09:18.705" v="1500" actId="700"/>
          <ac:spMkLst>
            <pc:docMk/>
            <pc:sldMk cId="2227973568" sldId="409"/>
            <ac:spMk id="8" creationId="{2C3FD4AF-B507-93B4-A0CD-1AD007CC5768}"/>
          </ac:spMkLst>
        </pc:spChg>
      </pc:sldChg>
      <pc:sldChg chg="addSp delSp modSp add mod modTransition modClrScheme chgLayout">
        <pc:chgData name="Dehbia Kouadria" userId="24cf8942edd75162" providerId="LiveId" clId="{17BADB32-C636-4716-B80D-93C22C39D57A}" dt="2023-04-15T17:08:44.641" v="1581"/>
        <pc:sldMkLst>
          <pc:docMk/>
          <pc:sldMk cId="4222792710" sldId="410"/>
        </pc:sldMkLst>
        <pc:spChg chg="mod ord">
          <ac:chgData name="Dehbia Kouadria" userId="24cf8942edd75162" providerId="LiveId" clId="{17BADB32-C636-4716-B80D-93C22C39D57A}" dt="2023-04-15T15:09:18.705" v="1500" actId="700"/>
          <ac:spMkLst>
            <pc:docMk/>
            <pc:sldMk cId="4222792710" sldId="410"/>
            <ac:spMk id="2" creationId="{C14BF76C-D149-200F-6851-70577A9B201E}"/>
          </ac:spMkLst>
        </pc:spChg>
        <pc:spChg chg="mod ord">
          <ac:chgData name="Dehbia Kouadria" userId="24cf8942edd75162" providerId="LiveId" clId="{17BADB32-C636-4716-B80D-93C22C39D57A}" dt="2023-04-15T17:05:55.774" v="1554" actId="255"/>
          <ac:spMkLst>
            <pc:docMk/>
            <pc:sldMk cId="4222792710" sldId="410"/>
            <ac:spMk id="3" creationId="{FEB7943B-FDD4-5162-9A03-D3A0B1159440}"/>
          </ac:spMkLst>
        </pc:spChg>
        <pc:spChg chg="mod ord">
          <ac:chgData name="Dehbia Kouadria" userId="24cf8942edd75162" providerId="LiveId" clId="{17BADB32-C636-4716-B80D-93C22C39D57A}" dt="2023-04-15T15:09:18.705" v="1500" actId="700"/>
          <ac:spMkLst>
            <pc:docMk/>
            <pc:sldMk cId="4222792710" sldId="410"/>
            <ac:spMk id="4" creationId="{F36C306B-B48C-E425-2DCA-FBDA8707ECBC}"/>
          </ac:spMkLst>
        </pc:spChg>
        <pc:spChg chg="del mod ord">
          <ac:chgData name="Dehbia Kouadria" userId="24cf8942edd75162" providerId="LiveId" clId="{17BADB32-C636-4716-B80D-93C22C39D57A}" dt="2023-04-15T14:57:53.648" v="1466" actId="700"/>
          <ac:spMkLst>
            <pc:docMk/>
            <pc:sldMk cId="4222792710" sldId="410"/>
            <ac:spMk id="5" creationId="{95B34EED-C743-01E3-DB9E-687BAFAEFE5B}"/>
          </ac:spMkLst>
        </pc:spChg>
        <pc:spChg chg="add del mod ord">
          <ac:chgData name="Dehbia Kouadria" userId="24cf8942edd75162" providerId="LiveId" clId="{17BADB32-C636-4716-B80D-93C22C39D57A}" dt="2023-04-15T15:09:18.705" v="1500" actId="700"/>
          <ac:spMkLst>
            <pc:docMk/>
            <pc:sldMk cId="4222792710" sldId="410"/>
            <ac:spMk id="6" creationId="{BA788A2D-97D2-3D85-7980-6C500DA65BCB}"/>
          </ac:spMkLst>
        </pc:spChg>
        <pc:spChg chg="mod ord">
          <ac:chgData name="Dehbia Kouadria" userId="24cf8942edd75162" providerId="LiveId" clId="{17BADB32-C636-4716-B80D-93C22C39D57A}" dt="2023-04-15T15:09:18.705" v="1500" actId="700"/>
          <ac:spMkLst>
            <pc:docMk/>
            <pc:sldMk cId="4222792710" sldId="410"/>
            <ac:spMk id="7" creationId="{FDDFDAE0-7C06-4119-B4AD-9CECDCDDC8BD}"/>
          </ac:spMkLst>
        </pc:spChg>
        <pc:spChg chg="add mod ord">
          <ac:chgData name="Dehbia Kouadria" userId="24cf8942edd75162" providerId="LiveId" clId="{17BADB32-C636-4716-B80D-93C22C39D57A}" dt="2023-04-15T15:09:18.705" v="1500" actId="700"/>
          <ac:spMkLst>
            <pc:docMk/>
            <pc:sldMk cId="4222792710" sldId="410"/>
            <ac:spMk id="8" creationId="{62436B7C-8E16-AFDC-DA9E-75C2AC2469F1}"/>
          </ac:spMkLst>
        </pc:spChg>
      </pc:sldChg>
      <pc:sldChg chg="addSp delSp modSp add mod modTransition modClrScheme chgLayout">
        <pc:chgData name="Dehbia Kouadria" userId="24cf8942edd75162" providerId="LiveId" clId="{17BADB32-C636-4716-B80D-93C22C39D57A}" dt="2023-04-15T17:08:44.641" v="1581"/>
        <pc:sldMkLst>
          <pc:docMk/>
          <pc:sldMk cId="2187927598" sldId="411"/>
        </pc:sldMkLst>
        <pc:spChg chg="mod ord">
          <ac:chgData name="Dehbia Kouadria" userId="24cf8942edd75162" providerId="LiveId" clId="{17BADB32-C636-4716-B80D-93C22C39D57A}" dt="2023-04-15T15:09:18.705" v="1500" actId="700"/>
          <ac:spMkLst>
            <pc:docMk/>
            <pc:sldMk cId="2187927598" sldId="411"/>
            <ac:spMk id="2" creationId="{969F001F-8F34-E08B-4221-7B72D03A08C9}"/>
          </ac:spMkLst>
        </pc:spChg>
        <pc:spChg chg="mod ord">
          <ac:chgData name="Dehbia Kouadria" userId="24cf8942edd75162" providerId="LiveId" clId="{17BADB32-C636-4716-B80D-93C22C39D57A}" dt="2023-04-15T17:06:07.049" v="1556" actId="255"/>
          <ac:spMkLst>
            <pc:docMk/>
            <pc:sldMk cId="2187927598" sldId="411"/>
            <ac:spMk id="3" creationId="{191D54B7-2DE4-9583-CBD2-EF375384ACCC}"/>
          </ac:spMkLst>
        </pc:spChg>
        <pc:spChg chg="mod ord">
          <ac:chgData name="Dehbia Kouadria" userId="24cf8942edd75162" providerId="LiveId" clId="{17BADB32-C636-4716-B80D-93C22C39D57A}" dt="2023-04-15T15:09:18.705" v="1500" actId="700"/>
          <ac:spMkLst>
            <pc:docMk/>
            <pc:sldMk cId="2187927598" sldId="411"/>
            <ac:spMk id="4" creationId="{0AB1DAAC-D3E8-6919-1FDD-3A5CB2C3F336}"/>
          </ac:spMkLst>
        </pc:spChg>
        <pc:spChg chg="del mod ord">
          <ac:chgData name="Dehbia Kouadria" userId="24cf8942edd75162" providerId="LiveId" clId="{17BADB32-C636-4716-B80D-93C22C39D57A}" dt="2023-04-15T14:57:53.648" v="1466" actId="700"/>
          <ac:spMkLst>
            <pc:docMk/>
            <pc:sldMk cId="2187927598" sldId="411"/>
            <ac:spMk id="5" creationId="{B1E682C8-3859-4C8D-29D3-857A2681A671}"/>
          </ac:spMkLst>
        </pc:spChg>
        <pc:spChg chg="add del mod ord">
          <ac:chgData name="Dehbia Kouadria" userId="24cf8942edd75162" providerId="LiveId" clId="{17BADB32-C636-4716-B80D-93C22C39D57A}" dt="2023-04-15T15:09:18.705" v="1500" actId="700"/>
          <ac:spMkLst>
            <pc:docMk/>
            <pc:sldMk cId="2187927598" sldId="411"/>
            <ac:spMk id="6" creationId="{5B0250B9-2AC9-3BD7-F37F-22FD2A7959C8}"/>
          </ac:spMkLst>
        </pc:spChg>
        <pc:spChg chg="mod ord">
          <ac:chgData name="Dehbia Kouadria" userId="24cf8942edd75162" providerId="LiveId" clId="{17BADB32-C636-4716-B80D-93C22C39D57A}" dt="2023-04-15T15:09:18.705" v="1500" actId="700"/>
          <ac:spMkLst>
            <pc:docMk/>
            <pc:sldMk cId="2187927598" sldId="411"/>
            <ac:spMk id="7" creationId="{D56601AB-81A9-5DDF-56AA-4D49073AD8C9}"/>
          </ac:spMkLst>
        </pc:spChg>
        <pc:spChg chg="add mod ord">
          <ac:chgData name="Dehbia Kouadria" userId="24cf8942edd75162" providerId="LiveId" clId="{17BADB32-C636-4716-B80D-93C22C39D57A}" dt="2023-04-15T15:09:18.705" v="1500" actId="700"/>
          <ac:spMkLst>
            <pc:docMk/>
            <pc:sldMk cId="2187927598" sldId="411"/>
            <ac:spMk id="8" creationId="{1E99742D-85A9-6058-5D33-A57271F3ED56}"/>
          </ac:spMkLst>
        </pc:spChg>
      </pc:sldChg>
      <pc:sldChg chg="addSp delSp modSp add mod modTransition modClrScheme chgLayout">
        <pc:chgData name="Dehbia Kouadria" userId="24cf8942edd75162" providerId="LiveId" clId="{17BADB32-C636-4716-B80D-93C22C39D57A}" dt="2023-04-15T17:08:44.641" v="1581"/>
        <pc:sldMkLst>
          <pc:docMk/>
          <pc:sldMk cId="3734032137" sldId="412"/>
        </pc:sldMkLst>
        <pc:spChg chg="mod ord">
          <ac:chgData name="Dehbia Kouadria" userId="24cf8942edd75162" providerId="LiveId" clId="{17BADB32-C636-4716-B80D-93C22C39D57A}" dt="2023-04-15T15:09:18.705" v="1500" actId="700"/>
          <ac:spMkLst>
            <pc:docMk/>
            <pc:sldMk cId="3734032137" sldId="412"/>
            <ac:spMk id="2" creationId="{E49DB72B-C4EB-7DFB-FCE5-B18DEAD14B02}"/>
          </ac:spMkLst>
        </pc:spChg>
        <pc:spChg chg="mod ord">
          <ac:chgData name="Dehbia Kouadria" userId="24cf8942edd75162" providerId="LiveId" clId="{17BADB32-C636-4716-B80D-93C22C39D57A}" dt="2023-04-15T17:06:12.203" v="1557" actId="255"/>
          <ac:spMkLst>
            <pc:docMk/>
            <pc:sldMk cId="3734032137" sldId="412"/>
            <ac:spMk id="3" creationId="{826EED29-EBDF-7B9C-DFE7-759CD3AACE51}"/>
          </ac:spMkLst>
        </pc:spChg>
        <pc:spChg chg="mod ord">
          <ac:chgData name="Dehbia Kouadria" userId="24cf8942edd75162" providerId="LiveId" clId="{17BADB32-C636-4716-B80D-93C22C39D57A}" dt="2023-04-15T15:09:18.705" v="1500" actId="700"/>
          <ac:spMkLst>
            <pc:docMk/>
            <pc:sldMk cId="3734032137" sldId="412"/>
            <ac:spMk id="4" creationId="{18AEF6BA-FC40-F87B-282A-659F653A0FFD}"/>
          </ac:spMkLst>
        </pc:spChg>
        <pc:spChg chg="del mod ord">
          <ac:chgData name="Dehbia Kouadria" userId="24cf8942edd75162" providerId="LiveId" clId="{17BADB32-C636-4716-B80D-93C22C39D57A}" dt="2023-04-15T14:57:53.648" v="1466" actId="700"/>
          <ac:spMkLst>
            <pc:docMk/>
            <pc:sldMk cId="3734032137" sldId="412"/>
            <ac:spMk id="5" creationId="{39404A89-BCB6-ABD8-54D2-69CD120A00F0}"/>
          </ac:spMkLst>
        </pc:spChg>
        <pc:spChg chg="add del mod ord">
          <ac:chgData name="Dehbia Kouadria" userId="24cf8942edd75162" providerId="LiveId" clId="{17BADB32-C636-4716-B80D-93C22C39D57A}" dt="2023-04-15T15:09:18.705" v="1500" actId="700"/>
          <ac:spMkLst>
            <pc:docMk/>
            <pc:sldMk cId="3734032137" sldId="412"/>
            <ac:spMk id="6" creationId="{8CA13618-6591-73B0-4D1E-20232BDF7F89}"/>
          </ac:spMkLst>
        </pc:spChg>
        <pc:spChg chg="mod ord">
          <ac:chgData name="Dehbia Kouadria" userId="24cf8942edd75162" providerId="LiveId" clId="{17BADB32-C636-4716-B80D-93C22C39D57A}" dt="2023-04-15T15:09:18.705" v="1500" actId="700"/>
          <ac:spMkLst>
            <pc:docMk/>
            <pc:sldMk cId="3734032137" sldId="412"/>
            <ac:spMk id="7" creationId="{44684EED-B72D-5529-7D5B-0D65D6077400}"/>
          </ac:spMkLst>
        </pc:spChg>
        <pc:spChg chg="add mod ord">
          <ac:chgData name="Dehbia Kouadria" userId="24cf8942edd75162" providerId="LiveId" clId="{17BADB32-C636-4716-B80D-93C22C39D57A}" dt="2023-04-15T15:09:18.705" v="1500" actId="700"/>
          <ac:spMkLst>
            <pc:docMk/>
            <pc:sldMk cId="3734032137" sldId="412"/>
            <ac:spMk id="8" creationId="{8006E421-0EAE-5056-9C38-93B276DF839D}"/>
          </ac:spMkLst>
        </pc:spChg>
      </pc:sldChg>
      <pc:sldChg chg="addSp delSp modSp add mod modTransition modClrScheme chgLayout">
        <pc:chgData name="Dehbia Kouadria" userId="24cf8942edd75162" providerId="LiveId" clId="{17BADB32-C636-4716-B80D-93C22C39D57A}" dt="2023-04-15T17:08:44.641" v="1581"/>
        <pc:sldMkLst>
          <pc:docMk/>
          <pc:sldMk cId="3146841271" sldId="413"/>
        </pc:sldMkLst>
        <pc:spChg chg="mod ord">
          <ac:chgData name="Dehbia Kouadria" userId="24cf8942edd75162" providerId="LiveId" clId="{17BADB32-C636-4716-B80D-93C22C39D57A}" dt="2023-04-15T15:09:18.705" v="1500" actId="700"/>
          <ac:spMkLst>
            <pc:docMk/>
            <pc:sldMk cId="3146841271" sldId="413"/>
            <ac:spMk id="2" creationId="{5B33E5F4-4FBB-7220-E68C-B067FC3F35EF}"/>
          </ac:spMkLst>
        </pc:spChg>
        <pc:spChg chg="mod ord">
          <ac:chgData name="Dehbia Kouadria" userId="24cf8942edd75162" providerId="LiveId" clId="{17BADB32-C636-4716-B80D-93C22C39D57A}" dt="2023-04-15T17:06:31.255" v="1565" actId="20577"/>
          <ac:spMkLst>
            <pc:docMk/>
            <pc:sldMk cId="3146841271" sldId="413"/>
            <ac:spMk id="3" creationId="{E8B3C4E7-E9B2-C6AB-182C-CE287B000958}"/>
          </ac:spMkLst>
        </pc:spChg>
        <pc:spChg chg="mod ord">
          <ac:chgData name="Dehbia Kouadria" userId="24cf8942edd75162" providerId="LiveId" clId="{17BADB32-C636-4716-B80D-93C22C39D57A}" dt="2023-04-15T15:09:18.705" v="1500" actId="700"/>
          <ac:spMkLst>
            <pc:docMk/>
            <pc:sldMk cId="3146841271" sldId="413"/>
            <ac:spMk id="4" creationId="{B701CF87-F836-3F89-F0E1-40851D44682F}"/>
          </ac:spMkLst>
        </pc:spChg>
        <pc:spChg chg="del mod ord">
          <ac:chgData name="Dehbia Kouadria" userId="24cf8942edd75162" providerId="LiveId" clId="{17BADB32-C636-4716-B80D-93C22C39D57A}" dt="2023-04-15T14:57:53.648" v="1466" actId="700"/>
          <ac:spMkLst>
            <pc:docMk/>
            <pc:sldMk cId="3146841271" sldId="413"/>
            <ac:spMk id="5" creationId="{ED2335F2-110A-EA59-7323-9C05301362D1}"/>
          </ac:spMkLst>
        </pc:spChg>
        <pc:spChg chg="add del mod ord">
          <ac:chgData name="Dehbia Kouadria" userId="24cf8942edd75162" providerId="LiveId" clId="{17BADB32-C636-4716-B80D-93C22C39D57A}" dt="2023-04-15T15:09:18.705" v="1500" actId="700"/>
          <ac:spMkLst>
            <pc:docMk/>
            <pc:sldMk cId="3146841271" sldId="413"/>
            <ac:spMk id="6" creationId="{253F70BE-4096-2CB0-3D92-E715442110CB}"/>
          </ac:spMkLst>
        </pc:spChg>
        <pc:spChg chg="mod ord">
          <ac:chgData name="Dehbia Kouadria" userId="24cf8942edd75162" providerId="LiveId" clId="{17BADB32-C636-4716-B80D-93C22C39D57A}" dt="2023-04-15T15:09:18.705" v="1500" actId="700"/>
          <ac:spMkLst>
            <pc:docMk/>
            <pc:sldMk cId="3146841271" sldId="413"/>
            <ac:spMk id="7" creationId="{2DA18E6C-4A91-D6D2-72C9-19B846F42547}"/>
          </ac:spMkLst>
        </pc:spChg>
        <pc:spChg chg="add mod ord">
          <ac:chgData name="Dehbia Kouadria" userId="24cf8942edd75162" providerId="LiveId" clId="{17BADB32-C636-4716-B80D-93C22C39D57A}" dt="2023-04-15T15:09:18.705" v="1500" actId="700"/>
          <ac:spMkLst>
            <pc:docMk/>
            <pc:sldMk cId="3146841271" sldId="413"/>
            <ac:spMk id="8" creationId="{324D7B03-DF51-3153-027F-8058F177ECFF}"/>
          </ac:spMkLst>
        </pc:spChg>
      </pc:sldChg>
      <pc:sldChg chg="addSp delSp modSp add mod modTransition modClrScheme chgLayout">
        <pc:chgData name="Dehbia Kouadria" userId="24cf8942edd75162" providerId="LiveId" clId="{17BADB32-C636-4716-B80D-93C22C39D57A}" dt="2023-04-16T13:39:36.964" v="2091" actId="20577"/>
        <pc:sldMkLst>
          <pc:docMk/>
          <pc:sldMk cId="3356272354" sldId="414"/>
        </pc:sldMkLst>
        <pc:spChg chg="mod ord">
          <ac:chgData name="Dehbia Kouadria" userId="24cf8942edd75162" providerId="LiveId" clId="{17BADB32-C636-4716-B80D-93C22C39D57A}" dt="2023-04-16T13:39:36.964" v="2091" actId="20577"/>
          <ac:spMkLst>
            <pc:docMk/>
            <pc:sldMk cId="3356272354" sldId="414"/>
            <ac:spMk id="2" creationId="{86588928-102E-0A0F-7C5C-0A04408E9452}"/>
          </ac:spMkLst>
        </pc:spChg>
        <pc:spChg chg="mod ord">
          <ac:chgData name="Dehbia Kouadria" userId="24cf8942edd75162" providerId="LiveId" clId="{17BADB32-C636-4716-B80D-93C22C39D57A}" dt="2023-04-15T17:06:43.413" v="1567" actId="255"/>
          <ac:spMkLst>
            <pc:docMk/>
            <pc:sldMk cId="3356272354" sldId="414"/>
            <ac:spMk id="3" creationId="{EF47B19D-DCAF-21C9-364C-EF222DC1BDFD}"/>
          </ac:spMkLst>
        </pc:spChg>
        <pc:spChg chg="mod ord">
          <ac:chgData name="Dehbia Kouadria" userId="24cf8942edd75162" providerId="LiveId" clId="{17BADB32-C636-4716-B80D-93C22C39D57A}" dt="2023-04-15T15:09:18.705" v="1500" actId="700"/>
          <ac:spMkLst>
            <pc:docMk/>
            <pc:sldMk cId="3356272354" sldId="414"/>
            <ac:spMk id="4" creationId="{0868F7BA-AD5E-38C0-65E0-55696DCE73F3}"/>
          </ac:spMkLst>
        </pc:spChg>
        <pc:spChg chg="del mod ord">
          <ac:chgData name="Dehbia Kouadria" userId="24cf8942edd75162" providerId="LiveId" clId="{17BADB32-C636-4716-B80D-93C22C39D57A}" dt="2023-04-15T14:57:53.648" v="1466" actId="700"/>
          <ac:spMkLst>
            <pc:docMk/>
            <pc:sldMk cId="3356272354" sldId="414"/>
            <ac:spMk id="5" creationId="{9F94B425-41AA-57A4-87F7-068422F0F79C}"/>
          </ac:spMkLst>
        </pc:spChg>
        <pc:spChg chg="add del mod ord">
          <ac:chgData name="Dehbia Kouadria" userId="24cf8942edd75162" providerId="LiveId" clId="{17BADB32-C636-4716-B80D-93C22C39D57A}" dt="2023-04-15T15:06:21.803" v="1475" actId="700"/>
          <ac:spMkLst>
            <pc:docMk/>
            <pc:sldMk cId="3356272354" sldId="414"/>
            <ac:spMk id="6" creationId="{937767AA-5CE4-885C-37A0-6B6890E2000A}"/>
          </ac:spMkLst>
        </pc:spChg>
        <pc:spChg chg="mod ord">
          <ac:chgData name="Dehbia Kouadria" userId="24cf8942edd75162" providerId="LiveId" clId="{17BADB32-C636-4716-B80D-93C22C39D57A}" dt="2023-04-15T15:09:18.705" v="1500" actId="700"/>
          <ac:spMkLst>
            <pc:docMk/>
            <pc:sldMk cId="3356272354" sldId="414"/>
            <ac:spMk id="7" creationId="{689159D9-409F-642A-EAE0-273E89B9E39A}"/>
          </ac:spMkLst>
        </pc:spChg>
        <pc:spChg chg="add del mod ord">
          <ac:chgData name="Dehbia Kouadria" userId="24cf8942edd75162" providerId="LiveId" clId="{17BADB32-C636-4716-B80D-93C22C39D57A}" dt="2023-04-15T15:07:02.225" v="1477" actId="700"/>
          <ac:spMkLst>
            <pc:docMk/>
            <pc:sldMk cId="3356272354" sldId="414"/>
            <ac:spMk id="8" creationId="{A5C62F4A-CFBA-62F0-4616-AE1820BCE708}"/>
          </ac:spMkLst>
        </pc:spChg>
        <pc:spChg chg="add del mod ord">
          <ac:chgData name="Dehbia Kouadria" userId="24cf8942edd75162" providerId="LiveId" clId="{17BADB32-C636-4716-B80D-93C22C39D57A}" dt="2023-04-15T15:07:10.353" v="1478" actId="700"/>
          <ac:spMkLst>
            <pc:docMk/>
            <pc:sldMk cId="3356272354" sldId="414"/>
            <ac:spMk id="9" creationId="{CD4C72F8-CFDC-041A-5412-61F674D8CD84}"/>
          </ac:spMkLst>
        </pc:spChg>
        <pc:spChg chg="add del mod ord">
          <ac:chgData name="Dehbia Kouadria" userId="24cf8942edd75162" providerId="LiveId" clId="{17BADB32-C636-4716-B80D-93C22C39D57A}" dt="2023-04-15T15:09:18.705" v="1500" actId="700"/>
          <ac:spMkLst>
            <pc:docMk/>
            <pc:sldMk cId="3356272354" sldId="414"/>
            <ac:spMk id="10" creationId="{C8565C9C-8AD9-B7D1-29E8-FC3B91B41266}"/>
          </ac:spMkLst>
        </pc:spChg>
        <pc:spChg chg="add mod ord">
          <ac:chgData name="Dehbia Kouadria" userId="24cf8942edd75162" providerId="LiveId" clId="{17BADB32-C636-4716-B80D-93C22C39D57A}" dt="2023-04-15T15:09:18.705" v="1500" actId="700"/>
          <ac:spMkLst>
            <pc:docMk/>
            <pc:sldMk cId="3356272354" sldId="414"/>
            <ac:spMk id="11" creationId="{1F72874E-180E-A21A-ED99-78C6E5421651}"/>
          </ac:spMkLst>
        </pc:spChg>
      </pc:sldChg>
      <pc:sldChg chg="addSp delSp modSp add mod modTransition modClrScheme chgLayout">
        <pc:chgData name="Dehbia Kouadria" userId="24cf8942edd75162" providerId="LiveId" clId="{17BADB32-C636-4716-B80D-93C22C39D57A}" dt="2023-04-15T17:08:44.641" v="1581"/>
        <pc:sldMkLst>
          <pc:docMk/>
          <pc:sldMk cId="3157813901" sldId="415"/>
        </pc:sldMkLst>
        <pc:spChg chg="mod ord">
          <ac:chgData name="Dehbia Kouadria" userId="24cf8942edd75162" providerId="LiveId" clId="{17BADB32-C636-4716-B80D-93C22C39D57A}" dt="2023-04-15T15:08:27.184" v="1498" actId="700"/>
          <ac:spMkLst>
            <pc:docMk/>
            <pc:sldMk cId="3157813901" sldId="415"/>
            <ac:spMk id="2" creationId="{B13839B6-4566-3A72-0E34-97149CA41424}"/>
          </ac:spMkLst>
        </pc:spChg>
        <pc:spChg chg="mod ord">
          <ac:chgData name="Dehbia Kouadria" userId="24cf8942edd75162" providerId="LiveId" clId="{17BADB32-C636-4716-B80D-93C22C39D57A}" dt="2023-04-15T15:08:27.184" v="1498" actId="700"/>
          <ac:spMkLst>
            <pc:docMk/>
            <pc:sldMk cId="3157813901" sldId="415"/>
            <ac:spMk id="3" creationId="{687754B0-200E-9862-A921-4BC4B124B15A}"/>
          </ac:spMkLst>
        </pc:spChg>
        <pc:spChg chg="mod ord">
          <ac:chgData name="Dehbia Kouadria" userId="24cf8942edd75162" providerId="LiveId" clId="{17BADB32-C636-4716-B80D-93C22C39D57A}" dt="2023-04-15T15:08:27.184" v="1498" actId="700"/>
          <ac:spMkLst>
            <pc:docMk/>
            <pc:sldMk cId="3157813901" sldId="415"/>
            <ac:spMk id="4" creationId="{C611F010-C8BE-AA6D-22D7-B1BB7304C3D6}"/>
          </ac:spMkLst>
        </pc:spChg>
        <pc:spChg chg="add del mod ord">
          <ac:chgData name="Dehbia Kouadria" userId="24cf8942edd75162" providerId="LiveId" clId="{17BADB32-C636-4716-B80D-93C22C39D57A}" dt="2023-04-15T14:56:03.712" v="1462" actId="700"/>
          <ac:spMkLst>
            <pc:docMk/>
            <pc:sldMk cId="3157813901" sldId="415"/>
            <ac:spMk id="5" creationId="{4AE4C072-0EF8-4F8C-C274-A21813F50CA6}"/>
          </ac:spMkLst>
        </pc:spChg>
        <pc:spChg chg="add del mod ord">
          <ac:chgData name="Dehbia Kouadria" userId="24cf8942edd75162" providerId="LiveId" clId="{17BADB32-C636-4716-B80D-93C22C39D57A}" dt="2023-04-15T15:08:27.184" v="1498" actId="700"/>
          <ac:spMkLst>
            <pc:docMk/>
            <pc:sldMk cId="3157813901" sldId="415"/>
            <ac:spMk id="6" creationId="{16EFE60E-AF2C-FE7A-6C64-ECCC3563DC33}"/>
          </ac:spMkLst>
        </pc:spChg>
        <pc:spChg chg="mod ord">
          <ac:chgData name="Dehbia Kouadria" userId="24cf8942edd75162" providerId="LiveId" clId="{17BADB32-C636-4716-B80D-93C22C39D57A}" dt="2023-04-15T15:08:27.184" v="1498" actId="700"/>
          <ac:spMkLst>
            <pc:docMk/>
            <pc:sldMk cId="3157813901" sldId="415"/>
            <ac:spMk id="7" creationId="{D53423C5-5CC3-699B-EA4A-17DD0FBC8E50}"/>
          </ac:spMkLst>
        </pc:spChg>
        <pc:spChg chg="add mod ord">
          <ac:chgData name="Dehbia Kouadria" userId="24cf8942edd75162" providerId="LiveId" clId="{17BADB32-C636-4716-B80D-93C22C39D57A}" dt="2023-04-15T15:08:27.184" v="1498" actId="700"/>
          <ac:spMkLst>
            <pc:docMk/>
            <pc:sldMk cId="3157813901" sldId="415"/>
            <ac:spMk id="8" creationId="{A7F8B47A-4110-950F-E18A-422BED13B9B3}"/>
          </ac:spMkLst>
        </pc:spChg>
      </pc:sldChg>
      <pc:sldChg chg="addSp delSp modSp add mod modTransition modClrScheme chgLayout">
        <pc:chgData name="Dehbia Kouadria" userId="24cf8942edd75162" providerId="LiveId" clId="{17BADB32-C636-4716-B80D-93C22C39D57A}" dt="2023-04-15T17:08:44.641" v="1581"/>
        <pc:sldMkLst>
          <pc:docMk/>
          <pc:sldMk cId="2085049054" sldId="416"/>
        </pc:sldMkLst>
        <pc:spChg chg="mod ord">
          <ac:chgData name="Dehbia Kouadria" userId="24cf8942edd75162" providerId="LiveId" clId="{17BADB32-C636-4716-B80D-93C22C39D57A}" dt="2023-04-15T15:08:43.468" v="1499" actId="700"/>
          <ac:spMkLst>
            <pc:docMk/>
            <pc:sldMk cId="2085049054" sldId="416"/>
            <ac:spMk id="2" creationId="{C5CE4113-43A3-C5DB-C051-101917157300}"/>
          </ac:spMkLst>
        </pc:spChg>
        <pc:spChg chg="mod ord">
          <ac:chgData name="Dehbia Kouadria" userId="24cf8942edd75162" providerId="LiveId" clId="{17BADB32-C636-4716-B80D-93C22C39D57A}" dt="2023-04-15T17:04:18.721" v="1538" actId="255"/>
          <ac:spMkLst>
            <pc:docMk/>
            <pc:sldMk cId="2085049054" sldId="416"/>
            <ac:spMk id="3" creationId="{0C4E52D7-CCDA-3095-C6D5-9F9BCA84CA61}"/>
          </ac:spMkLst>
        </pc:spChg>
        <pc:spChg chg="mod ord">
          <ac:chgData name="Dehbia Kouadria" userId="24cf8942edd75162" providerId="LiveId" clId="{17BADB32-C636-4716-B80D-93C22C39D57A}" dt="2023-04-15T15:08:43.468" v="1499" actId="700"/>
          <ac:spMkLst>
            <pc:docMk/>
            <pc:sldMk cId="2085049054" sldId="416"/>
            <ac:spMk id="4" creationId="{8CC88C64-23E3-5B4D-718D-DDFEFBCD1599}"/>
          </ac:spMkLst>
        </pc:spChg>
        <pc:spChg chg="del mod ord">
          <ac:chgData name="Dehbia Kouadria" userId="24cf8942edd75162" providerId="LiveId" clId="{17BADB32-C636-4716-B80D-93C22C39D57A}" dt="2023-04-15T14:56:59.445" v="1465" actId="700"/>
          <ac:spMkLst>
            <pc:docMk/>
            <pc:sldMk cId="2085049054" sldId="416"/>
            <ac:spMk id="5" creationId="{776D4840-014B-580F-0972-1478381B3BFD}"/>
          </ac:spMkLst>
        </pc:spChg>
        <pc:spChg chg="add del mod ord">
          <ac:chgData name="Dehbia Kouadria" userId="24cf8942edd75162" providerId="LiveId" clId="{17BADB32-C636-4716-B80D-93C22C39D57A}" dt="2023-04-15T15:08:43.468" v="1499" actId="700"/>
          <ac:spMkLst>
            <pc:docMk/>
            <pc:sldMk cId="2085049054" sldId="416"/>
            <ac:spMk id="6" creationId="{177E21E9-5DF9-7404-D43F-7211279C6086}"/>
          </ac:spMkLst>
        </pc:spChg>
        <pc:spChg chg="mod ord">
          <ac:chgData name="Dehbia Kouadria" userId="24cf8942edd75162" providerId="LiveId" clId="{17BADB32-C636-4716-B80D-93C22C39D57A}" dt="2023-04-15T15:08:43.468" v="1499" actId="700"/>
          <ac:spMkLst>
            <pc:docMk/>
            <pc:sldMk cId="2085049054" sldId="416"/>
            <ac:spMk id="7" creationId="{75387A77-6479-533F-9263-5C14ABF25A0E}"/>
          </ac:spMkLst>
        </pc:spChg>
        <pc:spChg chg="add mod ord">
          <ac:chgData name="Dehbia Kouadria" userId="24cf8942edd75162" providerId="LiveId" clId="{17BADB32-C636-4716-B80D-93C22C39D57A}" dt="2023-04-15T15:08:43.468" v="1499" actId="700"/>
          <ac:spMkLst>
            <pc:docMk/>
            <pc:sldMk cId="2085049054" sldId="416"/>
            <ac:spMk id="8" creationId="{9EC2668A-A7A5-5715-E8A5-9D15164A1C91}"/>
          </ac:spMkLst>
        </pc:spChg>
      </pc:sldChg>
      <pc:sldChg chg="addSp delSp modSp add mod modTransition modClrScheme chgLayout">
        <pc:chgData name="Dehbia Kouadria" userId="24cf8942edd75162" providerId="LiveId" clId="{17BADB32-C636-4716-B80D-93C22C39D57A}" dt="2023-04-15T17:08:44.641" v="1581"/>
        <pc:sldMkLst>
          <pc:docMk/>
          <pc:sldMk cId="1471201565" sldId="417"/>
        </pc:sldMkLst>
        <pc:spChg chg="mod ord">
          <ac:chgData name="Dehbia Kouadria" userId="24cf8942edd75162" providerId="LiveId" clId="{17BADB32-C636-4716-B80D-93C22C39D57A}" dt="2023-04-15T15:08:43.468" v="1499" actId="700"/>
          <ac:spMkLst>
            <pc:docMk/>
            <pc:sldMk cId="1471201565" sldId="417"/>
            <ac:spMk id="2" creationId="{40FC93F0-C49E-FEF0-4C0E-47910E34211E}"/>
          </ac:spMkLst>
        </pc:spChg>
        <pc:spChg chg="mod ord">
          <ac:chgData name="Dehbia Kouadria" userId="24cf8942edd75162" providerId="LiveId" clId="{17BADB32-C636-4716-B80D-93C22C39D57A}" dt="2023-04-15T17:04:23.395" v="1539" actId="255"/>
          <ac:spMkLst>
            <pc:docMk/>
            <pc:sldMk cId="1471201565" sldId="417"/>
            <ac:spMk id="3" creationId="{9392357A-3A25-F0F6-11EA-2F672EC20FD6}"/>
          </ac:spMkLst>
        </pc:spChg>
        <pc:spChg chg="mod ord">
          <ac:chgData name="Dehbia Kouadria" userId="24cf8942edd75162" providerId="LiveId" clId="{17BADB32-C636-4716-B80D-93C22C39D57A}" dt="2023-04-15T15:08:43.468" v="1499" actId="700"/>
          <ac:spMkLst>
            <pc:docMk/>
            <pc:sldMk cId="1471201565" sldId="417"/>
            <ac:spMk id="4" creationId="{85DBD613-AA92-919D-1BC2-14729C18C978}"/>
          </ac:spMkLst>
        </pc:spChg>
        <pc:spChg chg="del mod ord">
          <ac:chgData name="Dehbia Kouadria" userId="24cf8942edd75162" providerId="LiveId" clId="{17BADB32-C636-4716-B80D-93C22C39D57A}" dt="2023-04-15T14:56:59.445" v="1465" actId="700"/>
          <ac:spMkLst>
            <pc:docMk/>
            <pc:sldMk cId="1471201565" sldId="417"/>
            <ac:spMk id="5" creationId="{20A6492E-7704-1FC2-A842-F11F964B0F83}"/>
          </ac:spMkLst>
        </pc:spChg>
        <pc:spChg chg="add del mod ord">
          <ac:chgData name="Dehbia Kouadria" userId="24cf8942edd75162" providerId="LiveId" clId="{17BADB32-C636-4716-B80D-93C22C39D57A}" dt="2023-04-15T15:08:43.468" v="1499" actId="700"/>
          <ac:spMkLst>
            <pc:docMk/>
            <pc:sldMk cId="1471201565" sldId="417"/>
            <ac:spMk id="6" creationId="{E1B72CA8-3072-0004-1B96-F3DFDAE6AE01}"/>
          </ac:spMkLst>
        </pc:spChg>
        <pc:spChg chg="mod ord">
          <ac:chgData name="Dehbia Kouadria" userId="24cf8942edd75162" providerId="LiveId" clId="{17BADB32-C636-4716-B80D-93C22C39D57A}" dt="2023-04-15T15:08:43.468" v="1499" actId="700"/>
          <ac:spMkLst>
            <pc:docMk/>
            <pc:sldMk cId="1471201565" sldId="417"/>
            <ac:spMk id="7" creationId="{3C2A2D69-85B2-59BA-25C5-68C79EA258F3}"/>
          </ac:spMkLst>
        </pc:spChg>
        <pc:spChg chg="add mod ord">
          <ac:chgData name="Dehbia Kouadria" userId="24cf8942edd75162" providerId="LiveId" clId="{17BADB32-C636-4716-B80D-93C22C39D57A}" dt="2023-04-15T15:08:43.468" v="1499" actId="700"/>
          <ac:spMkLst>
            <pc:docMk/>
            <pc:sldMk cId="1471201565" sldId="417"/>
            <ac:spMk id="8" creationId="{91244F63-609A-38A6-BA1B-20628D3CFEC5}"/>
          </ac:spMkLst>
        </pc:spChg>
      </pc:sldChg>
      <pc:sldChg chg="addSp delSp modSp add mod modTransition modClrScheme chgLayout">
        <pc:chgData name="Dehbia Kouadria" userId="24cf8942edd75162" providerId="LiveId" clId="{17BADB32-C636-4716-B80D-93C22C39D57A}" dt="2023-04-15T17:08:44.641" v="1581"/>
        <pc:sldMkLst>
          <pc:docMk/>
          <pc:sldMk cId="465228522" sldId="418"/>
        </pc:sldMkLst>
        <pc:spChg chg="mod ord">
          <ac:chgData name="Dehbia Kouadria" userId="24cf8942edd75162" providerId="LiveId" clId="{17BADB32-C636-4716-B80D-93C22C39D57A}" dt="2023-04-15T15:09:18.705" v="1500" actId="700"/>
          <ac:spMkLst>
            <pc:docMk/>
            <pc:sldMk cId="465228522" sldId="418"/>
            <ac:spMk id="2" creationId="{EE0B672C-CECB-0C42-387C-D6D2EC55FF00}"/>
          </ac:spMkLst>
        </pc:spChg>
        <pc:spChg chg="mod ord">
          <ac:chgData name="Dehbia Kouadria" userId="24cf8942edd75162" providerId="LiveId" clId="{17BADB32-C636-4716-B80D-93C22C39D57A}" dt="2023-04-15T17:06:02.134" v="1555" actId="255"/>
          <ac:spMkLst>
            <pc:docMk/>
            <pc:sldMk cId="465228522" sldId="418"/>
            <ac:spMk id="3" creationId="{823ACE64-C49C-F335-EE7B-7229DA9969B8}"/>
          </ac:spMkLst>
        </pc:spChg>
        <pc:spChg chg="mod ord">
          <ac:chgData name="Dehbia Kouadria" userId="24cf8942edd75162" providerId="LiveId" clId="{17BADB32-C636-4716-B80D-93C22C39D57A}" dt="2023-04-15T15:09:18.705" v="1500" actId="700"/>
          <ac:spMkLst>
            <pc:docMk/>
            <pc:sldMk cId="465228522" sldId="418"/>
            <ac:spMk id="4" creationId="{1857BB40-AA79-0A3C-37EE-018969AB6B7A}"/>
          </ac:spMkLst>
        </pc:spChg>
        <pc:spChg chg="del mod ord">
          <ac:chgData name="Dehbia Kouadria" userId="24cf8942edd75162" providerId="LiveId" clId="{17BADB32-C636-4716-B80D-93C22C39D57A}" dt="2023-04-15T14:57:53.648" v="1466" actId="700"/>
          <ac:spMkLst>
            <pc:docMk/>
            <pc:sldMk cId="465228522" sldId="418"/>
            <ac:spMk id="5" creationId="{F28A51C6-B7CD-5B6C-DD91-9C13EC2ECF38}"/>
          </ac:spMkLst>
        </pc:spChg>
        <pc:spChg chg="add del mod ord">
          <ac:chgData name="Dehbia Kouadria" userId="24cf8942edd75162" providerId="LiveId" clId="{17BADB32-C636-4716-B80D-93C22C39D57A}" dt="2023-04-15T15:09:18.705" v="1500" actId="700"/>
          <ac:spMkLst>
            <pc:docMk/>
            <pc:sldMk cId="465228522" sldId="418"/>
            <ac:spMk id="6" creationId="{53844552-6EF9-E04A-C128-7D3B0A0D2AD3}"/>
          </ac:spMkLst>
        </pc:spChg>
        <pc:spChg chg="mod ord">
          <ac:chgData name="Dehbia Kouadria" userId="24cf8942edd75162" providerId="LiveId" clId="{17BADB32-C636-4716-B80D-93C22C39D57A}" dt="2023-04-15T15:09:18.705" v="1500" actId="700"/>
          <ac:spMkLst>
            <pc:docMk/>
            <pc:sldMk cId="465228522" sldId="418"/>
            <ac:spMk id="7" creationId="{00EB97ED-976F-A48A-BD4C-BA618AA28032}"/>
          </ac:spMkLst>
        </pc:spChg>
        <pc:spChg chg="add mod ord">
          <ac:chgData name="Dehbia Kouadria" userId="24cf8942edd75162" providerId="LiveId" clId="{17BADB32-C636-4716-B80D-93C22C39D57A}" dt="2023-04-15T15:09:18.705" v="1500" actId="700"/>
          <ac:spMkLst>
            <pc:docMk/>
            <pc:sldMk cId="465228522" sldId="418"/>
            <ac:spMk id="8" creationId="{607657E1-7186-6028-F86B-497E4AEE90A2}"/>
          </ac:spMkLst>
        </pc:spChg>
      </pc:sldChg>
      <pc:sldChg chg="addSp delSp modSp add mod modTransition modClrScheme chgLayout">
        <pc:chgData name="Dehbia Kouadria" userId="24cf8942edd75162" providerId="LiveId" clId="{17BADB32-C636-4716-B80D-93C22C39D57A}" dt="2023-04-15T17:08:44.641" v="1581"/>
        <pc:sldMkLst>
          <pc:docMk/>
          <pc:sldMk cId="2260448439" sldId="419"/>
        </pc:sldMkLst>
        <pc:spChg chg="mod ord">
          <ac:chgData name="Dehbia Kouadria" userId="24cf8942edd75162" providerId="LiveId" clId="{17BADB32-C636-4716-B80D-93C22C39D57A}" dt="2023-04-15T15:09:18.705" v="1500" actId="700"/>
          <ac:spMkLst>
            <pc:docMk/>
            <pc:sldMk cId="2260448439" sldId="419"/>
            <ac:spMk id="2" creationId="{04A52144-D1B6-E230-5DCA-D24B8AD67DB2}"/>
          </ac:spMkLst>
        </pc:spChg>
        <pc:spChg chg="mod ord">
          <ac:chgData name="Dehbia Kouadria" userId="24cf8942edd75162" providerId="LiveId" clId="{17BADB32-C636-4716-B80D-93C22C39D57A}" dt="2023-04-15T17:06:16.817" v="1558" actId="255"/>
          <ac:spMkLst>
            <pc:docMk/>
            <pc:sldMk cId="2260448439" sldId="419"/>
            <ac:spMk id="3" creationId="{4559B06D-8031-A763-F782-CBAAD42D58DD}"/>
          </ac:spMkLst>
        </pc:spChg>
        <pc:spChg chg="mod ord">
          <ac:chgData name="Dehbia Kouadria" userId="24cf8942edd75162" providerId="LiveId" clId="{17BADB32-C636-4716-B80D-93C22C39D57A}" dt="2023-04-15T15:09:18.705" v="1500" actId="700"/>
          <ac:spMkLst>
            <pc:docMk/>
            <pc:sldMk cId="2260448439" sldId="419"/>
            <ac:spMk id="4" creationId="{13ACFA02-A874-392D-ECE2-536F86361D0D}"/>
          </ac:spMkLst>
        </pc:spChg>
        <pc:spChg chg="del mod ord">
          <ac:chgData name="Dehbia Kouadria" userId="24cf8942edd75162" providerId="LiveId" clId="{17BADB32-C636-4716-B80D-93C22C39D57A}" dt="2023-04-15T14:57:53.648" v="1466" actId="700"/>
          <ac:spMkLst>
            <pc:docMk/>
            <pc:sldMk cId="2260448439" sldId="419"/>
            <ac:spMk id="5" creationId="{EBD41A99-271A-7C51-E4DE-2D7D2460594B}"/>
          </ac:spMkLst>
        </pc:spChg>
        <pc:spChg chg="add del mod ord">
          <ac:chgData name="Dehbia Kouadria" userId="24cf8942edd75162" providerId="LiveId" clId="{17BADB32-C636-4716-B80D-93C22C39D57A}" dt="2023-04-15T15:09:18.705" v="1500" actId="700"/>
          <ac:spMkLst>
            <pc:docMk/>
            <pc:sldMk cId="2260448439" sldId="419"/>
            <ac:spMk id="6" creationId="{79DA7574-A107-E785-DD10-18D0EDF87F6E}"/>
          </ac:spMkLst>
        </pc:spChg>
        <pc:spChg chg="mod ord">
          <ac:chgData name="Dehbia Kouadria" userId="24cf8942edd75162" providerId="LiveId" clId="{17BADB32-C636-4716-B80D-93C22C39D57A}" dt="2023-04-15T15:09:18.705" v="1500" actId="700"/>
          <ac:spMkLst>
            <pc:docMk/>
            <pc:sldMk cId="2260448439" sldId="419"/>
            <ac:spMk id="7" creationId="{94306FDF-05DA-9FCB-E60C-DB89DA94D4AD}"/>
          </ac:spMkLst>
        </pc:spChg>
        <pc:spChg chg="add mod ord">
          <ac:chgData name="Dehbia Kouadria" userId="24cf8942edd75162" providerId="LiveId" clId="{17BADB32-C636-4716-B80D-93C22C39D57A}" dt="2023-04-15T15:09:18.705" v="1500" actId="700"/>
          <ac:spMkLst>
            <pc:docMk/>
            <pc:sldMk cId="2260448439" sldId="419"/>
            <ac:spMk id="8" creationId="{0649D641-EB4F-0483-A6BA-BFA379CD063B}"/>
          </ac:spMkLst>
        </pc:spChg>
      </pc:sldChg>
      <pc:sldChg chg="addSp delSp modSp add mod modTransition modClrScheme chgLayout">
        <pc:chgData name="Dehbia Kouadria" userId="24cf8942edd75162" providerId="LiveId" clId="{17BADB32-C636-4716-B80D-93C22C39D57A}" dt="2023-04-15T17:08:44.641" v="1581"/>
        <pc:sldMkLst>
          <pc:docMk/>
          <pc:sldMk cId="1929006246" sldId="420"/>
        </pc:sldMkLst>
        <pc:spChg chg="mod ord">
          <ac:chgData name="Dehbia Kouadria" userId="24cf8942edd75162" providerId="LiveId" clId="{17BADB32-C636-4716-B80D-93C22C39D57A}" dt="2023-04-15T15:09:18.705" v="1500" actId="700"/>
          <ac:spMkLst>
            <pc:docMk/>
            <pc:sldMk cId="1929006246" sldId="420"/>
            <ac:spMk id="2" creationId="{8F65686A-1479-9972-5958-510DCF75FB10}"/>
          </ac:spMkLst>
        </pc:spChg>
        <pc:spChg chg="mod ord">
          <ac:chgData name="Dehbia Kouadria" userId="24cf8942edd75162" providerId="LiveId" clId="{17BADB32-C636-4716-B80D-93C22C39D57A}" dt="2023-04-15T17:06:36.240" v="1566" actId="255"/>
          <ac:spMkLst>
            <pc:docMk/>
            <pc:sldMk cId="1929006246" sldId="420"/>
            <ac:spMk id="3" creationId="{0CBAF0AB-B6A6-B451-9181-756FE201D517}"/>
          </ac:spMkLst>
        </pc:spChg>
        <pc:spChg chg="mod ord">
          <ac:chgData name="Dehbia Kouadria" userId="24cf8942edd75162" providerId="LiveId" clId="{17BADB32-C636-4716-B80D-93C22C39D57A}" dt="2023-04-15T15:09:18.705" v="1500" actId="700"/>
          <ac:spMkLst>
            <pc:docMk/>
            <pc:sldMk cId="1929006246" sldId="420"/>
            <ac:spMk id="4" creationId="{992BDD72-4F37-009F-9802-FF1031373C97}"/>
          </ac:spMkLst>
        </pc:spChg>
        <pc:spChg chg="del mod ord">
          <ac:chgData name="Dehbia Kouadria" userId="24cf8942edd75162" providerId="LiveId" clId="{17BADB32-C636-4716-B80D-93C22C39D57A}" dt="2023-04-15T14:57:53.648" v="1466" actId="700"/>
          <ac:spMkLst>
            <pc:docMk/>
            <pc:sldMk cId="1929006246" sldId="420"/>
            <ac:spMk id="5" creationId="{A02617C1-E2E1-4C57-C309-663726E43322}"/>
          </ac:spMkLst>
        </pc:spChg>
        <pc:spChg chg="add del mod ord">
          <ac:chgData name="Dehbia Kouadria" userId="24cf8942edd75162" providerId="LiveId" clId="{17BADB32-C636-4716-B80D-93C22C39D57A}" dt="2023-04-15T15:09:18.705" v="1500" actId="700"/>
          <ac:spMkLst>
            <pc:docMk/>
            <pc:sldMk cId="1929006246" sldId="420"/>
            <ac:spMk id="6" creationId="{BB85654B-5E66-2CF2-43C4-BC03F9F7E1F3}"/>
          </ac:spMkLst>
        </pc:spChg>
        <pc:spChg chg="mod ord">
          <ac:chgData name="Dehbia Kouadria" userId="24cf8942edd75162" providerId="LiveId" clId="{17BADB32-C636-4716-B80D-93C22C39D57A}" dt="2023-04-15T15:09:18.705" v="1500" actId="700"/>
          <ac:spMkLst>
            <pc:docMk/>
            <pc:sldMk cId="1929006246" sldId="420"/>
            <ac:spMk id="7" creationId="{47362018-21C5-0285-9570-CAA0DAA9EBDC}"/>
          </ac:spMkLst>
        </pc:spChg>
        <pc:spChg chg="add mod ord">
          <ac:chgData name="Dehbia Kouadria" userId="24cf8942edd75162" providerId="LiveId" clId="{17BADB32-C636-4716-B80D-93C22C39D57A}" dt="2023-04-15T15:09:18.705" v="1500" actId="700"/>
          <ac:spMkLst>
            <pc:docMk/>
            <pc:sldMk cId="1929006246" sldId="420"/>
            <ac:spMk id="8" creationId="{3B300937-7754-E2A9-94D2-B2B55E38AD1D}"/>
          </ac:spMkLst>
        </pc:spChg>
      </pc:sldChg>
      <pc:sldChg chg="addSp delSp modSp add mod ord modTransition modClrScheme modShow chgLayout">
        <pc:chgData name="Dehbia Kouadria" userId="24cf8942edd75162" providerId="LiveId" clId="{17BADB32-C636-4716-B80D-93C22C39D57A}" dt="2023-04-16T13:44:06.930" v="2111" actId="729"/>
        <pc:sldMkLst>
          <pc:docMk/>
          <pc:sldMk cId="2007050509" sldId="421"/>
        </pc:sldMkLst>
        <pc:spChg chg="mod ord">
          <ac:chgData name="Dehbia Kouadria" userId="24cf8942edd75162" providerId="LiveId" clId="{17BADB32-C636-4716-B80D-93C22C39D57A}" dt="2023-04-15T15:00:26.834" v="1469" actId="700"/>
          <ac:spMkLst>
            <pc:docMk/>
            <pc:sldMk cId="2007050509" sldId="421"/>
            <ac:spMk id="2" creationId="{A8116A1F-6758-C1D4-D214-77CF271CC276}"/>
          </ac:spMkLst>
        </pc:spChg>
        <pc:spChg chg="mod ord">
          <ac:chgData name="Dehbia Kouadria" userId="24cf8942edd75162" providerId="LiveId" clId="{17BADB32-C636-4716-B80D-93C22C39D57A}" dt="2023-04-15T15:00:26.834" v="1469" actId="700"/>
          <ac:spMkLst>
            <pc:docMk/>
            <pc:sldMk cId="2007050509" sldId="421"/>
            <ac:spMk id="3" creationId="{EF07B131-ACAB-E7DB-EF6A-BE359152C874}"/>
          </ac:spMkLst>
        </pc:spChg>
        <pc:spChg chg="add del mod ord">
          <ac:chgData name="Dehbia Kouadria" userId="24cf8942edd75162" providerId="LiveId" clId="{17BADB32-C636-4716-B80D-93C22C39D57A}" dt="2023-04-15T15:00:26.834" v="1469" actId="700"/>
          <ac:spMkLst>
            <pc:docMk/>
            <pc:sldMk cId="2007050509" sldId="421"/>
            <ac:spMk id="4" creationId="{E5112E00-371D-B848-9B1E-71CB925A001B}"/>
          </ac:spMkLst>
        </pc:spChg>
        <pc:spChg chg="add del mod ord">
          <ac:chgData name="Dehbia Kouadria" userId="24cf8942edd75162" providerId="LiveId" clId="{17BADB32-C636-4716-B80D-93C22C39D57A}" dt="2023-04-15T15:00:26.834" v="1469" actId="700"/>
          <ac:spMkLst>
            <pc:docMk/>
            <pc:sldMk cId="2007050509" sldId="421"/>
            <ac:spMk id="5" creationId="{F00F28C1-54AF-4B4B-27AF-EE1B543A6A21}"/>
          </ac:spMkLst>
        </pc:spChg>
        <pc:spChg chg="add del mod ord">
          <ac:chgData name="Dehbia Kouadria" userId="24cf8942edd75162" providerId="LiveId" clId="{17BADB32-C636-4716-B80D-93C22C39D57A}" dt="2023-04-15T15:00:13.414" v="1468" actId="700"/>
          <ac:spMkLst>
            <pc:docMk/>
            <pc:sldMk cId="2007050509" sldId="421"/>
            <ac:spMk id="6" creationId="{7D9183D7-4577-1888-A284-FBC18B6583B7}"/>
          </ac:spMkLst>
        </pc:spChg>
        <pc:spChg chg="add del mod ord">
          <ac:chgData name="Dehbia Kouadria" userId="24cf8942edd75162" providerId="LiveId" clId="{17BADB32-C636-4716-B80D-93C22C39D57A}" dt="2023-04-15T15:00:13.414" v="1468" actId="700"/>
          <ac:spMkLst>
            <pc:docMk/>
            <pc:sldMk cId="2007050509" sldId="421"/>
            <ac:spMk id="7" creationId="{ACE951A3-F0BD-A008-B1B8-DD80659388A7}"/>
          </ac:spMkLst>
        </pc:spChg>
        <pc:spChg chg="add mod ord">
          <ac:chgData name="Dehbia Kouadria" userId="24cf8942edd75162" providerId="LiveId" clId="{17BADB32-C636-4716-B80D-93C22C39D57A}" dt="2023-04-15T15:00:26.834" v="1469" actId="700"/>
          <ac:spMkLst>
            <pc:docMk/>
            <pc:sldMk cId="2007050509" sldId="421"/>
            <ac:spMk id="8" creationId="{408EDC3D-8826-6D9C-B154-CB0C3C9FB6FF}"/>
          </ac:spMkLst>
        </pc:spChg>
        <pc:spChg chg="add mod ord">
          <ac:chgData name="Dehbia Kouadria" userId="24cf8942edd75162" providerId="LiveId" clId="{17BADB32-C636-4716-B80D-93C22C39D57A}" dt="2023-04-15T15:00:26.834" v="1469" actId="700"/>
          <ac:spMkLst>
            <pc:docMk/>
            <pc:sldMk cId="2007050509" sldId="421"/>
            <ac:spMk id="9" creationId="{CEEF5523-3496-B087-5133-681D756DC118}"/>
          </ac:spMkLst>
        </pc:spChg>
      </pc:sldChg>
      <pc:sldChg chg="addSp delSp modSp add mod modTransition modClrScheme chgLayout">
        <pc:chgData name="Dehbia Kouadria" userId="24cf8942edd75162" providerId="LiveId" clId="{17BADB32-C636-4716-B80D-93C22C39D57A}" dt="2023-04-15T17:08:44.641" v="1581"/>
        <pc:sldMkLst>
          <pc:docMk/>
          <pc:sldMk cId="3570997825" sldId="422"/>
        </pc:sldMkLst>
        <pc:spChg chg="mod ord">
          <ac:chgData name="Dehbia Kouadria" userId="24cf8942edd75162" providerId="LiveId" clId="{17BADB32-C636-4716-B80D-93C22C39D57A}" dt="2023-04-15T15:09:18.705" v="1500" actId="700"/>
          <ac:spMkLst>
            <pc:docMk/>
            <pc:sldMk cId="3570997825" sldId="422"/>
            <ac:spMk id="2" creationId="{92E85FD8-A437-8BD1-7FC7-F3E892D31F06}"/>
          </ac:spMkLst>
        </pc:spChg>
        <pc:spChg chg="mod ord">
          <ac:chgData name="Dehbia Kouadria" userId="24cf8942edd75162" providerId="LiveId" clId="{17BADB32-C636-4716-B80D-93C22C39D57A}" dt="2023-04-15T17:05:49.654" v="1553" actId="255"/>
          <ac:spMkLst>
            <pc:docMk/>
            <pc:sldMk cId="3570997825" sldId="422"/>
            <ac:spMk id="3" creationId="{A2D6B0B8-2760-7B3F-9B6D-AA83275415AC}"/>
          </ac:spMkLst>
        </pc:spChg>
        <pc:spChg chg="mod ord">
          <ac:chgData name="Dehbia Kouadria" userId="24cf8942edd75162" providerId="LiveId" clId="{17BADB32-C636-4716-B80D-93C22C39D57A}" dt="2023-04-15T15:09:18.705" v="1500" actId="700"/>
          <ac:spMkLst>
            <pc:docMk/>
            <pc:sldMk cId="3570997825" sldId="422"/>
            <ac:spMk id="4" creationId="{8B9FF58A-4F75-3329-943E-CAF699A1D569}"/>
          </ac:spMkLst>
        </pc:spChg>
        <pc:spChg chg="del mod ord">
          <ac:chgData name="Dehbia Kouadria" userId="24cf8942edd75162" providerId="LiveId" clId="{17BADB32-C636-4716-B80D-93C22C39D57A}" dt="2023-04-15T14:57:53.648" v="1466" actId="700"/>
          <ac:spMkLst>
            <pc:docMk/>
            <pc:sldMk cId="3570997825" sldId="422"/>
            <ac:spMk id="5" creationId="{57130E50-A7BA-D757-1FF0-BCDF5CC92D66}"/>
          </ac:spMkLst>
        </pc:spChg>
        <pc:spChg chg="add del mod ord">
          <ac:chgData name="Dehbia Kouadria" userId="24cf8942edd75162" providerId="LiveId" clId="{17BADB32-C636-4716-B80D-93C22C39D57A}" dt="2023-04-15T15:09:18.705" v="1500" actId="700"/>
          <ac:spMkLst>
            <pc:docMk/>
            <pc:sldMk cId="3570997825" sldId="422"/>
            <ac:spMk id="6" creationId="{94D3A2B7-7978-B038-F55D-11C1764F24CC}"/>
          </ac:spMkLst>
        </pc:spChg>
        <pc:spChg chg="mod ord">
          <ac:chgData name="Dehbia Kouadria" userId="24cf8942edd75162" providerId="LiveId" clId="{17BADB32-C636-4716-B80D-93C22C39D57A}" dt="2023-04-15T15:09:18.705" v="1500" actId="700"/>
          <ac:spMkLst>
            <pc:docMk/>
            <pc:sldMk cId="3570997825" sldId="422"/>
            <ac:spMk id="7" creationId="{425AA710-E38C-A8FB-B019-3AA63CE14832}"/>
          </ac:spMkLst>
        </pc:spChg>
        <pc:spChg chg="add mod ord">
          <ac:chgData name="Dehbia Kouadria" userId="24cf8942edd75162" providerId="LiveId" clId="{17BADB32-C636-4716-B80D-93C22C39D57A}" dt="2023-04-15T15:09:18.705" v="1500" actId="700"/>
          <ac:spMkLst>
            <pc:docMk/>
            <pc:sldMk cId="3570997825" sldId="422"/>
            <ac:spMk id="8" creationId="{10E74EBB-C134-0725-A343-9F5819CAB92B}"/>
          </ac:spMkLst>
        </pc:spChg>
      </pc:sldChg>
      <pc:sldChg chg="addSp delSp modSp add mod ord modTransition modClrScheme chgLayout">
        <pc:chgData name="Dehbia Kouadria" userId="24cf8942edd75162" providerId="LiveId" clId="{17BADB32-C636-4716-B80D-93C22C39D57A}" dt="2023-04-15T17:08:44.641" v="1581"/>
        <pc:sldMkLst>
          <pc:docMk/>
          <pc:sldMk cId="1142766508" sldId="423"/>
        </pc:sldMkLst>
        <pc:spChg chg="mod ord">
          <ac:chgData name="Dehbia Kouadria" userId="24cf8942edd75162" providerId="LiveId" clId="{17BADB32-C636-4716-B80D-93C22C39D57A}" dt="2023-04-15T15:00:26.834" v="1469" actId="700"/>
          <ac:spMkLst>
            <pc:docMk/>
            <pc:sldMk cId="1142766508" sldId="423"/>
            <ac:spMk id="2" creationId="{002FAD61-4698-B027-EAC7-E85DC20E78A3}"/>
          </ac:spMkLst>
        </pc:spChg>
        <pc:spChg chg="mod ord">
          <ac:chgData name="Dehbia Kouadria" userId="24cf8942edd75162" providerId="LiveId" clId="{17BADB32-C636-4716-B80D-93C22C39D57A}" dt="2023-04-15T15:00:26.834" v="1469" actId="700"/>
          <ac:spMkLst>
            <pc:docMk/>
            <pc:sldMk cId="1142766508" sldId="423"/>
            <ac:spMk id="3" creationId="{D028E2B9-B37A-A9F9-DDC0-0B089BC0DD81}"/>
          </ac:spMkLst>
        </pc:spChg>
        <pc:spChg chg="add del mod ord">
          <ac:chgData name="Dehbia Kouadria" userId="24cf8942edd75162" providerId="LiveId" clId="{17BADB32-C636-4716-B80D-93C22C39D57A}" dt="2023-04-15T15:00:26.834" v="1469" actId="700"/>
          <ac:spMkLst>
            <pc:docMk/>
            <pc:sldMk cId="1142766508" sldId="423"/>
            <ac:spMk id="4" creationId="{1EAF0E86-B6C4-E2E1-B54D-9866C4950C06}"/>
          </ac:spMkLst>
        </pc:spChg>
        <pc:spChg chg="add del mod ord">
          <ac:chgData name="Dehbia Kouadria" userId="24cf8942edd75162" providerId="LiveId" clId="{17BADB32-C636-4716-B80D-93C22C39D57A}" dt="2023-04-15T15:00:26.834" v="1469" actId="700"/>
          <ac:spMkLst>
            <pc:docMk/>
            <pc:sldMk cId="1142766508" sldId="423"/>
            <ac:spMk id="5" creationId="{FF163A52-4090-4F05-6A46-3646FEAE5793}"/>
          </ac:spMkLst>
        </pc:spChg>
        <pc:spChg chg="add del mod ord">
          <ac:chgData name="Dehbia Kouadria" userId="24cf8942edd75162" providerId="LiveId" clId="{17BADB32-C636-4716-B80D-93C22C39D57A}" dt="2023-04-15T15:00:13.414" v="1468" actId="700"/>
          <ac:spMkLst>
            <pc:docMk/>
            <pc:sldMk cId="1142766508" sldId="423"/>
            <ac:spMk id="6" creationId="{4AE3450E-A552-FB59-649D-21F8368A7D90}"/>
          </ac:spMkLst>
        </pc:spChg>
        <pc:spChg chg="add del mod ord">
          <ac:chgData name="Dehbia Kouadria" userId="24cf8942edd75162" providerId="LiveId" clId="{17BADB32-C636-4716-B80D-93C22C39D57A}" dt="2023-04-15T15:00:13.414" v="1468" actId="700"/>
          <ac:spMkLst>
            <pc:docMk/>
            <pc:sldMk cId="1142766508" sldId="423"/>
            <ac:spMk id="7" creationId="{82D75F22-6C56-9179-49BC-1EDA8A37BE80}"/>
          </ac:spMkLst>
        </pc:spChg>
        <pc:spChg chg="add mod ord">
          <ac:chgData name="Dehbia Kouadria" userId="24cf8942edd75162" providerId="LiveId" clId="{17BADB32-C636-4716-B80D-93C22C39D57A}" dt="2023-04-15T15:00:26.834" v="1469" actId="700"/>
          <ac:spMkLst>
            <pc:docMk/>
            <pc:sldMk cId="1142766508" sldId="423"/>
            <ac:spMk id="8" creationId="{7FE99A28-70ED-6E41-0BE1-34E554ED1DB2}"/>
          </ac:spMkLst>
        </pc:spChg>
        <pc:spChg chg="add mod ord">
          <ac:chgData name="Dehbia Kouadria" userId="24cf8942edd75162" providerId="LiveId" clId="{17BADB32-C636-4716-B80D-93C22C39D57A}" dt="2023-04-15T15:00:26.834" v="1469" actId="700"/>
          <ac:spMkLst>
            <pc:docMk/>
            <pc:sldMk cId="1142766508" sldId="423"/>
            <ac:spMk id="9" creationId="{651272CB-69E7-B193-CD3D-0BB8F5224EE4}"/>
          </ac:spMkLst>
        </pc:spChg>
      </pc:sldChg>
      <pc:sldChg chg="modTransition modNotesTx">
        <pc:chgData name="Dehbia Kouadria" userId="24cf8942edd75162" providerId="LiveId" clId="{17BADB32-C636-4716-B80D-93C22C39D57A}" dt="2023-04-15T17:08:44.641" v="1581"/>
        <pc:sldMkLst>
          <pc:docMk/>
          <pc:sldMk cId="2713950766" sldId="424"/>
        </pc:sldMkLst>
      </pc:sldChg>
      <pc:sldChg chg="modTransition">
        <pc:chgData name="Dehbia Kouadria" userId="24cf8942edd75162" providerId="LiveId" clId="{17BADB32-C636-4716-B80D-93C22C39D57A}" dt="2023-04-15T17:08:44.641" v="1581"/>
        <pc:sldMkLst>
          <pc:docMk/>
          <pc:sldMk cId="1463575612" sldId="425"/>
        </pc:sldMkLst>
      </pc:sldChg>
      <pc:sldChg chg="modSp mod modTransition">
        <pc:chgData name="Dehbia Kouadria" userId="24cf8942edd75162" providerId="LiveId" clId="{17BADB32-C636-4716-B80D-93C22C39D57A}" dt="2023-04-16T13:26:20.278" v="2052" actId="5793"/>
        <pc:sldMkLst>
          <pc:docMk/>
          <pc:sldMk cId="2068099890" sldId="426"/>
        </pc:sldMkLst>
        <pc:spChg chg="mod">
          <ac:chgData name="Dehbia Kouadria" userId="24cf8942edd75162" providerId="LiveId" clId="{17BADB32-C636-4716-B80D-93C22C39D57A}" dt="2023-04-15T09:40:09.651" v="1415" actId="207"/>
          <ac:spMkLst>
            <pc:docMk/>
            <pc:sldMk cId="2068099890" sldId="426"/>
            <ac:spMk id="6" creationId="{852F649F-30F4-A016-BD90-EB791182A286}"/>
          </ac:spMkLst>
        </pc:spChg>
        <pc:spChg chg="mod">
          <ac:chgData name="Dehbia Kouadria" userId="24cf8942edd75162" providerId="LiveId" clId="{17BADB32-C636-4716-B80D-93C22C39D57A}" dt="2023-04-16T13:26:20.278" v="2052" actId="5793"/>
          <ac:spMkLst>
            <pc:docMk/>
            <pc:sldMk cId="2068099890" sldId="426"/>
            <ac:spMk id="7" creationId="{618D2CD6-DC79-B219-FD18-F00F80D35B5F}"/>
          </ac:spMkLst>
        </pc:spChg>
      </pc:sldChg>
      <pc:sldChg chg="addSp delSp modSp mod modTransition">
        <pc:chgData name="Dehbia Kouadria" userId="24cf8942edd75162" providerId="LiveId" clId="{17BADB32-C636-4716-B80D-93C22C39D57A}" dt="2023-04-15T17:08:44.641" v="1581"/>
        <pc:sldMkLst>
          <pc:docMk/>
          <pc:sldMk cId="782286828" sldId="427"/>
        </pc:sldMkLst>
        <pc:spChg chg="add del mod">
          <ac:chgData name="Dehbia Kouadria" userId="24cf8942edd75162" providerId="LiveId" clId="{17BADB32-C636-4716-B80D-93C22C39D57A}" dt="2023-04-15T08:42:41.432" v="1412" actId="478"/>
          <ac:spMkLst>
            <pc:docMk/>
            <pc:sldMk cId="782286828" sldId="427"/>
            <ac:spMk id="3" creationId="{4E2E8316-A40E-C873-658A-27008461D793}"/>
          </ac:spMkLst>
        </pc:spChg>
        <pc:spChg chg="mod">
          <ac:chgData name="Dehbia Kouadria" userId="24cf8942edd75162" providerId="LiveId" clId="{17BADB32-C636-4716-B80D-93C22C39D57A}" dt="2023-04-15T14:43:05.511" v="1426" actId="255"/>
          <ac:spMkLst>
            <pc:docMk/>
            <pc:sldMk cId="782286828" sldId="427"/>
            <ac:spMk id="5" creationId="{476DD232-A17C-F776-588F-80C1B2C5D8DD}"/>
          </ac:spMkLst>
        </pc:spChg>
        <pc:picChg chg="del">
          <ac:chgData name="Dehbia Kouadria" userId="24cf8942edd75162" providerId="LiveId" clId="{17BADB32-C636-4716-B80D-93C22C39D57A}" dt="2023-04-15T08:42:36.789" v="1411" actId="478"/>
          <ac:picMkLst>
            <pc:docMk/>
            <pc:sldMk cId="782286828" sldId="427"/>
            <ac:picMk id="8" creationId="{954CB253-91FF-CCE4-2383-91127A3175E8}"/>
          </ac:picMkLst>
        </pc:picChg>
      </pc:sldChg>
      <pc:sldChg chg="addSp delSp modSp mod modTransition modNotesTx">
        <pc:chgData name="Dehbia Kouadria" userId="24cf8942edd75162" providerId="LiveId" clId="{17BADB32-C636-4716-B80D-93C22C39D57A}" dt="2023-04-16T13:41:21.520" v="2107" actId="207"/>
        <pc:sldMkLst>
          <pc:docMk/>
          <pc:sldMk cId="3251355172" sldId="428"/>
        </pc:sldMkLst>
        <pc:spChg chg="add mod">
          <ac:chgData name="Dehbia Kouadria" userId="24cf8942edd75162" providerId="LiveId" clId="{17BADB32-C636-4716-B80D-93C22C39D57A}" dt="2023-04-16T13:41:21.520" v="2107" actId="207"/>
          <ac:spMkLst>
            <pc:docMk/>
            <pc:sldMk cId="3251355172" sldId="428"/>
            <ac:spMk id="2" creationId="{66C012B0-143C-8A56-ED8E-C62BD5579581}"/>
          </ac:spMkLst>
        </pc:spChg>
        <pc:spChg chg="add del mod">
          <ac:chgData name="Dehbia Kouadria" userId="24cf8942edd75162" providerId="LiveId" clId="{17BADB32-C636-4716-B80D-93C22C39D57A}" dt="2023-04-15T07:54:31.193" v="672" actId="478"/>
          <ac:spMkLst>
            <pc:docMk/>
            <pc:sldMk cId="3251355172" sldId="428"/>
            <ac:spMk id="4" creationId="{234D1F03-168B-A95B-D381-05A1CF0534D4}"/>
          </ac:spMkLst>
        </pc:spChg>
        <pc:spChg chg="del mod">
          <ac:chgData name="Dehbia Kouadria" userId="24cf8942edd75162" providerId="LiveId" clId="{17BADB32-C636-4716-B80D-93C22C39D57A}" dt="2023-04-15T07:54:28.667" v="671" actId="478"/>
          <ac:spMkLst>
            <pc:docMk/>
            <pc:sldMk cId="3251355172" sldId="428"/>
            <ac:spMk id="6" creationId="{3256DE5F-5E74-03F4-0458-A37B001D4E87}"/>
          </ac:spMkLst>
        </pc:spChg>
      </pc:sldChg>
      <pc:sldChg chg="addSp modSp mod modTransition">
        <pc:chgData name="Dehbia Kouadria" userId="24cf8942edd75162" providerId="LiveId" clId="{17BADB32-C636-4716-B80D-93C22C39D57A}" dt="2023-04-15T17:27:58.388" v="1804"/>
        <pc:sldMkLst>
          <pc:docMk/>
          <pc:sldMk cId="889596257" sldId="429"/>
        </pc:sldMkLst>
        <pc:spChg chg="mod">
          <ac:chgData name="Dehbia Kouadria" userId="24cf8942edd75162" providerId="LiveId" clId="{17BADB32-C636-4716-B80D-93C22C39D57A}" dt="2023-04-15T17:07:10.102" v="1569" actId="255"/>
          <ac:spMkLst>
            <pc:docMk/>
            <pc:sldMk cId="889596257" sldId="429"/>
            <ac:spMk id="3" creationId="{BB111D3F-D02C-78BE-53D1-85EA07A12448}"/>
          </ac:spMkLst>
        </pc:spChg>
        <pc:spChg chg="add mod">
          <ac:chgData name="Dehbia Kouadria" userId="24cf8942edd75162" providerId="LiveId" clId="{17BADB32-C636-4716-B80D-93C22C39D57A}" dt="2023-04-15T17:27:58.388" v="1804"/>
          <ac:spMkLst>
            <pc:docMk/>
            <pc:sldMk cId="889596257" sldId="429"/>
            <ac:spMk id="4" creationId="{21C244F2-16E1-BB83-0B43-8ABAFB3E96D4}"/>
          </ac:spMkLst>
        </pc:spChg>
      </pc:sldChg>
      <pc:sldChg chg="addSp modSp mod modTransition">
        <pc:chgData name="Dehbia Kouadria" userId="24cf8942edd75162" providerId="LiveId" clId="{17BADB32-C636-4716-B80D-93C22C39D57A}" dt="2023-04-16T13:41:43.407" v="2108" actId="113"/>
        <pc:sldMkLst>
          <pc:docMk/>
          <pc:sldMk cId="3259922607" sldId="431"/>
        </pc:sldMkLst>
        <pc:spChg chg="mod">
          <ac:chgData name="Dehbia Kouadria" userId="24cf8942edd75162" providerId="LiveId" clId="{17BADB32-C636-4716-B80D-93C22C39D57A}" dt="2023-04-16T13:41:43.407" v="2108" actId="113"/>
          <ac:spMkLst>
            <pc:docMk/>
            <pc:sldMk cId="3259922607" sldId="431"/>
            <ac:spMk id="3" creationId="{BB111D3F-D02C-78BE-53D1-85EA07A12448}"/>
          </ac:spMkLst>
        </pc:spChg>
        <pc:spChg chg="add mod">
          <ac:chgData name="Dehbia Kouadria" userId="24cf8942edd75162" providerId="LiveId" clId="{17BADB32-C636-4716-B80D-93C22C39D57A}" dt="2023-04-15T17:28:02.708" v="1805"/>
          <ac:spMkLst>
            <pc:docMk/>
            <pc:sldMk cId="3259922607" sldId="431"/>
            <ac:spMk id="4" creationId="{42564AEF-B2D4-8EA7-CF04-86F2809C4C5A}"/>
          </ac:spMkLst>
        </pc:spChg>
      </pc:sldChg>
      <pc:sldChg chg="addSp modSp mod modTransition">
        <pc:chgData name="Dehbia Kouadria" userId="24cf8942edd75162" providerId="LiveId" clId="{17BADB32-C636-4716-B80D-93C22C39D57A}" dt="2023-04-15T17:28:06.078" v="1806"/>
        <pc:sldMkLst>
          <pc:docMk/>
          <pc:sldMk cId="728565542" sldId="432"/>
        </pc:sldMkLst>
        <pc:spChg chg="mod">
          <ac:chgData name="Dehbia Kouadria" userId="24cf8942edd75162" providerId="LiveId" clId="{17BADB32-C636-4716-B80D-93C22C39D57A}" dt="2023-04-15T17:07:20.715" v="1571" actId="255"/>
          <ac:spMkLst>
            <pc:docMk/>
            <pc:sldMk cId="728565542" sldId="432"/>
            <ac:spMk id="3" creationId="{BB111D3F-D02C-78BE-53D1-85EA07A12448}"/>
          </ac:spMkLst>
        </pc:spChg>
        <pc:spChg chg="add mod">
          <ac:chgData name="Dehbia Kouadria" userId="24cf8942edd75162" providerId="LiveId" clId="{17BADB32-C636-4716-B80D-93C22C39D57A}" dt="2023-04-15T17:28:06.078" v="1806"/>
          <ac:spMkLst>
            <pc:docMk/>
            <pc:sldMk cId="728565542" sldId="432"/>
            <ac:spMk id="4" creationId="{7D921B55-516D-95E0-41BE-7AA3913AC6DE}"/>
          </ac:spMkLst>
        </pc:spChg>
      </pc:sldChg>
      <pc:sldChg chg="addSp modSp mod ord modTransition">
        <pc:chgData name="Dehbia Kouadria" userId="24cf8942edd75162" providerId="LiveId" clId="{17BADB32-C636-4716-B80D-93C22C39D57A}" dt="2023-04-15T17:24:46.458" v="1725" actId="5793"/>
        <pc:sldMkLst>
          <pc:docMk/>
          <pc:sldMk cId="3894878099" sldId="433"/>
        </pc:sldMkLst>
        <pc:spChg chg="mod">
          <ac:chgData name="Dehbia Kouadria" userId="24cf8942edd75162" providerId="LiveId" clId="{17BADB32-C636-4716-B80D-93C22C39D57A}" dt="2023-04-15T17:04:40.681" v="1541" actId="255"/>
          <ac:spMkLst>
            <pc:docMk/>
            <pc:sldMk cId="3894878099" sldId="433"/>
            <ac:spMk id="3" creationId="{BB111D3F-D02C-78BE-53D1-85EA07A12448}"/>
          </ac:spMkLst>
        </pc:spChg>
        <pc:spChg chg="add mod">
          <ac:chgData name="Dehbia Kouadria" userId="24cf8942edd75162" providerId="LiveId" clId="{17BADB32-C636-4716-B80D-93C22C39D57A}" dt="2023-04-15T17:24:46.458" v="1725" actId="5793"/>
          <ac:spMkLst>
            <pc:docMk/>
            <pc:sldMk cId="3894878099" sldId="433"/>
            <ac:spMk id="4" creationId="{6DBA6239-5EAC-8633-AF84-C0D4039E99D9}"/>
          </ac:spMkLst>
        </pc:spChg>
      </pc:sldChg>
      <pc:sldChg chg="addSp modSp mod ord modTransition">
        <pc:chgData name="Dehbia Kouadria" userId="24cf8942edd75162" providerId="LiveId" clId="{17BADB32-C636-4716-B80D-93C22C39D57A}" dt="2023-04-16T13:33:15.453" v="2068" actId="20577"/>
        <pc:sldMkLst>
          <pc:docMk/>
          <pc:sldMk cId="3703283005" sldId="434"/>
        </pc:sldMkLst>
        <pc:spChg chg="mod">
          <ac:chgData name="Dehbia Kouadria" userId="24cf8942edd75162" providerId="LiveId" clId="{17BADB32-C636-4716-B80D-93C22C39D57A}" dt="2023-04-16T13:33:15.453" v="2068" actId="20577"/>
          <ac:spMkLst>
            <pc:docMk/>
            <pc:sldMk cId="3703283005" sldId="434"/>
            <ac:spMk id="3" creationId="{BB111D3F-D02C-78BE-53D1-85EA07A12448}"/>
          </ac:spMkLst>
        </pc:spChg>
        <pc:spChg chg="add mod">
          <ac:chgData name="Dehbia Kouadria" userId="24cf8942edd75162" providerId="LiveId" clId="{17BADB32-C636-4716-B80D-93C22C39D57A}" dt="2023-04-15T17:25:21.487" v="1747" actId="20577"/>
          <ac:spMkLst>
            <pc:docMk/>
            <pc:sldMk cId="3703283005" sldId="434"/>
            <ac:spMk id="5" creationId="{B3353C96-DD19-C8D8-A296-878DE193ED5D}"/>
          </ac:spMkLst>
        </pc:spChg>
      </pc:sldChg>
      <pc:sldChg chg="addSp modSp mod ord modTransition">
        <pc:chgData name="Dehbia Kouadria" userId="24cf8942edd75162" providerId="LiveId" clId="{17BADB32-C636-4716-B80D-93C22C39D57A}" dt="2023-04-15T17:25:32.478" v="1748"/>
        <pc:sldMkLst>
          <pc:docMk/>
          <pc:sldMk cId="4002052114" sldId="435"/>
        </pc:sldMkLst>
        <pc:spChg chg="mod">
          <ac:chgData name="Dehbia Kouadria" userId="24cf8942edd75162" providerId="LiveId" clId="{17BADB32-C636-4716-B80D-93C22C39D57A}" dt="2023-04-15T17:04:58.079" v="1544" actId="255"/>
          <ac:spMkLst>
            <pc:docMk/>
            <pc:sldMk cId="4002052114" sldId="435"/>
            <ac:spMk id="3" creationId="{BB111D3F-D02C-78BE-53D1-85EA07A12448}"/>
          </ac:spMkLst>
        </pc:spChg>
        <pc:spChg chg="add mod">
          <ac:chgData name="Dehbia Kouadria" userId="24cf8942edd75162" providerId="LiveId" clId="{17BADB32-C636-4716-B80D-93C22C39D57A}" dt="2023-04-15T17:25:32.478" v="1748"/>
          <ac:spMkLst>
            <pc:docMk/>
            <pc:sldMk cId="4002052114" sldId="435"/>
            <ac:spMk id="4" creationId="{774CA987-B141-3A39-15D0-A8D40613F703}"/>
          </ac:spMkLst>
        </pc:spChg>
      </pc:sldChg>
      <pc:sldChg chg="addSp modSp mod ord modTransition">
        <pc:chgData name="Dehbia Kouadria" userId="24cf8942edd75162" providerId="LiveId" clId="{17BADB32-C636-4716-B80D-93C22C39D57A}" dt="2023-04-15T17:25:36.601" v="1749"/>
        <pc:sldMkLst>
          <pc:docMk/>
          <pc:sldMk cId="3044919517" sldId="436"/>
        </pc:sldMkLst>
        <pc:spChg chg="mod">
          <ac:chgData name="Dehbia Kouadria" userId="24cf8942edd75162" providerId="LiveId" clId="{17BADB32-C636-4716-B80D-93C22C39D57A}" dt="2023-04-15T17:05:03.176" v="1545" actId="255"/>
          <ac:spMkLst>
            <pc:docMk/>
            <pc:sldMk cId="3044919517" sldId="436"/>
            <ac:spMk id="3" creationId="{BB111D3F-D02C-78BE-53D1-85EA07A12448}"/>
          </ac:spMkLst>
        </pc:spChg>
        <pc:spChg chg="add mod">
          <ac:chgData name="Dehbia Kouadria" userId="24cf8942edd75162" providerId="LiveId" clId="{17BADB32-C636-4716-B80D-93C22C39D57A}" dt="2023-04-15T17:25:36.601" v="1749"/>
          <ac:spMkLst>
            <pc:docMk/>
            <pc:sldMk cId="3044919517" sldId="436"/>
            <ac:spMk id="4" creationId="{28804B81-E32E-CB4D-2C86-7B0657E04029}"/>
          </ac:spMkLst>
        </pc:spChg>
      </pc:sldChg>
      <pc:sldChg chg="addSp modSp mod ord modTransition">
        <pc:chgData name="Dehbia Kouadria" userId="24cf8942edd75162" providerId="LiveId" clId="{17BADB32-C636-4716-B80D-93C22C39D57A}" dt="2023-04-16T13:35:27.783" v="2069" actId="20577"/>
        <pc:sldMkLst>
          <pc:docMk/>
          <pc:sldMk cId="2584712298" sldId="437"/>
        </pc:sldMkLst>
        <pc:spChg chg="mod">
          <ac:chgData name="Dehbia Kouadria" userId="24cf8942edd75162" providerId="LiveId" clId="{17BADB32-C636-4716-B80D-93C22C39D57A}" dt="2023-04-16T13:35:27.783" v="2069" actId="20577"/>
          <ac:spMkLst>
            <pc:docMk/>
            <pc:sldMk cId="2584712298" sldId="437"/>
            <ac:spMk id="3" creationId="{BB111D3F-D02C-78BE-53D1-85EA07A12448}"/>
          </ac:spMkLst>
        </pc:spChg>
        <pc:spChg chg="add mod">
          <ac:chgData name="Dehbia Kouadria" userId="24cf8942edd75162" providerId="LiveId" clId="{17BADB32-C636-4716-B80D-93C22C39D57A}" dt="2023-04-15T17:25:40.153" v="1750"/>
          <ac:spMkLst>
            <pc:docMk/>
            <pc:sldMk cId="2584712298" sldId="437"/>
            <ac:spMk id="4" creationId="{AA5064AB-A54C-4ABB-4B27-2B3CFDB1B0FB}"/>
          </ac:spMkLst>
        </pc:spChg>
      </pc:sldChg>
      <pc:sldChg chg="addSp delSp modSp mod ord modTransition modClrScheme chgLayout">
        <pc:chgData name="Dehbia Kouadria" userId="24cf8942edd75162" providerId="LiveId" clId="{17BADB32-C636-4716-B80D-93C22C39D57A}" dt="2023-04-15T17:25:51.481" v="1753"/>
        <pc:sldMkLst>
          <pc:docMk/>
          <pc:sldMk cId="199285705" sldId="438"/>
        </pc:sldMkLst>
        <pc:spChg chg="mod ord">
          <ac:chgData name="Dehbia Kouadria" userId="24cf8942edd75162" providerId="LiveId" clId="{17BADB32-C636-4716-B80D-93C22C39D57A}" dt="2023-04-15T16:59:42.898" v="1526" actId="700"/>
          <ac:spMkLst>
            <pc:docMk/>
            <pc:sldMk cId="199285705" sldId="438"/>
            <ac:spMk id="2" creationId="{0AB122C2-60AE-E9E8-D5F4-D870F1521161}"/>
          </ac:spMkLst>
        </pc:spChg>
        <pc:spChg chg="mod ord">
          <ac:chgData name="Dehbia Kouadria" userId="24cf8942edd75162" providerId="LiveId" clId="{17BADB32-C636-4716-B80D-93C22C39D57A}" dt="2023-04-15T17:05:20.114" v="1548" actId="255"/>
          <ac:spMkLst>
            <pc:docMk/>
            <pc:sldMk cId="199285705" sldId="438"/>
            <ac:spMk id="3" creationId="{BB111D3F-D02C-78BE-53D1-85EA07A12448}"/>
          </ac:spMkLst>
        </pc:spChg>
        <pc:spChg chg="del mod">
          <ac:chgData name="Dehbia Kouadria" userId="24cf8942edd75162" providerId="LiveId" clId="{17BADB32-C636-4716-B80D-93C22C39D57A}" dt="2023-04-15T16:59:36.601" v="1524" actId="478"/>
          <ac:spMkLst>
            <pc:docMk/>
            <pc:sldMk cId="199285705" sldId="438"/>
            <ac:spMk id="4" creationId="{BB89D842-F90C-6497-83E2-CF2AE51755E0}"/>
          </ac:spMkLst>
        </pc:spChg>
        <pc:spChg chg="add mod">
          <ac:chgData name="Dehbia Kouadria" userId="24cf8942edd75162" providerId="LiveId" clId="{17BADB32-C636-4716-B80D-93C22C39D57A}" dt="2023-04-15T17:25:51.481" v="1753"/>
          <ac:spMkLst>
            <pc:docMk/>
            <pc:sldMk cId="199285705" sldId="438"/>
            <ac:spMk id="5" creationId="{AB432C45-9B17-FD87-DF9E-74E5DA3D848B}"/>
          </ac:spMkLst>
        </pc:spChg>
        <pc:spChg chg="add del mod">
          <ac:chgData name="Dehbia Kouadria" userId="24cf8942edd75162" providerId="LiveId" clId="{17BADB32-C636-4716-B80D-93C22C39D57A}" dt="2023-04-15T16:59:38.584" v="1525" actId="478"/>
          <ac:spMkLst>
            <pc:docMk/>
            <pc:sldMk cId="199285705" sldId="438"/>
            <ac:spMk id="7" creationId="{346BA839-B788-6B94-FFEA-C3BB0E827FE8}"/>
          </ac:spMkLst>
        </pc:spChg>
      </pc:sldChg>
      <pc:sldChg chg="addSp modSp mod ord modTransition chgLayout">
        <pc:chgData name="Dehbia Kouadria" userId="24cf8942edd75162" providerId="LiveId" clId="{17BADB32-C636-4716-B80D-93C22C39D57A}" dt="2023-04-16T13:36:27.755" v="2072" actId="700"/>
        <pc:sldMkLst>
          <pc:docMk/>
          <pc:sldMk cId="3697746983" sldId="439"/>
        </pc:sldMkLst>
        <pc:spChg chg="mod ord">
          <ac:chgData name="Dehbia Kouadria" userId="24cf8942edd75162" providerId="LiveId" clId="{17BADB32-C636-4716-B80D-93C22C39D57A}" dt="2023-04-16T13:36:27.755" v="2072" actId="700"/>
          <ac:spMkLst>
            <pc:docMk/>
            <pc:sldMk cId="3697746983" sldId="439"/>
            <ac:spMk id="2" creationId="{0AB122C2-60AE-E9E8-D5F4-D870F1521161}"/>
          </ac:spMkLst>
        </pc:spChg>
        <pc:spChg chg="mod ord">
          <ac:chgData name="Dehbia Kouadria" userId="24cf8942edd75162" providerId="LiveId" clId="{17BADB32-C636-4716-B80D-93C22C39D57A}" dt="2023-04-16T13:36:27.755" v="2072" actId="700"/>
          <ac:spMkLst>
            <pc:docMk/>
            <pc:sldMk cId="3697746983" sldId="439"/>
            <ac:spMk id="3" creationId="{BB111D3F-D02C-78BE-53D1-85EA07A12448}"/>
          </ac:spMkLst>
        </pc:spChg>
        <pc:spChg chg="add mod">
          <ac:chgData name="Dehbia Kouadria" userId="24cf8942edd75162" providerId="LiveId" clId="{17BADB32-C636-4716-B80D-93C22C39D57A}" dt="2023-04-15T17:25:59.398" v="1755"/>
          <ac:spMkLst>
            <pc:docMk/>
            <pc:sldMk cId="3697746983" sldId="439"/>
            <ac:spMk id="4" creationId="{A140FB99-2746-84A9-4FB9-55B2AEEEAB10}"/>
          </ac:spMkLst>
        </pc:spChg>
      </pc:sldChg>
      <pc:sldChg chg="addSp modSp mod ord modTransition">
        <pc:chgData name="Dehbia Kouadria" userId="24cf8942edd75162" providerId="LiveId" clId="{17BADB32-C636-4716-B80D-93C22C39D57A}" dt="2023-04-15T17:26:03.981" v="1756"/>
        <pc:sldMkLst>
          <pc:docMk/>
          <pc:sldMk cId="706257133" sldId="440"/>
        </pc:sldMkLst>
        <pc:spChg chg="mod">
          <ac:chgData name="Dehbia Kouadria" userId="24cf8942edd75162" providerId="LiveId" clId="{17BADB32-C636-4716-B80D-93C22C39D57A}" dt="2023-04-15T17:05:38.151" v="1551" actId="255"/>
          <ac:spMkLst>
            <pc:docMk/>
            <pc:sldMk cId="706257133" sldId="440"/>
            <ac:spMk id="3" creationId="{BB111D3F-D02C-78BE-53D1-85EA07A12448}"/>
          </ac:spMkLst>
        </pc:spChg>
        <pc:spChg chg="add mod">
          <ac:chgData name="Dehbia Kouadria" userId="24cf8942edd75162" providerId="LiveId" clId="{17BADB32-C636-4716-B80D-93C22C39D57A}" dt="2023-04-15T17:26:03.981" v="1756"/>
          <ac:spMkLst>
            <pc:docMk/>
            <pc:sldMk cId="706257133" sldId="440"/>
            <ac:spMk id="4" creationId="{3BCC4F5D-D0B7-555A-864F-2EA5EB3FC970}"/>
          </ac:spMkLst>
        </pc:spChg>
      </pc:sldChg>
      <pc:sldChg chg="addSp modSp mod ord modTransition">
        <pc:chgData name="Dehbia Kouadria" userId="24cf8942edd75162" providerId="LiveId" clId="{17BADB32-C636-4716-B80D-93C22C39D57A}" dt="2023-04-16T13:39:53.480" v="2092" actId="2711"/>
        <pc:sldMkLst>
          <pc:docMk/>
          <pc:sldMk cId="1010244102" sldId="441"/>
        </pc:sldMkLst>
        <pc:spChg chg="mod">
          <ac:chgData name="Dehbia Kouadria" userId="24cf8942edd75162" providerId="LiveId" clId="{17BADB32-C636-4716-B80D-93C22C39D57A}" dt="2023-04-16T13:39:53.480" v="2092" actId="2711"/>
          <ac:spMkLst>
            <pc:docMk/>
            <pc:sldMk cId="1010244102" sldId="441"/>
            <ac:spMk id="3" creationId="{BB111D3F-D02C-78BE-53D1-85EA07A12448}"/>
          </ac:spMkLst>
        </pc:spChg>
        <pc:spChg chg="add mod">
          <ac:chgData name="Dehbia Kouadria" userId="24cf8942edd75162" providerId="LiveId" clId="{17BADB32-C636-4716-B80D-93C22C39D57A}" dt="2023-04-15T17:26:42.828" v="1791" actId="20577"/>
          <ac:spMkLst>
            <pc:docMk/>
            <pc:sldMk cId="1010244102" sldId="441"/>
            <ac:spMk id="4" creationId="{784D55FF-C3AF-87DD-BEEB-2A24B20DD35E}"/>
          </ac:spMkLst>
        </pc:spChg>
      </pc:sldChg>
      <pc:sldChg chg="addSp modSp mod ord modTransition">
        <pc:chgData name="Dehbia Kouadria" userId="24cf8942edd75162" providerId="LiveId" clId="{17BADB32-C636-4716-B80D-93C22C39D57A}" dt="2023-04-16T13:40:16.313" v="2094" actId="255"/>
        <pc:sldMkLst>
          <pc:docMk/>
          <pc:sldMk cId="442324643" sldId="442"/>
        </pc:sldMkLst>
        <pc:spChg chg="mod">
          <ac:chgData name="Dehbia Kouadria" userId="24cf8942edd75162" providerId="LiveId" clId="{17BADB32-C636-4716-B80D-93C22C39D57A}" dt="2023-04-16T13:40:16.313" v="2094" actId="255"/>
          <ac:spMkLst>
            <pc:docMk/>
            <pc:sldMk cId="442324643" sldId="442"/>
            <ac:spMk id="3" creationId="{BB111D3F-D02C-78BE-53D1-85EA07A12448}"/>
          </ac:spMkLst>
        </pc:spChg>
        <pc:spChg chg="add mod">
          <ac:chgData name="Dehbia Kouadria" userId="24cf8942edd75162" providerId="LiveId" clId="{17BADB32-C636-4716-B80D-93C22C39D57A}" dt="2023-04-15T17:26:51.560" v="1792"/>
          <ac:spMkLst>
            <pc:docMk/>
            <pc:sldMk cId="442324643" sldId="442"/>
            <ac:spMk id="4" creationId="{FD278BEE-F18B-3F71-BF58-0AA151B87489}"/>
          </ac:spMkLst>
        </pc:spChg>
      </pc:sldChg>
      <pc:sldChg chg="addSp modSp mod ord modTransition">
        <pc:chgData name="Dehbia Kouadria" userId="24cf8942edd75162" providerId="LiveId" clId="{17BADB32-C636-4716-B80D-93C22C39D57A}" dt="2023-04-16T13:40:56.946" v="2105" actId="20577"/>
        <pc:sldMkLst>
          <pc:docMk/>
          <pc:sldMk cId="3936284417" sldId="443"/>
        </pc:sldMkLst>
        <pc:spChg chg="mod">
          <ac:chgData name="Dehbia Kouadria" userId="24cf8942edd75162" providerId="LiveId" clId="{17BADB32-C636-4716-B80D-93C22C39D57A}" dt="2023-04-16T13:40:56.946" v="2105" actId="20577"/>
          <ac:spMkLst>
            <pc:docMk/>
            <pc:sldMk cId="3936284417" sldId="443"/>
            <ac:spMk id="3" creationId="{BB111D3F-D02C-78BE-53D1-85EA07A12448}"/>
          </ac:spMkLst>
        </pc:spChg>
        <pc:spChg chg="add mod">
          <ac:chgData name="Dehbia Kouadria" userId="24cf8942edd75162" providerId="LiveId" clId="{17BADB32-C636-4716-B80D-93C22C39D57A}" dt="2023-04-15T17:26:54.474" v="1793"/>
          <ac:spMkLst>
            <pc:docMk/>
            <pc:sldMk cId="3936284417" sldId="443"/>
            <ac:spMk id="4" creationId="{45FDC23D-CFFA-2CA6-9E94-FE5363B00E3D}"/>
          </ac:spMkLst>
        </pc:spChg>
      </pc:sldChg>
      <pc:sldChg chg="addSp modSp mod ord modTransition">
        <pc:chgData name="Dehbia Kouadria" userId="24cf8942edd75162" providerId="LiveId" clId="{17BADB32-C636-4716-B80D-93C22C39D57A}" dt="2023-04-15T17:27:03.799" v="1797" actId="20577"/>
        <pc:sldMkLst>
          <pc:docMk/>
          <pc:sldMk cId="1635681404" sldId="444"/>
        </pc:sldMkLst>
        <pc:spChg chg="add mod">
          <ac:chgData name="Dehbia Kouadria" userId="24cf8942edd75162" providerId="LiveId" clId="{17BADB32-C636-4716-B80D-93C22C39D57A}" dt="2023-04-15T17:27:03.799" v="1797" actId="20577"/>
          <ac:spMkLst>
            <pc:docMk/>
            <pc:sldMk cId="1635681404" sldId="444"/>
            <ac:spMk id="4" creationId="{DB1C9B08-57F3-889D-26BC-A77F694F07EA}"/>
          </ac:spMkLst>
        </pc:spChg>
      </pc:sldChg>
      <pc:sldChg chg="addSp delSp modSp new mod ord modTransition">
        <pc:chgData name="Dehbia Kouadria" userId="24cf8942edd75162" providerId="LiveId" clId="{17BADB32-C636-4716-B80D-93C22C39D57A}" dt="2023-04-15T17:08:44.641" v="1581"/>
        <pc:sldMkLst>
          <pc:docMk/>
          <pc:sldMk cId="4109362380" sldId="445"/>
        </pc:sldMkLst>
        <pc:spChg chg="mod">
          <ac:chgData name="Dehbia Kouadria" userId="24cf8942edd75162" providerId="LiveId" clId="{17BADB32-C636-4716-B80D-93C22C39D57A}" dt="2023-04-14T22:29:35.697" v="113" actId="20577"/>
          <ac:spMkLst>
            <pc:docMk/>
            <pc:sldMk cId="4109362380" sldId="445"/>
            <ac:spMk id="2" creationId="{0FE7946E-2EE1-ED29-004D-D542A03BB414}"/>
          </ac:spMkLst>
        </pc:spChg>
        <pc:spChg chg="del">
          <ac:chgData name="Dehbia Kouadria" userId="24cf8942edd75162" providerId="LiveId" clId="{17BADB32-C636-4716-B80D-93C22C39D57A}" dt="2023-04-14T22:29:39.988" v="114" actId="22"/>
          <ac:spMkLst>
            <pc:docMk/>
            <pc:sldMk cId="4109362380" sldId="445"/>
            <ac:spMk id="3" creationId="{CC2561EF-6563-934F-E5CF-B5FA16A25C25}"/>
          </ac:spMkLst>
        </pc:spChg>
        <pc:picChg chg="add mod ord">
          <ac:chgData name="Dehbia Kouadria" userId="24cf8942edd75162" providerId="LiveId" clId="{17BADB32-C636-4716-B80D-93C22C39D57A}" dt="2023-04-15T08:21:00.278" v="915" actId="1076"/>
          <ac:picMkLst>
            <pc:docMk/>
            <pc:sldMk cId="4109362380" sldId="445"/>
            <ac:picMk id="5" creationId="{4A91E1CF-6F7C-6480-0385-537A7BCBCCB9}"/>
          </ac:picMkLst>
        </pc:picChg>
      </pc:sldChg>
      <pc:sldChg chg="addSp delSp modSp new mod ord modTransition modShow">
        <pc:chgData name="Dehbia Kouadria" userId="24cf8942edd75162" providerId="LiveId" clId="{17BADB32-C636-4716-B80D-93C22C39D57A}" dt="2023-04-16T13:44:18.231" v="2112" actId="729"/>
        <pc:sldMkLst>
          <pc:docMk/>
          <pc:sldMk cId="30598019" sldId="446"/>
        </pc:sldMkLst>
        <pc:spChg chg="mod">
          <ac:chgData name="Dehbia Kouadria" userId="24cf8942edd75162" providerId="LiveId" clId="{17BADB32-C636-4716-B80D-93C22C39D57A}" dt="2023-04-15T07:38:47.719" v="433" actId="20577"/>
          <ac:spMkLst>
            <pc:docMk/>
            <pc:sldMk cId="30598019" sldId="446"/>
            <ac:spMk id="2" creationId="{EA5A9366-C66C-186E-7D66-1F552DA031D9}"/>
          </ac:spMkLst>
        </pc:spChg>
        <pc:spChg chg="mod">
          <ac:chgData name="Dehbia Kouadria" userId="24cf8942edd75162" providerId="LiveId" clId="{17BADB32-C636-4716-B80D-93C22C39D57A}" dt="2023-04-15T07:40:23.203" v="485" actId="20577"/>
          <ac:spMkLst>
            <pc:docMk/>
            <pc:sldMk cId="30598019" sldId="446"/>
            <ac:spMk id="3" creationId="{4A1F326C-718C-30E1-D0AA-3B42EC5676CE}"/>
          </ac:spMkLst>
        </pc:spChg>
        <pc:graphicFrameChg chg="add del mod modGraphic">
          <ac:chgData name="Dehbia Kouadria" userId="24cf8942edd75162" providerId="LiveId" clId="{17BADB32-C636-4716-B80D-93C22C39D57A}" dt="2023-04-15T07:37:12.849" v="345" actId="478"/>
          <ac:graphicFrameMkLst>
            <pc:docMk/>
            <pc:sldMk cId="30598019" sldId="446"/>
            <ac:graphicFrameMk id="4" creationId="{71435867-A9E6-66B7-C0C0-9F16B4668B6F}"/>
          </ac:graphicFrameMkLst>
        </pc:graphicFrameChg>
      </pc:sldChg>
      <pc:sldChg chg="addSp delSp modSp add mod ord modTransition modShow">
        <pc:chgData name="Dehbia Kouadria" userId="24cf8942edd75162" providerId="LiveId" clId="{17BADB32-C636-4716-B80D-93C22C39D57A}" dt="2023-04-16T13:44:18.231" v="2112" actId="729"/>
        <pc:sldMkLst>
          <pc:docMk/>
          <pc:sldMk cId="3090509567" sldId="447"/>
        </pc:sldMkLst>
        <pc:spChg chg="mod">
          <ac:chgData name="Dehbia Kouadria" userId="24cf8942edd75162" providerId="LiveId" clId="{17BADB32-C636-4716-B80D-93C22C39D57A}" dt="2023-04-15T07:40:39.992" v="498" actId="20577"/>
          <ac:spMkLst>
            <pc:docMk/>
            <pc:sldMk cId="3090509567" sldId="447"/>
            <ac:spMk id="2" creationId="{EA5A9366-C66C-186E-7D66-1F552DA031D9}"/>
          </ac:spMkLst>
        </pc:spChg>
        <pc:spChg chg="add del mod">
          <ac:chgData name="Dehbia Kouadria" userId="24cf8942edd75162" providerId="LiveId" clId="{17BADB32-C636-4716-B80D-93C22C39D57A}" dt="2023-04-15T07:43:49.701" v="553" actId="255"/>
          <ac:spMkLst>
            <pc:docMk/>
            <pc:sldMk cId="3090509567" sldId="447"/>
            <ac:spMk id="3" creationId="{4A1F326C-718C-30E1-D0AA-3B42EC5676CE}"/>
          </ac:spMkLst>
        </pc:spChg>
        <pc:spChg chg="add del mod">
          <ac:chgData name="Dehbia Kouadria" userId="24cf8942edd75162" providerId="LiveId" clId="{17BADB32-C636-4716-B80D-93C22C39D57A}" dt="2023-04-15T07:41:56.017" v="513" actId="478"/>
          <ac:spMkLst>
            <pc:docMk/>
            <pc:sldMk cId="3090509567" sldId="447"/>
            <ac:spMk id="5" creationId="{6938DB82-6D62-C548-BAEF-9A21BCB9B60E}"/>
          </ac:spMkLst>
        </pc:spChg>
        <pc:spChg chg="add del mod">
          <ac:chgData name="Dehbia Kouadria" userId="24cf8942edd75162" providerId="LiveId" clId="{17BADB32-C636-4716-B80D-93C22C39D57A}" dt="2023-04-15T07:42:00.206" v="515" actId="478"/>
          <ac:spMkLst>
            <pc:docMk/>
            <pc:sldMk cId="3090509567" sldId="447"/>
            <ac:spMk id="7" creationId="{95D1C522-1AB0-40A9-DE87-4F4842B5921C}"/>
          </ac:spMkLst>
        </pc:spChg>
        <pc:spChg chg="add mod">
          <ac:chgData name="Dehbia Kouadria" userId="24cf8942edd75162" providerId="LiveId" clId="{17BADB32-C636-4716-B80D-93C22C39D57A}" dt="2023-04-15T07:42:07.354" v="517" actId="571"/>
          <ac:spMkLst>
            <pc:docMk/>
            <pc:sldMk cId="3090509567" sldId="447"/>
            <ac:spMk id="8" creationId="{D6D84F58-165A-BD5B-42B7-E0752BCD6C76}"/>
          </ac:spMkLst>
        </pc:spChg>
      </pc:sldChg>
      <pc:sldChg chg="addSp delSp modSp new mod modTransition">
        <pc:chgData name="Dehbia Kouadria" userId="24cf8942edd75162" providerId="LiveId" clId="{17BADB32-C636-4716-B80D-93C22C39D57A}" dt="2023-04-15T17:08:44.641" v="1581"/>
        <pc:sldMkLst>
          <pc:docMk/>
          <pc:sldMk cId="3822858249" sldId="448"/>
        </pc:sldMkLst>
        <pc:spChg chg="mod">
          <ac:chgData name="Dehbia Kouadria" userId="24cf8942edd75162" providerId="LiveId" clId="{17BADB32-C636-4716-B80D-93C22C39D57A}" dt="2023-04-15T07:46:31.233" v="581" actId="20577"/>
          <ac:spMkLst>
            <pc:docMk/>
            <pc:sldMk cId="3822858249" sldId="448"/>
            <ac:spMk id="2" creationId="{20A3D8E3-07B3-D0C5-FD0B-0DC295B3BBD8}"/>
          </ac:spMkLst>
        </pc:spChg>
        <pc:spChg chg="del">
          <ac:chgData name="Dehbia Kouadria" userId="24cf8942edd75162" providerId="LiveId" clId="{17BADB32-C636-4716-B80D-93C22C39D57A}" dt="2023-04-15T07:46:41.806" v="582" actId="931"/>
          <ac:spMkLst>
            <pc:docMk/>
            <pc:sldMk cId="3822858249" sldId="448"/>
            <ac:spMk id="3" creationId="{6F11BC93-265E-4B84-C255-5F463B28C408}"/>
          </ac:spMkLst>
        </pc:spChg>
        <pc:picChg chg="add mod">
          <ac:chgData name="Dehbia Kouadria" userId="24cf8942edd75162" providerId="LiveId" clId="{17BADB32-C636-4716-B80D-93C22C39D57A}" dt="2023-04-15T07:46:50.894" v="587" actId="1076"/>
          <ac:picMkLst>
            <pc:docMk/>
            <pc:sldMk cId="3822858249" sldId="448"/>
            <ac:picMk id="5" creationId="{C0151A79-FE26-FEEB-DC97-386A5FD5D9D6}"/>
          </ac:picMkLst>
        </pc:picChg>
      </pc:sldChg>
      <pc:sldChg chg="addSp delSp modSp add del mod modTransition">
        <pc:chgData name="Dehbia Kouadria" userId="24cf8942edd75162" providerId="LiveId" clId="{17BADB32-C636-4716-B80D-93C22C39D57A}" dt="2023-04-16T07:47:23.291" v="1890" actId="20577"/>
        <pc:sldMkLst>
          <pc:docMk/>
          <pc:sldMk cId="1988452046" sldId="449"/>
        </pc:sldMkLst>
        <pc:spChg chg="mod">
          <ac:chgData name="Dehbia Kouadria" userId="24cf8942edd75162" providerId="LiveId" clId="{17BADB32-C636-4716-B80D-93C22C39D57A}" dt="2023-04-15T08:11:50.789" v="907" actId="20577"/>
          <ac:spMkLst>
            <pc:docMk/>
            <pc:sldMk cId="1988452046" sldId="449"/>
            <ac:spMk id="2" creationId="{20A3D8E3-07B3-D0C5-FD0B-0DC295B3BBD8}"/>
          </ac:spMkLst>
        </pc:spChg>
        <pc:spChg chg="add mod">
          <ac:chgData name="Dehbia Kouadria" userId="24cf8942edd75162" providerId="LiveId" clId="{17BADB32-C636-4716-B80D-93C22C39D57A}" dt="2023-04-15T17:28:13.036" v="1812" actId="20577"/>
          <ac:spMkLst>
            <pc:docMk/>
            <pc:sldMk cId="1988452046" sldId="449"/>
            <ac:spMk id="3" creationId="{30252AFD-0A8E-7139-AF56-7452A653ED5E}"/>
          </ac:spMkLst>
        </pc:spChg>
        <pc:spChg chg="add mod">
          <ac:chgData name="Dehbia Kouadria" userId="24cf8942edd75162" providerId="LiveId" clId="{17BADB32-C636-4716-B80D-93C22C39D57A}" dt="2023-04-16T07:47:23.291" v="1890" actId="20577"/>
          <ac:spMkLst>
            <pc:docMk/>
            <pc:sldMk cId="1988452046" sldId="449"/>
            <ac:spMk id="4" creationId="{3A39EE56-0AF8-BD80-460B-B2744ED9AFBA}"/>
          </ac:spMkLst>
        </pc:spChg>
        <pc:picChg chg="del">
          <ac:chgData name="Dehbia Kouadria" userId="24cf8942edd75162" providerId="LiveId" clId="{17BADB32-C636-4716-B80D-93C22C39D57A}" dt="2023-04-15T07:47:26.566" v="605" actId="478"/>
          <ac:picMkLst>
            <pc:docMk/>
            <pc:sldMk cId="1988452046" sldId="449"/>
            <ac:picMk id="5" creationId="{C0151A79-FE26-FEEB-DC97-386A5FD5D9D6}"/>
          </ac:picMkLst>
        </pc:picChg>
      </pc:sldChg>
      <pc:sldChg chg="modSp add del mod ord">
        <pc:chgData name="Dehbia Kouadria" userId="24cf8942edd75162" providerId="LiveId" clId="{17BADB32-C636-4716-B80D-93C22C39D57A}" dt="2023-04-15T08:15:20.347" v="914" actId="47"/>
        <pc:sldMkLst>
          <pc:docMk/>
          <pc:sldMk cId="2008606964" sldId="450"/>
        </pc:sldMkLst>
        <pc:spChg chg="mod">
          <ac:chgData name="Dehbia Kouadria" userId="24cf8942edd75162" providerId="LiveId" clId="{17BADB32-C636-4716-B80D-93C22C39D57A}" dt="2023-04-15T07:48:31.654" v="637" actId="20577"/>
          <ac:spMkLst>
            <pc:docMk/>
            <pc:sldMk cId="2008606964" sldId="450"/>
            <ac:spMk id="2" creationId="{20A3D8E3-07B3-D0C5-FD0B-0DC295B3BBD8}"/>
          </ac:spMkLst>
        </pc:spChg>
      </pc:sldChg>
      <pc:sldChg chg="modSp add del mod ord replId">
        <pc:chgData name="Dehbia Kouadria" userId="24cf8942edd75162" providerId="LiveId" clId="{17BADB32-C636-4716-B80D-93C22C39D57A}" dt="2023-04-15T08:15:20.347" v="914" actId="47"/>
        <pc:sldMkLst>
          <pc:docMk/>
          <pc:sldMk cId="2681960115" sldId="451"/>
        </pc:sldMkLst>
        <pc:spChg chg="mod">
          <ac:chgData name="Dehbia Kouadria" userId="24cf8942edd75162" providerId="LiveId" clId="{17BADB32-C636-4716-B80D-93C22C39D57A}" dt="2023-04-15T07:48:44.610" v="667" actId="20577"/>
          <ac:spMkLst>
            <pc:docMk/>
            <pc:sldMk cId="2681960115" sldId="451"/>
            <ac:spMk id="2" creationId="{20A3D8E3-07B3-D0C5-FD0B-0DC295B3BBD8}"/>
          </ac:spMkLst>
        </pc:spChg>
      </pc:sldChg>
      <pc:sldChg chg="addSp modSp add mod modTransition">
        <pc:chgData name="Dehbia Kouadria" userId="24cf8942edd75162" providerId="LiveId" clId="{17BADB32-C636-4716-B80D-93C22C39D57A}" dt="2023-04-15T17:27:12.627" v="1803" actId="20577"/>
        <pc:sldMkLst>
          <pc:docMk/>
          <pc:sldMk cId="2949247179" sldId="452"/>
        </pc:sldMkLst>
        <pc:spChg chg="add mod">
          <ac:chgData name="Dehbia Kouadria" userId="24cf8942edd75162" providerId="LiveId" clId="{17BADB32-C636-4716-B80D-93C22C39D57A}" dt="2023-04-15T17:27:12.627" v="1803" actId="20577"/>
          <ac:spMkLst>
            <pc:docMk/>
            <pc:sldMk cId="2949247179" sldId="452"/>
            <ac:spMk id="2" creationId="{5145ED0B-B788-9A96-229A-51AB1EEE5DBA}"/>
          </ac:spMkLst>
        </pc:spChg>
        <pc:spChg chg="mod">
          <ac:chgData name="Dehbia Kouadria" userId="24cf8942edd75162" providerId="LiveId" clId="{17BADB32-C636-4716-B80D-93C22C39D57A}" dt="2023-04-15T17:07:04.308" v="1568" actId="255"/>
          <ac:spMkLst>
            <pc:docMk/>
            <pc:sldMk cId="2949247179" sldId="452"/>
            <ac:spMk id="6" creationId="{3256DE5F-5E74-03F4-0458-A37B001D4E87}"/>
          </ac:spMkLst>
        </pc:spChg>
      </pc:sldChg>
      <pc:sldChg chg="modSp add mod ord modTransition modNotesTx">
        <pc:chgData name="Dehbia Kouadria" userId="24cf8942edd75162" providerId="LiveId" clId="{17BADB32-C636-4716-B80D-93C22C39D57A}" dt="2023-04-16T13:31:54.793" v="2065" actId="207"/>
        <pc:sldMkLst>
          <pc:docMk/>
          <pc:sldMk cId="564179793" sldId="453"/>
        </pc:sldMkLst>
        <pc:spChg chg="mod">
          <ac:chgData name="Dehbia Kouadria" userId="24cf8942edd75162" providerId="LiveId" clId="{17BADB32-C636-4716-B80D-93C22C39D57A}" dt="2023-04-16T13:31:54.793" v="2065" actId="207"/>
          <ac:spMkLst>
            <pc:docMk/>
            <pc:sldMk cId="564179793" sldId="453"/>
            <ac:spMk id="2" creationId="{66C012B0-143C-8A56-ED8E-C62BD5579581}"/>
          </ac:spMkLst>
        </pc:spChg>
        <pc:spChg chg="mod">
          <ac:chgData name="Dehbia Kouadria" userId="24cf8942edd75162" providerId="LiveId" clId="{17BADB32-C636-4716-B80D-93C22C39D57A}" dt="2023-04-15T08:02:02.843" v="781"/>
          <ac:spMkLst>
            <pc:docMk/>
            <pc:sldMk cId="564179793" sldId="453"/>
            <ac:spMk id="5" creationId="{9FA55323-9E73-DFD2-530D-2CC2F0E140F6}"/>
          </ac:spMkLst>
        </pc:spChg>
      </pc:sldChg>
      <pc:sldChg chg="modSp add mod modTransition">
        <pc:chgData name="Dehbia Kouadria" userId="24cf8942edd75162" providerId="LiveId" clId="{17BADB32-C636-4716-B80D-93C22C39D57A}" dt="2023-04-16T07:49:39.683" v="2044" actId="20577"/>
        <pc:sldMkLst>
          <pc:docMk/>
          <pc:sldMk cId="738913186" sldId="454"/>
        </pc:sldMkLst>
        <pc:spChg chg="mod">
          <ac:chgData name="Dehbia Kouadria" userId="24cf8942edd75162" providerId="LiveId" clId="{17BADB32-C636-4716-B80D-93C22C39D57A}" dt="2023-04-16T07:49:39.683" v="2044" actId="20577"/>
          <ac:spMkLst>
            <pc:docMk/>
            <pc:sldMk cId="738913186" sldId="454"/>
            <ac:spMk id="4" creationId="{3A39EE56-0AF8-BD80-460B-B2744ED9AFBA}"/>
          </ac:spMkLst>
        </pc:spChg>
      </pc:sldChg>
      <pc:sldChg chg="addSp modSp new mod ord modTransition chgLayout">
        <pc:chgData name="Dehbia Kouadria" userId="24cf8942edd75162" providerId="LiveId" clId="{17BADB32-C636-4716-B80D-93C22C39D57A}" dt="2023-04-16T13:36:53.479" v="2073" actId="700"/>
        <pc:sldMkLst>
          <pc:docMk/>
          <pc:sldMk cId="3282190075" sldId="455"/>
        </pc:sldMkLst>
        <pc:spChg chg="mod ord">
          <ac:chgData name="Dehbia Kouadria" userId="24cf8942edd75162" providerId="LiveId" clId="{17BADB32-C636-4716-B80D-93C22C39D57A}" dt="2023-04-16T13:36:53.479" v="2073" actId="700"/>
          <ac:spMkLst>
            <pc:docMk/>
            <pc:sldMk cId="3282190075" sldId="455"/>
            <ac:spMk id="2" creationId="{C29BD3A0-0D29-F524-2048-B8C1DE645580}"/>
          </ac:spMkLst>
        </pc:spChg>
        <pc:spChg chg="mod ord">
          <ac:chgData name="Dehbia Kouadria" userId="24cf8942edd75162" providerId="LiveId" clId="{17BADB32-C636-4716-B80D-93C22C39D57A}" dt="2023-04-16T13:36:53.479" v="2073" actId="700"/>
          <ac:spMkLst>
            <pc:docMk/>
            <pc:sldMk cId="3282190075" sldId="455"/>
            <ac:spMk id="3" creationId="{88543A6B-3650-5E2E-EEDB-D143F1831742}"/>
          </ac:spMkLst>
        </pc:spChg>
        <pc:spChg chg="add mod">
          <ac:chgData name="Dehbia Kouadria" userId="24cf8942edd75162" providerId="LiveId" clId="{17BADB32-C636-4716-B80D-93C22C39D57A}" dt="2023-04-15T17:26:15.205" v="1767" actId="20577"/>
          <ac:spMkLst>
            <pc:docMk/>
            <pc:sldMk cId="3282190075" sldId="455"/>
            <ac:spMk id="4" creationId="{4A2F5382-59D9-6E53-5E50-F9863E1E8293}"/>
          </ac:spMkLst>
        </pc:spChg>
      </pc:sldChg>
      <pc:sldChg chg="addSp delSp modSp add mod ord modTransition">
        <pc:chgData name="Dehbia Kouadria" userId="24cf8942edd75162" providerId="LiveId" clId="{17BADB32-C636-4716-B80D-93C22C39D57A}" dt="2023-04-16T13:37:32.674" v="2075" actId="20577"/>
        <pc:sldMkLst>
          <pc:docMk/>
          <pc:sldMk cId="1831135917" sldId="456"/>
        </pc:sldMkLst>
        <pc:spChg chg="mod">
          <ac:chgData name="Dehbia Kouadria" userId="24cf8942edd75162" providerId="LiveId" clId="{17BADB32-C636-4716-B80D-93C22C39D57A}" dt="2023-04-15T08:24:48.249" v="956" actId="20577"/>
          <ac:spMkLst>
            <pc:docMk/>
            <pc:sldMk cId="1831135917" sldId="456"/>
            <ac:spMk id="2" creationId="{C29BD3A0-0D29-F524-2048-B8C1DE645580}"/>
          </ac:spMkLst>
        </pc:spChg>
        <pc:spChg chg="del">
          <ac:chgData name="Dehbia Kouadria" userId="24cf8942edd75162" providerId="LiveId" clId="{17BADB32-C636-4716-B80D-93C22C39D57A}" dt="2023-04-15T08:24:52.304" v="957" actId="478"/>
          <ac:spMkLst>
            <pc:docMk/>
            <pc:sldMk cId="1831135917" sldId="456"/>
            <ac:spMk id="3" creationId="{88543A6B-3650-5E2E-EEDB-D143F1831742}"/>
          </ac:spMkLst>
        </pc:spChg>
        <pc:spChg chg="mod">
          <ac:chgData name="Dehbia Kouadria" userId="24cf8942edd75162" providerId="LiveId" clId="{17BADB32-C636-4716-B80D-93C22C39D57A}" dt="2023-04-15T17:26:25.385" v="1778" actId="20577"/>
          <ac:spMkLst>
            <pc:docMk/>
            <pc:sldMk cId="1831135917" sldId="456"/>
            <ac:spMk id="4" creationId="{4A2F5382-59D9-6E53-5E50-F9863E1E8293}"/>
          </ac:spMkLst>
        </pc:spChg>
        <pc:spChg chg="add del mod">
          <ac:chgData name="Dehbia Kouadria" userId="24cf8942edd75162" providerId="LiveId" clId="{17BADB32-C636-4716-B80D-93C22C39D57A}" dt="2023-04-15T08:25:09.398" v="958" actId="3680"/>
          <ac:spMkLst>
            <pc:docMk/>
            <pc:sldMk cId="1831135917" sldId="456"/>
            <ac:spMk id="6" creationId="{0DD8DFCE-C2EB-CCB2-0798-211577B3DDE8}"/>
          </ac:spMkLst>
        </pc:spChg>
        <pc:graphicFrameChg chg="add mod ord modGraphic">
          <ac:chgData name="Dehbia Kouadria" userId="24cf8942edd75162" providerId="LiveId" clId="{17BADB32-C636-4716-B80D-93C22C39D57A}" dt="2023-04-16T13:37:32.674" v="2075" actId="20577"/>
          <ac:graphicFrameMkLst>
            <pc:docMk/>
            <pc:sldMk cId="1831135917" sldId="456"/>
            <ac:graphicFrameMk id="7" creationId="{C4469709-CA9E-2CE0-AAF5-94295481CE9D}"/>
          </ac:graphicFrameMkLst>
        </pc:graphicFrameChg>
      </pc:sldChg>
      <pc:sldChg chg="addSp delSp modSp add mod modTransition modClrScheme chgLayout">
        <pc:chgData name="Dehbia Kouadria" userId="24cf8942edd75162" providerId="LiveId" clId="{17BADB32-C636-4716-B80D-93C22C39D57A}" dt="2023-04-15T17:08:44.641" v="1581"/>
        <pc:sldMkLst>
          <pc:docMk/>
          <pc:sldMk cId="4193895642" sldId="457"/>
        </pc:sldMkLst>
        <pc:spChg chg="mod ord">
          <ac:chgData name="Dehbia Kouadria" userId="24cf8942edd75162" providerId="LiveId" clId="{17BADB32-C636-4716-B80D-93C22C39D57A}" dt="2023-04-15T15:08:43.468" v="1499" actId="700"/>
          <ac:spMkLst>
            <pc:docMk/>
            <pc:sldMk cId="4193895642" sldId="457"/>
            <ac:spMk id="2" creationId="{7C56FBD6-3829-612C-58B0-95AE57C2D902}"/>
          </ac:spMkLst>
        </pc:spChg>
        <pc:spChg chg="mod ord">
          <ac:chgData name="Dehbia Kouadria" userId="24cf8942edd75162" providerId="LiveId" clId="{17BADB32-C636-4716-B80D-93C22C39D57A}" dt="2023-04-15T17:04:13.147" v="1537" actId="255"/>
          <ac:spMkLst>
            <pc:docMk/>
            <pc:sldMk cId="4193895642" sldId="457"/>
            <ac:spMk id="3" creationId="{CB5D3B4B-BCF3-0B2A-7177-74340007813C}"/>
          </ac:spMkLst>
        </pc:spChg>
        <pc:spChg chg="mod ord">
          <ac:chgData name="Dehbia Kouadria" userId="24cf8942edd75162" providerId="LiveId" clId="{17BADB32-C636-4716-B80D-93C22C39D57A}" dt="2023-04-15T15:08:43.468" v="1499" actId="700"/>
          <ac:spMkLst>
            <pc:docMk/>
            <pc:sldMk cId="4193895642" sldId="457"/>
            <ac:spMk id="4" creationId="{F452B019-7CBF-2C24-22F0-AE6C5378F888}"/>
          </ac:spMkLst>
        </pc:spChg>
        <pc:spChg chg="del mod ord">
          <ac:chgData name="Dehbia Kouadria" userId="24cf8942edd75162" providerId="LiveId" clId="{17BADB32-C636-4716-B80D-93C22C39D57A}" dt="2023-04-15T14:56:41.605" v="1464" actId="700"/>
          <ac:spMkLst>
            <pc:docMk/>
            <pc:sldMk cId="4193895642" sldId="457"/>
            <ac:spMk id="5" creationId="{B7E37FF2-D26E-346D-7388-058A44150F7E}"/>
          </ac:spMkLst>
        </pc:spChg>
        <pc:spChg chg="add del mod ord">
          <ac:chgData name="Dehbia Kouadria" userId="24cf8942edd75162" providerId="LiveId" clId="{17BADB32-C636-4716-B80D-93C22C39D57A}" dt="2023-04-15T15:08:43.468" v="1499" actId="700"/>
          <ac:spMkLst>
            <pc:docMk/>
            <pc:sldMk cId="4193895642" sldId="457"/>
            <ac:spMk id="6" creationId="{2F4774A4-FADB-7FDF-B818-DB6641F22055}"/>
          </ac:spMkLst>
        </pc:spChg>
        <pc:spChg chg="mod ord">
          <ac:chgData name="Dehbia Kouadria" userId="24cf8942edd75162" providerId="LiveId" clId="{17BADB32-C636-4716-B80D-93C22C39D57A}" dt="2023-04-15T15:08:43.468" v="1499" actId="700"/>
          <ac:spMkLst>
            <pc:docMk/>
            <pc:sldMk cId="4193895642" sldId="457"/>
            <ac:spMk id="7" creationId="{77E43E6F-BD02-3AF3-7971-EF3617F3EEF8}"/>
          </ac:spMkLst>
        </pc:spChg>
        <pc:spChg chg="add mod ord">
          <ac:chgData name="Dehbia Kouadria" userId="24cf8942edd75162" providerId="LiveId" clId="{17BADB32-C636-4716-B80D-93C22C39D57A}" dt="2023-04-15T15:08:43.468" v="1499" actId="700"/>
          <ac:spMkLst>
            <pc:docMk/>
            <pc:sldMk cId="4193895642" sldId="457"/>
            <ac:spMk id="8" creationId="{1475650D-98A7-C2E5-1ACC-55F5CA954105}"/>
          </ac:spMkLst>
        </pc:spChg>
      </pc:sldChg>
      <pc:sldChg chg="modTransition">
        <pc:chgData name="Dehbia Kouadria" userId="24cf8942edd75162" providerId="LiveId" clId="{17BADB32-C636-4716-B80D-93C22C39D57A}" dt="2023-04-15T17:08:44.641" v="1581"/>
        <pc:sldMkLst>
          <pc:docMk/>
          <pc:sldMk cId="748252201" sldId="458"/>
        </pc:sldMkLst>
      </pc:sldChg>
      <pc:sldChg chg="modSp mod modTransition">
        <pc:chgData name="Dehbia Kouadria" userId="24cf8942edd75162" providerId="LiveId" clId="{17BADB32-C636-4716-B80D-93C22C39D57A}" dt="2023-04-15T17:08:44.641" v="1581"/>
        <pc:sldMkLst>
          <pc:docMk/>
          <pc:sldMk cId="772043641" sldId="459"/>
        </pc:sldMkLst>
        <pc:spChg chg="mod">
          <ac:chgData name="Dehbia Kouadria" userId="24cf8942edd75162" providerId="LiveId" clId="{17BADB32-C636-4716-B80D-93C22C39D57A}" dt="2023-04-15T17:03:14.203" v="1528" actId="255"/>
          <ac:spMkLst>
            <pc:docMk/>
            <pc:sldMk cId="772043641" sldId="459"/>
            <ac:spMk id="3" creationId="{E960DCBA-F9CD-735A-FA70-FEF9431ECC15}"/>
          </ac:spMkLst>
        </pc:spChg>
      </pc:sldChg>
      <pc:sldChg chg="modSp mod modTransition">
        <pc:chgData name="Dehbia Kouadria" userId="24cf8942edd75162" providerId="LiveId" clId="{17BADB32-C636-4716-B80D-93C22C39D57A}" dt="2023-04-16T13:28:24.678" v="2058" actId="20577"/>
        <pc:sldMkLst>
          <pc:docMk/>
          <pc:sldMk cId="2533313304" sldId="460"/>
        </pc:sldMkLst>
        <pc:spChg chg="mod">
          <ac:chgData name="Dehbia Kouadria" userId="24cf8942edd75162" providerId="LiveId" clId="{17BADB32-C636-4716-B80D-93C22C39D57A}" dt="2023-04-16T13:28:24.678" v="2058" actId="20577"/>
          <ac:spMkLst>
            <pc:docMk/>
            <pc:sldMk cId="2533313304" sldId="460"/>
            <ac:spMk id="3" creationId="{3CE92AE1-BD11-C014-47C2-4C60A3BBC556}"/>
          </ac:spMkLst>
        </pc:spChg>
      </pc:sldChg>
      <pc:sldChg chg="modSp mod modTransition">
        <pc:chgData name="Dehbia Kouadria" userId="24cf8942edd75162" providerId="LiveId" clId="{17BADB32-C636-4716-B80D-93C22C39D57A}" dt="2023-04-15T17:08:44.641" v="1581"/>
        <pc:sldMkLst>
          <pc:docMk/>
          <pc:sldMk cId="4236025210" sldId="461"/>
        </pc:sldMkLst>
        <pc:spChg chg="mod">
          <ac:chgData name="Dehbia Kouadria" userId="24cf8942edd75162" providerId="LiveId" clId="{17BADB32-C636-4716-B80D-93C22C39D57A}" dt="2023-04-15T17:03:26.656" v="1530" actId="255"/>
          <ac:spMkLst>
            <pc:docMk/>
            <pc:sldMk cId="4236025210" sldId="461"/>
            <ac:spMk id="3" creationId="{B282A738-BCF7-3163-8167-C1128639A1E9}"/>
          </ac:spMkLst>
        </pc:spChg>
      </pc:sldChg>
      <pc:sldChg chg="modSp mod modTransition">
        <pc:chgData name="Dehbia Kouadria" userId="24cf8942edd75162" providerId="LiveId" clId="{17BADB32-C636-4716-B80D-93C22C39D57A}" dt="2023-04-15T17:08:44.641" v="1581"/>
        <pc:sldMkLst>
          <pc:docMk/>
          <pc:sldMk cId="3045294603" sldId="462"/>
        </pc:sldMkLst>
        <pc:spChg chg="mod">
          <ac:chgData name="Dehbia Kouadria" userId="24cf8942edd75162" providerId="LiveId" clId="{17BADB32-C636-4716-B80D-93C22C39D57A}" dt="2023-04-15T17:03:21.693" v="1529" actId="255"/>
          <ac:spMkLst>
            <pc:docMk/>
            <pc:sldMk cId="3045294603" sldId="462"/>
            <ac:spMk id="3" creationId="{CB0DD438-918F-49BF-2F94-111639DFDA22}"/>
          </ac:spMkLst>
        </pc:spChg>
      </pc:sldChg>
      <pc:sldChg chg="modSp mod modTransition">
        <pc:chgData name="Dehbia Kouadria" userId="24cf8942edd75162" providerId="LiveId" clId="{17BADB32-C636-4716-B80D-93C22C39D57A}" dt="2023-04-15T17:08:44.641" v="1581"/>
        <pc:sldMkLst>
          <pc:docMk/>
          <pc:sldMk cId="493698181" sldId="463"/>
        </pc:sldMkLst>
        <pc:spChg chg="mod">
          <ac:chgData name="Dehbia Kouadria" userId="24cf8942edd75162" providerId="LiveId" clId="{17BADB32-C636-4716-B80D-93C22C39D57A}" dt="2023-04-15T17:03:42.410" v="1532" actId="255"/>
          <ac:spMkLst>
            <pc:docMk/>
            <pc:sldMk cId="493698181" sldId="463"/>
            <ac:spMk id="3" creationId="{DBBFEBD1-2B24-45C0-DE40-CD54515D65FB}"/>
          </ac:spMkLst>
        </pc:spChg>
      </pc:sldChg>
      <pc:sldChg chg="modSp mod modTransition">
        <pc:chgData name="Dehbia Kouadria" userId="24cf8942edd75162" providerId="LiveId" clId="{17BADB32-C636-4716-B80D-93C22C39D57A}" dt="2023-04-15T17:08:44.641" v="1581"/>
        <pc:sldMkLst>
          <pc:docMk/>
          <pc:sldMk cId="3173060330" sldId="464"/>
        </pc:sldMkLst>
        <pc:spChg chg="mod">
          <ac:chgData name="Dehbia Kouadria" userId="24cf8942edd75162" providerId="LiveId" clId="{17BADB32-C636-4716-B80D-93C22C39D57A}" dt="2023-04-15T17:03:48.013" v="1533" actId="255"/>
          <ac:spMkLst>
            <pc:docMk/>
            <pc:sldMk cId="3173060330" sldId="464"/>
            <ac:spMk id="3" creationId="{D706E6B0-9F16-CEEB-B57F-FEF35ACC56D8}"/>
          </ac:spMkLst>
        </pc:spChg>
      </pc:sldChg>
      <pc:sldChg chg="modSp mod modTransition">
        <pc:chgData name="Dehbia Kouadria" userId="24cf8942edd75162" providerId="LiveId" clId="{17BADB32-C636-4716-B80D-93C22C39D57A}" dt="2023-04-15T17:08:44.641" v="1581"/>
        <pc:sldMkLst>
          <pc:docMk/>
          <pc:sldMk cId="3537583011" sldId="465"/>
        </pc:sldMkLst>
        <pc:spChg chg="mod">
          <ac:chgData name="Dehbia Kouadria" userId="24cf8942edd75162" providerId="LiveId" clId="{17BADB32-C636-4716-B80D-93C22C39D57A}" dt="2023-04-15T17:03:53.749" v="1534" actId="255"/>
          <ac:spMkLst>
            <pc:docMk/>
            <pc:sldMk cId="3537583011" sldId="465"/>
            <ac:spMk id="3" creationId="{CA88552F-B835-F3D0-1C24-94EF7E7B9111}"/>
          </ac:spMkLst>
        </pc:spChg>
      </pc:sldChg>
      <pc:sldChg chg="modSp mod modTransition">
        <pc:chgData name="Dehbia Kouadria" userId="24cf8942edd75162" providerId="LiveId" clId="{17BADB32-C636-4716-B80D-93C22C39D57A}" dt="2023-04-15T17:08:44.641" v="1581"/>
        <pc:sldMkLst>
          <pc:docMk/>
          <pc:sldMk cId="873878640" sldId="466"/>
        </pc:sldMkLst>
        <pc:spChg chg="mod">
          <ac:chgData name="Dehbia Kouadria" userId="24cf8942edd75162" providerId="LiveId" clId="{17BADB32-C636-4716-B80D-93C22C39D57A}" dt="2023-04-15T17:03:59.313" v="1535" actId="255"/>
          <ac:spMkLst>
            <pc:docMk/>
            <pc:sldMk cId="873878640" sldId="466"/>
            <ac:spMk id="3" creationId="{2209A66A-2D98-C8B7-24C7-20FFF26F3716}"/>
          </ac:spMkLst>
        </pc:spChg>
      </pc:sldChg>
      <pc:sldChg chg="modSp mod modTransition">
        <pc:chgData name="Dehbia Kouadria" userId="24cf8942edd75162" providerId="LiveId" clId="{17BADB32-C636-4716-B80D-93C22C39D57A}" dt="2023-04-15T17:08:44.641" v="1581"/>
        <pc:sldMkLst>
          <pc:docMk/>
          <pc:sldMk cId="1513378586" sldId="467"/>
        </pc:sldMkLst>
        <pc:spChg chg="mod">
          <ac:chgData name="Dehbia Kouadria" userId="24cf8942edd75162" providerId="LiveId" clId="{17BADB32-C636-4716-B80D-93C22C39D57A}" dt="2023-04-15T17:04:05.387" v="1536" actId="255"/>
          <ac:spMkLst>
            <pc:docMk/>
            <pc:sldMk cId="1513378586" sldId="467"/>
            <ac:spMk id="3" creationId="{F08662AD-3F2B-DFBD-F2DD-30DFF885FD0A}"/>
          </ac:spMkLst>
        </pc:spChg>
      </pc:sldChg>
      <pc:sldChg chg="modSp add mod modTransition">
        <pc:chgData name="Dehbia Kouadria" userId="24cf8942edd75162" providerId="LiveId" clId="{17BADB32-C636-4716-B80D-93C22C39D57A}" dt="2023-04-15T17:25:04.284" v="1735" actId="5793"/>
        <pc:sldMkLst>
          <pc:docMk/>
          <pc:sldMk cId="3276221231" sldId="468"/>
        </pc:sldMkLst>
        <pc:spChg chg="mod">
          <ac:chgData name="Dehbia Kouadria" userId="24cf8942edd75162" providerId="LiveId" clId="{17BADB32-C636-4716-B80D-93C22C39D57A}" dt="2023-04-15T17:04:46.092" v="1542" actId="255"/>
          <ac:spMkLst>
            <pc:docMk/>
            <pc:sldMk cId="3276221231" sldId="468"/>
            <ac:spMk id="3" creationId="{BB111D3F-D02C-78BE-53D1-85EA07A12448}"/>
          </ac:spMkLst>
        </pc:spChg>
        <pc:spChg chg="mod">
          <ac:chgData name="Dehbia Kouadria" userId="24cf8942edd75162" providerId="LiveId" clId="{17BADB32-C636-4716-B80D-93C22C39D57A}" dt="2023-04-15T17:25:04.284" v="1735" actId="5793"/>
          <ac:spMkLst>
            <pc:docMk/>
            <pc:sldMk cId="3276221231" sldId="468"/>
            <ac:spMk id="4" creationId="{6DBA6239-5EAC-8633-AF84-C0D4039E99D9}"/>
          </ac:spMkLst>
        </pc:spChg>
      </pc:sldChg>
      <pc:sldChg chg="modSp add mod modTransition chgLayout">
        <pc:chgData name="Dehbia Kouadria" userId="24cf8942edd75162" providerId="LiveId" clId="{17BADB32-C636-4716-B80D-93C22C39D57A}" dt="2023-04-16T13:36:03.382" v="2071" actId="700"/>
        <pc:sldMkLst>
          <pc:docMk/>
          <pc:sldMk cId="2182470191" sldId="469"/>
        </pc:sldMkLst>
        <pc:spChg chg="mod ord">
          <ac:chgData name="Dehbia Kouadria" userId="24cf8942edd75162" providerId="LiveId" clId="{17BADB32-C636-4716-B80D-93C22C39D57A}" dt="2023-04-16T13:36:03.382" v="2071" actId="700"/>
          <ac:spMkLst>
            <pc:docMk/>
            <pc:sldMk cId="2182470191" sldId="469"/>
            <ac:spMk id="2" creationId="{0AB122C2-60AE-E9E8-D5F4-D870F1521161}"/>
          </ac:spMkLst>
        </pc:spChg>
        <pc:spChg chg="mod ord">
          <ac:chgData name="Dehbia Kouadria" userId="24cf8942edd75162" providerId="LiveId" clId="{17BADB32-C636-4716-B80D-93C22C39D57A}" dt="2023-04-16T13:36:03.382" v="2071" actId="700"/>
          <ac:spMkLst>
            <pc:docMk/>
            <pc:sldMk cId="2182470191" sldId="469"/>
            <ac:spMk id="3" creationId="{BB111D3F-D02C-78BE-53D1-85EA07A12448}"/>
          </ac:spMkLst>
        </pc:spChg>
        <pc:spChg chg="mod">
          <ac:chgData name="Dehbia Kouadria" userId="24cf8942edd75162" providerId="LiveId" clId="{17BADB32-C636-4716-B80D-93C22C39D57A}" dt="2023-04-15T17:25:46.882" v="1752"/>
          <ac:spMkLst>
            <pc:docMk/>
            <pc:sldMk cId="2182470191" sldId="469"/>
            <ac:spMk id="4" creationId="{AA5064AB-A54C-4ABB-4B27-2B3CFDB1B0FB}"/>
          </ac:spMkLst>
        </pc:spChg>
      </pc:sldChg>
      <pc:sldChg chg="addSp delSp modSp add mod modTransition modClrScheme chgLayout">
        <pc:chgData name="Dehbia Kouadria" userId="24cf8942edd75162" providerId="LiveId" clId="{17BADB32-C636-4716-B80D-93C22C39D57A}" dt="2023-04-15T17:25:54.992" v="1754"/>
        <pc:sldMkLst>
          <pc:docMk/>
          <pc:sldMk cId="4075329291" sldId="470"/>
        </pc:sldMkLst>
        <pc:spChg chg="mod ord">
          <ac:chgData name="Dehbia Kouadria" userId="24cf8942edd75162" providerId="LiveId" clId="{17BADB32-C636-4716-B80D-93C22C39D57A}" dt="2023-04-15T16:59:17.925" v="1520" actId="700"/>
          <ac:spMkLst>
            <pc:docMk/>
            <pc:sldMk cId="4075329291" sldId="470"/>
            <ac:spMk id="2" creationId="{0AB122C2-60AE-E9E8-D5F4-D870F1521161}"/>
          </ac:spMkLst>
        </pc:spChg>
        <pc:spChg chg="del">
          <ac:chgData name="Dehbia Kouadria" userId="24cf8942edd75162" providerId="LiveId" clId="{17BADB32-C636-4716-B80D-93C22C39D57A}" dt="2023-04-15T16:58:16.683" v="1513" actId="478"/>
          <ac:spMkLst>
            <pc:docMk/>
            <pc:sldMk cId="4075329291" sldId="470"/>
            <ac:spMk id="3" creationId="{BB111D3F-D02C-78BE-53D1-85EA07A12448}"/>
          </ac:spMkLst>
        </pc:spChg>
        <pc:spChg chg="mod ord">
          <ac:chgData name="Dehbia Kouadria" userId="24cf8942edd75162" providerId="LiveId" clId="{17BADB32-C636-4716-B80D-93C22C39D57A}" dt="2023-04-15T17:05:25.204" v="1549" actId="255"/>
          <ac:spMkLst>
            <pc:docMk/>
            <pc:sldMk cId="4075329291" sldId="470"/>
            <ac:spMk id="4" creationId="{BB89D842-F90C-6497-83E2-CF2AE51755E0}"/>
          </ac:spMkLst>
        </pc:spChg>
        <pc:spChg chg="mod">
          <ac:chgData name="Dehbia Kouadria" userId="24cf8942edd75162" providerId="LiveId" clId="{17BADB32-C636-4716-B80D-93C22C39D57A}" dt="2023-04-15T17:25:54.992" v="1754"/>
          <ac:spMkLst>
            <pc:docMk/>
            <pc:sldMk cId="4075329291" sldId="470"/>
            <ac:spMk id="5" creationId="{AB432C45-9B17-FD87-DF9E-74E5DA3D848B}"/>
          </ac:spMkLst>
        </pc:spChg>
        <pc:spChg chg="add del mod ord">
          <ac:chgData name="Dehbia Kouadria" userId="24cf8942edd75162" providerId="LiveId" clId="{17BADB32-C636-4716-B80D-93C22C39D57A}" dt="2023-04-15T16:58:50.166" v="1516" actId="700"/>
          <ac:spMkLst>
            <pc:docMk/>
            <pc:sldMk cId="4075329291" sldId="470"/>
            <ac:spMk id="7" creationId="{27CDCBB1-636B-7CE4-9B44-5F261B997BD7}"/>
          </ac:spMkLst>
        </pc:spChg>
        <pc:spChg chg="add del mod ord">
          <ac:chgData name="Dehbia Kouadria" userId="24cf8942edd75162" providerId="LiveId" clId="{17BADB32-C636-4716-B80D-93C22C39D57A}" dt="2023-04-15T16:58:39.739" v="1515" actId="700"/>
          <ac:spMkLst>
            <pc:docMk/>
            <pc:sldMk cId="4075329291" sldId="470"/>
            <ac:spMk id="8" creationId="{C99DAD53-321B-0697-AFD3-C6917D794831}"/>
          </ac:spMkLst>
        </pc:spChg>
        <pc:spChg chg="add del mod ord">
          <ac:chgData name="Dehbia Kouadria" userId="24cf8942edd75162" providerId="LiveId" clId="{17BADB32-C636-4716-B80D-93C22C39D57A}" dt="2023-04-15T16:58:39.739" v="1515" actId="700"/>
          <ac:spMkLst>
            <pc:docMk/>
            <pc:sldMk cId="4075329291" sldId="470"/>
            <ac:spMk id="9" creationId="{B3F6E05C-6985-D089-2E47-73F5FC183C28}"/>
          </ac:spMkLst>
        </pc:spChg>
      </pc:sldChg>
      <pc:sldChg chg="delSp new del mod modClrScheme chgLayout">
        <pc:chgData name="Dehbia Kouadria" userId="24cf8942edd75162" providerId="LiveId" clId="{17BADB32-C636-4716-B80D-93C22C39D57A}" dt="2023-04-15T17:10:29.523" v="1585" actId="47"/>
        <pc:sldMkLst>
          <pc:docMk/>
          <pc:sldMk cId="1102920867" sldId="471"/>
        </pc:sldMkLst>
        <pc:spChg chg="del">
          <ac:chgData name="Dehbia Kouadria" userId="24cf8942edd75162" providerId="LiveId" clId="{17BADB32-C636-4716-B80D-93C22C39D57A}" dt="2023-04-15T17:10:10.256" v="1583" actId="700"/>
          <ac:spMkLst>
            <pc:docMk/>
            <pc:sldMk cId="1102920867" sldId="471"/>
            <ac:spMk id="2" creationId="{3B2986DE-09D7-DF9F-C0CF-E5F6D6A44330}"/>
          </ac:spMkLst>
        </pc:spChg>
        <pc:spChg chg="del">
          <ac:chgData name="Dehbia Kouadria" userId="24cf8942edd75162" providerId="LiveId" clId="{17BADB32-C636-4716-B80D-93C22C39D57A}" dt="2023-04-15T17:10:10.256" v="1583" actId="700"/>
          <ac:spMkLst>
            <pc:docMk/>
            <pc:sldMk cId="1102920867" sldId="471"/>
            <ac:spMk id="3" creationId="{CF6272BC-1D97-068B-BA0A-A13DA22CCFBE}"/>
          </ac:spMkLst>
        </pc:spChg>
      </pc:sldChg>
      <pc:sldChg chg="addSp delSp modSp new mod ord">
        <pc:chgData name="Dehbia Kouadria" userId="24cf8942edd75162" providerId="LiveId" clId="{17BADB32-C636-4716-B80D-93C22C39D57A}" dt="2023-04-15T17:18:20.181" v="1628"/>
        <pc:sldMkLst>
          <pc:docMk/>
          <pc:sldMk cId="1552246001" sldId="472"/>
        </pc:sldMkLst>
        <pc:spChg chg="mod">
          <ac:chgData name="Dehbia Kouadria" userId="24cf8942edd75162" providerId="LiveId" clId="{17BADB32-C636-4716-B80D-93C22C39D57A}" dt="2023-04-15T17:10:39.555" v="1608" actId="20577"/>
          <ac:spMkLst>
            <pc:docMk/>
            <pc:sldMk cId="1552246001" sldId="472"/>
            <ac:spMk id="2" creationId="{DA3D326F-5743-2B99-1A84-52BFC1885086}"/>
          </ac:spMkLst>
        </pc:spChg>
        <pc:spChg chg="del">
          <ac:chgData name="Dehbia Kouadria" userId="24cf8942edd75162" providerId="LiveId" clId="{17BADB32-C636-4716-B80D-93C22C39D57A}" dt="2023-04-15T17:15:09.334" v="1609" actId="931"/>
          <ac:spMkLst>
            <pc:docMk/>
            <pc:sldMk cId="1552246001" sldId="472"/>
            <ac:spMk id="3" creationId="{5983A8A7-A5AB-9B1E-E3D6-0EBFBC3CA55D}"/>
          </ac:spMkLst>
        </pc:spChg>
        <pc:spChg chg="add del mod">
          <ac:chgData name="Dehbia Kouadria" userId="24cf8942edd75162" providerId="LiveId" clId="{17BADB32-C636-4716-B80D-93C22C39D57A}" dt="2023-04-15T17:16:23.869" v="1615" actId="931"/>
          <ac:spMkLst>
            <pc:docMk/>
            <pc:sldMk cId="1552246001" sldId="472"/>
            <ac:spMk id="7" creationId="{32B38A76-A9C4-D49E-C532-87E8ABF3FFFE}"/>
          </ac:spMkLst>
        </pc:spChg>
        <pc:spChg chg="add del mod">
          <ac:chgData name="Dehbia Kouadria" userId="24cf8942edd75162" providerId="LiveId" clId="{17BADB32-C636-4716-B80D-93C22C39D57A}" dt="2023-04-15T17:17:51.662" v="1621" actId="22"/>
          <ac:spMkLst>
            <pc:docMk/>
            <pc:sldMk cId="1552246001" sldId="472"/>
            <ac:spMk id="11" creationId="{3E65A751-14EB-76C6-0C0C-AE435FD5172C}"/>
          </ac:spMkLst>
        </pc:spChg>
        <pc:picChg chg="add del mod">
          <ac:chgData name="Dehbia Kouadria" userId="24cf8942edd75162" providerId="LiveId" clId="{17BADB32-C636-4716-B80D-93C22C39D57A}" dt="2023-04-15T17:16:17.404" v="1614" actId="478"/>
          <ac:picMkLst>
            <pc:docMk/>
            <pc:sldMk cId="1552246001" sldId="472"/>
            <ac:picMk id="5" creationId="{4A04BD2B-8F71-528E-5328-C9E9BB42C7B1}"/>
          </ac:picMkLst>
        </pc:picChg>
        <pc:picChg chg="add del mod">
          <ac:chgData name="Dehbia Kouadria" userId="24cf8942edd75162" providerId="LiveId" clId="{17BADB32-C636-4716-B80D-93C22C39D57A}" dt="2023-04-15T17:16:43.664" v="1620" actId="478"/>
          <ac:picMkLst>
            <pc:docMk/>
            <pc:sldMk cId="1552246001" sldId="472"/>
            <ac:picMk id="9" creationId="{9FF6F432-3DDC-5293-B483-236EE7E20C71}"/>
          </ac:picMkLst>
        </pc:picChg>
        <pc:picChg chg="add mod ord">
          <ac:chgData name="Dehbia Kouadria" userId="24cf8942edd75162" providerId="LiveId" clId="{17BADB32-C636-4716-B80D-93C22C39D57A}" dt="2023-04-15T17:18:10.392" v="1626" actId="1076"/>
          <ac:picMkLst>
            <pc:docMk/>
            <pc:sldMk cId="1552246001" sldId="472"/>
            <ac:picMk id="13" creationId="{2C6A8ECE-749A-DC43-4F06-ED470C32EEBC}"/>
          </ac:picMkLst>
        </pc:picChg>
      </pc:sldChg>
      <pc:sldChg chg="addSp delSp modSp new mod modClrScheme chgLayout">
        <pc:chgData name="Dehbia Kouadria" userId="24cf8942edd75162" providerId="LiveId" clId="{17BADB32-C636-4716-B80D-93C22C39D57A}" dt="2023-04-15T17:19:28.058" v="1660" actId="1076"/>
        <pc:sldMkLst>
          <pc:docMk/>
          <pc:sldMk cId="149953502" sldId="473"/>
        </pc:sldMkLst>
        <pc:spChg chg="del mod ord">
          <ac:chgData name="Dehbia Kouadria" userId="24cf8942edd75162" providerId="LiveId" clId="{17BADB32-C636-4716-B80D-93C22C39D57A}" dt="2023-04-15T17:18:51.813" v="1630" actId="700"/>
          <ac:spMkLst>
            <pc:docMk/>
            <pc:sldMk cId="149953502" sldId="473"/>
            <ac:spMk id="2" creationId="{67F07425-325C-DFC5-2615-6709F38E1C5C}"/>
          </ac:spMkLst>
        </pc:spChg>
        <pc:spChg chg="del mod ord">
          <ac:chgData name="Dehbia Kouadria" userId="24cf8942edd75162" providerId="LiveId" clId="{17BADB32-C636-4716-B80D-93C22C39D57A}" dt="2023-04-15T17:18:51.813" v="1630" actId="700"/>
          <ac:spMkLst>
            <pc:docMk/>
            <pc:sldMk cId="149953502" sldId="473"/>
            <ac:spMk id="3" creationId="{B9AE5EE3-23E8-B5F9-7B07-D2497354DD14}"/>
          </ac:spMkLst>
        </pc:spChg>
        <pc:spChg chg="del">
          <ac:chgData name="Dehbia Kouadria" userId="24cf8942edd75162" providerId="LiveId" clId="{17BADB32-C636-4716-B80D-93C22C39D57A}" dt="2023-04-15T17:18:51.813" v="1630" actId="700"/>
          <ac:spMkLst>
            <pc:docMk/>
            <pc:sldMk cId="149953502" sldId="473"/>
            <ac:spMk id="4" creationId="{B97781A0-33DE-6CF4-21B5-26B4FC4B4464}"/>
          </ac:spMkLst>
        </pc:spChg>
        <pc:spChg chg="del">
          <ac:chgData name="Dehbia Kouadria" userId="24cf8942edd75162" providerId="LiveId" clId="{17BADB32-C636-4716-B80D-93C22C39D57A}" dt="2023-04-15T17:18:51.813" v="1630" actId="700"/>
          <ac:spMkLst>
            <pc:docMk/>
            <pc:sldMk cId="149953502" sldId="473"/>
            <ac:spMk id="5" creationId="{3DCA5698-A2AD-C934-BC40-F7F5C341A0A8}"/>
          </ac:spMkLst>
        </pc:spChg>
        <pc:spChg chg="del">
          <ac:chgData name="Dehbia Kouadria" userId="24cf8942edd75162" providerId="LiveId" clId="{17BADB32-C636-4716-B80D-93C22C39D57A}" dt="2023-04-15T17:18:51.813" v="1630" actId="700"/>
          <ac:spMkLst>
            <pc:docMk/>
            <pc:sldMk cId="149953502" sldId="473"/>
            <ac:spMk id="6" creationId="{E0FE0B14-C926-C854-B6EA-AB3AF516CE75}"/>
          </ac:spMkLst>
        </pc:spChg>
        <pc:spChg chg="add mod ord">
          <ac:chgData name="Dehbia Kouadria" userId="24cf8942edd75162" providerId="LiveId" clId="{17BADB32-C636-4716-B80D-93C22C39D57A}" dt="2023-04-15T17:19:05.134" v="1656" actId="20577"/>
          <ac:spMkLst>
            <pc:docMk/>
            <pc:sldMk cId="149953502" sldId="473"/>
            <ac:spMk id="7" creationId="{18F5DB12-BD71-CBF0-74DF-E1DE62560702}"/>
          </ac:spMkLst>
        </pc:spChg>
        <pc:spChg chg="add del mod ord">
          <ac:chgData name="Dehbia Kouadria" userId="24cf8942edd75162" providerId="LiveId" clId="{17BADB32-C636-4716-B80D-93C22C39D57A}" dt="2023-04-15T17:19:20.002" v="1657" actId="22"/>
          <ac:spMkLst>
            <pc:docMk/>
            <pc:sldMk cId="149953502" sldId="473"/>
            <ac:spMk id="8" creationId="{46BB08B6-D407-76C3-287B-7CF90E1173B1}"/>
          </ac:spMkLst>
        </pc:spChg>
        <pc:picChg chg="add mod ord">
          <ac:chgData name="Dehbia Kouadria" userId="24cf8942edd75162" providerId="LiveId" clId="{17BADB32-C636-4716-B80D-93C22C39D57A}" dt="2023-04-15T17:19:28.058" v="1660" actId="1076"/>
          <ac:picMkLst>
            <pc:docMk/>
            <pc:sldMk cId="149953502" sldId="473"/>
            <ac:picMk id="10" creationId="{6479FA10-67FC-7ABB-9BF4-2B7A952367B5}"/>
          </ac:picMkLst>
        </pc:picChg>
      </pc:sldChg>
      <pc:sldChg chg="addSp delSp modSp new mod modClrScheme chgLayout">
        <pc:chgData name="Dehbia Kouadria" userId="24cf8942edd75162" providerId="LiveId" clId="{17BADB32-C636-4716-B80D-93C22C39D57A}" dt="2023-04-15T17:20:24.766" v="1687" actId="1076"/>
        <pc:sldMkLst>
          <pc:docMk/>
          <pc:sldMk cId="837654237" sldId="474"/>
        </pc:sldMkLst>
        <pc:spChg chg="mod ord">
          <ac:chgData name="Dehbia Kouadria" userId="24cf8942edd75162" providerId="LiveId" clId="{17BADB32-C636-4716-B80D-93C22C39D57A}" dt="2023-04-15T17:20:17.076" v="1684" actId="700"/>
          <ac:spMkLst>
            <pc:docMk/>
            <pc:sldMk cId="837654237" sldId="474"/>
            <ac:spMk id="2" creationId="{5B98F1A1-EB07-DE50-68AF-2CE6685625A1}"/>
          </ac:spMkLst>
        </pc:spChg>
        <pc:spChg chg="del">
          <ac:chgData name="Dehbia Kouadria" userId="24cf8942edd75162" providerId="LiveId" clId="{17BADB32-C636-4716-B80D-93C22C39D57A}" dt="2023-04-15T17:20:12.502" v="1683" actId="22"/>
          <ac:spMkLst>
            <pc:docMk/>
            <pc:sldMk cId="837654237" sldId="474"/>
            <ac:spMk id="3" creationId="{A36991B2-114F-1E0D-7C51-C9F2253764A3}"/>
          </ac:spMkLst>
        </pc:spChg>
        <pc:spChg chg="del">
          <ac:chgData name="Dehbia Kouadria" userId="24cf8942edd75162" providerId="LiveId" clId="{17BADB32-C636-4716-B80D-93C22C39D57A}" dt="2023-04-15T17:20:17.076" v="1684" actId="700"/>
          <ac:spMkLst>
            <pc:docMk/>
            <pc:sldMk cId="837654237" sldId="474"/>
            <ac:spMk id="4" creationId="{CD42DCA4-A8D4-683F-E194-F8BD8E24D439}"/>
          </ac:spMkLst>
        </pc:spChg>
        <pc:spChg chg="del">
          <ac:chgData name="Dehbia Kouadria" userId="24cf8942edd75162" providerId="LiveId" clId="{17BADB32-C636-4716-B80D-93C22C39D57A}" dt="2023-04-15T17:20:17.076" v="1684" actId="700"/>
          <ac:spMkLst>
            <pc:docMk/>
            <pc:sldMk cId="837654237" sldId="474"/>
            <ac:spMk id="5" creationId="{586BE634-B511-C319-2F61-0666CECE17AC}"/>
          </ac:spMkLst>
        </pc:spChg>
        <pc:spChg chg="del">
          <ac:chgData name="Dehbia Kouadria" userId="24cf8942edd75162" providerId="LiveId" clId="{17BADB32-C636-4716-B80D-93C22C39D57A}" dt="2023-04-15T17:20:17.076" v="1684" actId="700"/>
          <ac:spMkLst>
            <pc:docMk/>
            <pc:sldMk cId="837654237" sldId="474"/>
            <ac:spMk id="6" creationId="{E0024738-3DAF-7606-F522-D9FC10F21D6A}"/>
          </ac:spMkLst>
        </pc:spChg>
        <pc:picChg chg="add mod ord">
          <ac:chgData name="Dehbia Kouadria" userId="24cf8942edd75162" providerId="LiveId" clId="{17BADB32-C636-4716-B80D-93C22C39D57A}" dt="2023-04-15T17:20:24.766" v="1687" actId="1076"/>
          <ac:picMkLst>
            <pc:docMk/>
            <pc:sldMk cId="837654237" sldId="474"/>
            <ac:picMk id="8" creationId="{AF54A350-4737-9630-ADB9-F70381D4BA30}"/>
          </ac:picMkLst>
        </pc:picChg>
      </pc:sldChg>
      <pc:sldChg chg="addSp delSp modSp new mod">
        <pc:chgData name="Dehbia Kouadria" userId="24cf8942edd75162" providerId="LiveId" clId="{17BADB32-C636-4716-B80D-93C22C39D57A}" dt="2023-04-15T17:29:17.610" v="1820" actId="20577"/>
        <pc:sldMkLst>
          <pc:docMk/>
          <pc:sldMk cId="2516410889" sldId="475"/>
        </pc:sldMkLst>
        <pc:spChg chg="mod">
          <ac:chgData name="Dehbia Kouadria" userId="24cf8942edd75162" providerId="LiveId" clId="{17BADB32-C636-4716-B80D-93C22C39D57A}" dt="2023-04-15T17:22:28.699" v="1694" actId="20577"/>
          <ac:spMkLst>
            <pc:docMk/>
            <pc:sldMk cId="2516410889" sldId="475"/>
            <ac:spMk id="2" creationId="{A2565E8C-133A-8717-5E16-66B959D27FD1}"/>
          </ac:spMkLst>
        </pc:spChg>
        <pc:spChg chg="mod">
          <ac:chgData name="Dehbia Kouadria" userId="24cf8942edd75162" providerId="LiveId" clId="{17BADB32-C636-4716-B80D-93C22C39D57A}" dt="2023-04-15T17:23:07.519" v="1713" actId="12"/>
          <ac:spMkLst>
            <pc:docMk/>
            <pc:sldMk cId="2516410889" sldId="475"/>
            <ac:spMk id="3" creationId="{AACF111E-5969-BED8-B33A-5506FD4FAA92}"/>
          </ac:spMkLst>
        </pc:spChg>
        <pc:spChg chg="add del mod">
          <ac:chgData name="Dehbia Kouadria" userId="24cf8942edd75162" providerId="LiveId" clId="{17BADB32-C636-4716-B80D-93C22C39D57A}" dt="2023-04-15T17:28:25.286" v="1815" actId="478"/>
          <ac:spMkLst>
            <pc:docMk/>
            <pc:sldMk cId="2516410889" sldId="475"/>
            <ac:spMk id="5" creationId="{1FCE6EED-ECDD-C283-BE42-D8CB698B3935}"/>
          </ac:spMkLst>
        </pc:spChg>
        <pc:spChg chg="add mod">
          <ac:chgData name="Dehbia Kouadria" userId="24cf8942edd75162" providerId="LiveId" clId="{17BADB32-C636-4716-B80D-93C22C39D57A}" dt="2023-04-15T17:29:17.610" v="1820" actId="20577"/>
          <ac:spMkLst>
            <pc:docMk/>
            <pc:sldMk cId="2516410889" sldId="475"/>
            <ac:spMk id="6" creationId="{ACD86507-4DAA-0441-5617-AE94CD3FF563}"/>
          </ac:spMkLst>
        </pc:spChg>
      </pc:sldChg>
      <pc:sldMasterChg chg="modSp mod">
        <pc:chgData name="Dehbia Kouadria" userId="24cf8942edd75162" providerId="LiveId" clId="{17BADB32-C636-4716-B80D-93C22C39D57A}" dt="2023-04-15T14:51:59.927" v="1435" actId="20577"/>
        <pc:sldMasterMkLst>
          <pc:docMk/>
          <pc:sldMasterMk cId="0" sldId="2147483648"/>
        </pc:sldMasterMkLst>
        <pc:spChg chg="mod">
          <ac:chgData name="Dehbia Kouadria" userId="24cf8942edd75162" providerId="LiveId" clId="{17BADB32-C636-4716-B80D-93C22C39D57A}" dt="2023-04-15T14:51:59.927" v="1435" actId="20577"/>
          <ac:spMkLst>
            <pc:docMk/>
            <pc:sldMasterMk cId="0" sldId="2147483648"/>
            <ac:spMk id="1173" creationId="{00000000-0000-0000-0000-000000000000}"/>
          </ac:spMkLst>
        </pc:spChg>
      </pc:sldMasterChg>
      <pc:sldMasterChg chg="addSp delSp modSp new del mod addSldLayout delSldLayout">
        <pc:chgData name="Dehbia Kouadria" userId="24cf8942edd75162" providerId="LiveId" clId="{17BADB32-C636-4716-B80D-93C22C39D57A}" dt="2023-04-15T14:53:52.920" v="1451" actId="2696"/>
        <pc:sldMasterMkLst>
          <pc:docMk/>
          <pc:sldMasterMk cId="4032959031" sldId="2147483663"/>
        </pc:sldMasterMkLst>
        <pc:spChg chg="add del mod">
          <ac:chgData name="Dehbia Kouadria" userId="24cf8942edd75162" providerId="LiveId" clId="{17BADB32-C636-4716-B80D-93C22C39D57A}" dt="2023-04-15T14:53:36.728" v="1438"/>
          <ac:spMkLst>
            <pc:docMk/>
            <pc:sldMasterMk cId="4032959031" sldId="2147483663"/>
            <ac:spMk id="7" creationId="{24F34D18-170D-2C6F-17BE-7AD056517B89}"/>
          </ac:spMkLst>
        </pc:spChg>
        <pc:spChg chg="add del mod">
          <ac:chgData name="Dehbia Kouadria" userId="24cf8942edd75162" providerId="LiveId" clId="{17BADB32-C636-4716-B80D-93C22C39D57A}" dt="2023-04-15T14:53:36.728" v="1438"/>
          <ac:spMkLst>
            <pc:docMk/>
            <pc:sldMasterMk cId="4032959031" sldId="2147483663"/>
            <ac:spMk id="11" creationId="{AE4D653B-7A44-A948-9156-D5BD20D7AEE2}"/>
          </ac:spMkLst>
        </pc:spChg>
        <pc:grpChg chg="add del mod">
          <ac:chgData name="Dehbia Kouadria" userId="24cf8942edd75162" providerId="LiveId" clId="{17BADB32-C636-4716-B80D-93C22C39D57A}" dt="2023-04-15T14:53:36.728" v="1438"/>
          <ac:grpSpMkLst>
            <pc:docMk/>
            <pc:sldMasterMk cId="4032959031" sldId="2147483663"/>
            <ac:grpSpMk id="8" creationId="{62A1A9C3-36DC-A3D6-69E1-11ACAAC4C554}"/>
          </ac:grpSpMkLst>
        </pc:grpChg>
        <pc:picChg chg="mod">
          <ac:chgData name="Dehbia Kouadria" userId="24cf8942edd75162" providerId="LiveId" clId="{17BADB32-C636-4716-B80D-93C22C39D57A}" dt="2023-04-15T14:53:35.332" v="1437"/>
          <ac:picMkLst>
            <pc:docMk/>
            <pc:sldMasterMk cId="4032959031" sldId="2147483663"/>
            <ac:picMk id="9" creationId="{6DC47276-2FA1-02C8-2D7B-D64BC7DE5C90}"/>
          </ac:picMkLst>
        </pc:picChg>
        <pc:picChg chg="mod">
          <ac:chgData name="Dehbia Kouadria" userId="24cf8942edd75162" providerId="LiveId" clId="{17BADB32-C636-4716-B80D-93C22C39D57A}" dt="2023-04-15T14:53:35.332" v="1437"/>
          <ac:picMkLst>
            <pc:docMk/>
            <pc:sldMasterMk cId="4032959031" sldId="2147483663"/>
            <ac:picMk id="10" creationId="{562CFBA7-E3D9-2142-6C5C-AFFDD69ABD9D}"/>
          </ac:picMkLst>
        </pc:picChg>
        <pc:sldLayoutChg chg="new del replId">
          <pc:chgData name="Dehbia Kouadria" userId="24cf8942edd75162" providerId="LiveId" clId="{17BADB32-C636-4716-B80D-93C22C39D57A}" dt="2023-04-15T14:53:52.818" v="1440" actId="2696"/>
          <pc:sldLayoutMkLst>
            <pc:docMk/>
            <pc:sldMasterMk cId="4032959031" sldId="2147483663"/>
            <pc:sldLayoutMk cId="4123884959" sldId="2147483664"/>
          </pc:sldLayoutMkLst>
        </pc:sldLayoutChg>
        <pc:sldLayoutChg chg="new del replId">
          <pc:chgData name="Dehbia Kouadria" userId="24cf8942edd75162" providerId="LiveId" clId="{17BADB32-C636-4716-B80D-93C22C39D57A}" dt="2023-04-15T14:53:52.827" v="1441" actId="2696"/>
          <pc:sldLayoutMkLst>
            <pc:docMk/>
            <pc:sldMasterMk cId="4032959031" sldId="2147483663"/>
            <pc:sldLayoutMk cId="3531454001" sldId="2147483665"/>
          </pc:sldLayoutMkLst>
        </pc:sldLayoutChg>
        <pc:sldLayoutChg chg="new del replId">
          <pc:chgData name="Dehbia Kouadria" userId="24cf8942edd75162" providerId="LiveId" clId="{17BADB32-C636-4716-B80D-93C22C39D57A}" dt="2023-04-15T14:53:52.839" v="1442" actId="2696"/>
          <pc:sldLayoutMkLst>
            <pc:docMk/>
            <pc:sldMasterMk cId="4032959031" sldId="2147483663"/>
            <pc:sldLayoutMk cId="2821586781" sldId="2147483666"/>
          </pc:sldLayoutMkLst>
        </pc:sldLayoutChg>
        <pc:sldLayoutChg chg="new del replId">
          <pc:chgData name="Dehbia Kouadria" userId="24cf8942edd75162" providerId="LiveId" clId="{17BADB32-C636-4716-B80D-93C22C39D57A}" dt="2023-04-15T14:53:52.850" v="1443" actId="2696"/>
          <pc:sldLayoutMkLst>
            <pc:docMk/>
            <pc:sldMasterMk cId="4032959031" sldId="2147483663"/>
            <pc:sldLayoutMk cId="963813435" sldId="2147483667"/>
          </pc:sldLayoutMkLst>
        </pc:sldLayoutChg>
        <pc:sldLayoutChg chg="new del replId">
          <pc:chgData name="Dehbia Kouadria" userId="24cf8942edd75162" providerId="LiveId" clId="{17BADB32-C636-4716-B80D-93C22C39D57A}" dt="2023-04-15T14:53:52.859" v="1444" actId="2696"/>
          <pc:sldLayoutMkLst>
            <pc:docMk/>
            <pc:sldMasterMk cId="4032959031" sldId="2147483663"/>
            <pc:sldLayoutMk cId="4034424763" sldId="2147483668"/>
          </pc:sldLayoutMkLst>
        </pc:sldLayoutChg>
        <pc:sldLayoutChg chg="new del replId">
          <pc:chgData name="Dehbia Kouadria" userId="24cf8942edd75162" providerId="LiveId" clId="{17BADB32-C636-4716-B80D-93C22C39D57A}" dt="2023-04-15T14:53:52.866" v="1445" actId="2696"/>
          <pc:sldLayoutMkLst>
            <pc:docMk/>
            <pc:sldMasterMk cId="4032959031" sldId="2147483663"/>
            <pc:sldLayoutMk cId="2792029633" sldId="2147483669"/>
          </pc:sldLayoutMkLst>
        </pc:sldLayoutChg>
        <pc:sldLayoutChg chg="new del replId">
          <pc:chgData name="Dehbia Kouadria" userId="24cf8942edd75162" providerId="LiveId" clId="{17BADB32-C636-4716-B80D-93C22C39D57A}" dt="2023-04-15T14:53:52.876" v="1446" actId="2696"/>
          <pc:sldLayoutMkLst>
            <pc:docMk/>
            <pc:sldMasterMk cId="4032959031" sldId="2147483663"/>
            <pc:sldLayoutMk cId="3139328438" sldId="2147483670"/>
          </pc:sldLayoutMkLst>
        </pc:sldLayoutChg>
        <pc:sldLayoutChg chg="new del replId">
          <pc:chgData name="Dehbia Kouadria" userId="24cf8942edd75162" providerId="LiveId" clId="{17BADB32-C636-4716-B80D-93C22C39D57A}" dt="2023-04-15T14:53:52.882" v="1447" actId="2696"/>
          <pc:sldLayoutMkLst>
            <pc:docMk/>
            <pc:sldMasterMk cId="4032959031" sldId="2147483663"/>
            <pc:sldLayoutMk cId="508124299" sldId="2147483671"/>
          </pc:sldLayoutMkLst>
        </pc:sldLayoutChg>
        <pc:sldLayoutChg chg="new del replId">
          <pc:chgData name="Dehbia Kouadria" userId="24cf8942edd75162" providerId="LiveId" clId="{17BADB32-C636-4716-B80D-93C22C39D57A}" dt="2023-04-15T14:53:52.891" v="1448" actId="2696"/>
          <pc:sldLayoutMkLst>
            <pc:docMk/>
            <pc:sldMasterMk cId="4032959031" sldId="2147483663"/>
            <pc:sldLayoutMk cId="4177141182" sldId="2147483672"/>
          </pc:sldLayoutMkLst>
        </pc:sldLayoutChg>
        <pc:sldLayoutChg chg="new del replId">
          <pc:chgData name="Dehbia Kouadria" userId="24cf8942edd75162" providerId="LiveId" clId="{17BADB32-C636-4716-B80D-93C22C39D57A}" dt="2023-04-15T14:53:52.901" v="1449" actId="2696"/>
          <pc:sldLayoutMkLst>
            <pc:docMk/>
            <pc:sldMasterMk cId="4032959031" sldId="2147483663"/>
            <pc:sldLayoutMk cId="1640241753" sldId="2147483673"/>
          </pc:sldLayoutMkLst>
        </pc:sldLayoutChg>
        <pc:sldLayoutChg chg="new del replId">
          <pc:chgData name="Dehbia Kouadria" userId="24cf8942edd75162" providerId="LiveId" clId="{17BADB32-C636-4716-B80D-93C22C39D57A}" dt="2023-04-15T14:53:52.911" v="1450" actId="2696"/>
          <pc:sldLayoutMkLst>
            <pc:docMk/>
            <pc:sldMasterMk cId="4032959031" sldId="2147483663"/>
            <pc:sldLayoutMk cId="1062208789" sldId="2147483674"/>
          </pc:sldLayoutMkLst>
        </pc:sldLayoutChg>
      </pc:sldMasterChg>
      <pc:sldMasterChg chg="delSp modSp add mod addSldLayout modSldLayout">
        <pc:chgData name="Dehbia Kouadria" userId="24cf8942edd75162" providerId="LiveId" clId="{17BADB32-C636-4716-B80D-93C22C39D57A}" dt="2023-04-15T15:04:10.301" v="1472" actId="1076"/>
        <pc:sldMasterMkLst>
          <pc:docMk/>
          <pc:sldMasterMk cId="957874103" sldId="2147483675"/>
        </pc:sldMasterMkLst>
        <pc:spChg chg="mod">
          <ac:chgData name="Dehbia Kouadria" userId="24cf8942edd75162" providerId="LiveId" clId="{17BADB32-C636-4716-B80D-93C22C39D57A}" dt="2023-04-15T15:04:10.301" v="1472" actId="1076"/>
          <ac:spMkLst>
            <pc:docMk/>
            <pc:sldMasterMk cId="957874103" sldId="2147483675"/>
            <ac:spMk id="2" creationId="{EE50780C-5B40-52BF-C4FD-E048D95B2E18}"/>
          </ac:spMkLst>
        </pc:spChg>
        <pc:spChg chg="del mod">
          <ac:chgData name="Dehbia Kouadria" userId="24cf8942edd75162" providerId="LiveId" clId="{17BADB32-C636-4716-B80D-93C22C39D57A}" dt="2023-04-15T14:53:59.905" v="1453" actId="478"/>
          <ac:spMkLst>
            <pc:docMk/>
            <pc:sldMasterMk cId="957874103" sldId="2147483675"/>
            <ac:spMk id="1173" creationId="{00000000-0000-0000-0000-000000000000}"/>
          </ac:spMkLst>
        </pc:spChg>
        <pc:sldLayoutChg chg="add mod replId">
          <pc:chgData name="Dehbia Kouadria" userId="24cf8942edd75162" providerId="LiveId" clId="{17BADB32-C636-4716-B80D-93C22C39D57A}" dt="2023-04-15T14:53:43.789" v="1439" actId="2890"/>
          <pc:sldLayoutMkLst>
            <pc:docMk/>
            <pc:sldMasterMk cId="957874103" sldId="2147483675"/>
            <pc:sldLayoutMk cId="2702370947" sldId="2147483676"/>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432095737" sldId="2147483677"/>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2779067874" sldId="2147483678"/>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2266245239" sldId="2147483679"/>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1151752330" sldId="2147483680"/>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3185095382" sldId="2147483681"/>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1386438966" sldId="2147483682"/>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405623777" sldId="2147483683"/>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4280004439" sldId="2147483684"/>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1429364061" sldId="2147483685"/>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2810874247" sldId="2147483686"/>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1773072535" sldId="2147483687"/>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3081661439" sldId="2147483688"/>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2871234034" sldId="2147483689"/>
          </pc:sldLayoutMkLst>
        </pc:sldLayoutChg>
      </pc:sldMasterChg>
      <pc:sldMasterChg chg="modSp add mod addSldLayout modSldLayout">
        <pc:chgData name="Dehbia Kouadria" userId="24cf8942edd75162" providerId="LiveId" clId="{17BADB32-C636-4716-B80D-93C22C39D57A}" dt="2023-04-15T15:08:12.435" v="1497" actId="1036"/>
        <pc:sldMasterMkLst>
          <pc:docMk/>
          <pc:sldMasterMk cId="662249460" sldId="2147483690"/>
        </pc:sldMasterMkLst>
        <pc:spChg chg="mod">
          <ac:chgData name="Dehbia Kouadria" userId="24cf8942edd75162" providerId="LiveId" clId="{17BADB32-C636-4716-B80D-93C22C39D57A}" dt="2023-04-15T15:08:12.435" v="1497" actId="1036"/>
          <ac:spMkLst>
            <pc:docMk/>
            <pc:sldMasterMk cId="662249460" sldId="2147483690"/>
            <ac:spMk id="1173" creationId="{00000000-0000-0000-0000-000000000000}"/>
          </ac:spMkLst>
        </pc:spChg>
        <pc:sldLayoutChg chg="add mod replId">
          <pc:chgData name="Dehbia Kouadria" userId="24cf8942edd75162" providerId="LiveId" clId="{17BADB32-C636-4716-B80D-93C22C39D57A}" dt="2023-04-15T15:06:00.982" v="1473" actId="2890"/>
          <pc:sldLayoutMkLst>
            <pc:docMk/>
            <pc:sldMasterMk cId="662249460" sldId="2147483690"/>
            <pc:sldLayoutMk cId="1481778505" sldId="2147483691"/>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85054353" sldId="2147483692"/>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884131604" sldId="2147483693"/>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936691799" sldId="2147483694"/>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751622916" sldId="2147483695"/>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062979820" sldId="2147483696"/>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3336559523" sldId="2147483697"/>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990555798" sldId="2147483698"/>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199847891" sldId="2147483699"/>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563318515" sldId="2147483700"/>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712029272" sldId="2147483701"/>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93181010" sldId="2147483702"/>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410703756" sldId="2147483703"/>
          </pc:sldLayoutMkLst>
        </pc:sldLayoutChg>
        <pc:sldLayoutChg chg="modSp add mod replId">
          <pc:chgData name="Dehbia Kouadria" userId="24cf8942edd75162" providerId="LiveId" clId="{17BADB32-C636-4716-B80D-93C22C39D57A}" dt="2023-04-15T15:07:55.013" v="1489" actId="1035"/>
          <pc:sldLayoutMkLst>
            <pc:docMk/>
            <pc:sldMasterMk cId="662249460" sldId="2147483690"/>
            <pc:sldLayoutMk cId="1473840326" sldId="2147483704"/>
          </pc:sldLayoutMkLst>
          <pc:spChg chg="mod">
            <ac:chgData name="Dehbia Kouadria" userId="24cf8942edd75162" providerId="LiveId" clId="{17BADB32-C636-4716-B80D-93C22C39D57A}" dt="2023-04-15T15:07:55.013" v="1489" actId="1035"/>
            <ac:spMkLst>
              <pc:docMk/>
              <pc:sldMasterMk cId="662249460" sldId="2147483690"/>
              <pc:sldLayoutMk cId="1473840326" sldId="2147483704"/>
              <ac:spMk id="6"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84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200">
                <a:solidFill>
                  <a:schemeClr val="tx1"/>
                </a:solidFill>
                <a:latin typeface="Times" charset="0"/>
              </a:defRPr>
            </a:lvl1pPr>
          </a:lstStyle>
          <a:p>
            <a:endParaRPr lang="de-DE"/>
          </a:p>
        </p:txBody>
      </p:sp>
      <p:sp>
        <p:nvSpPr>
          <p:cNvPr id="6147" name="Rectangle 3"/>
          <p:cNvSpPr>
            <a:spLocks noGrp="1" noChangeArrowheads="1"/>
          </p:cNvSpPr>
          <p:nvPr>
            <p:ph type="dt" sz="quarter" idx="1"/>
          </p:nvPr>
        </p:nvSpPr>
        <p:spPr bwMode="auto">
          <a:xfrm>
            <a:off x="3886200" y="0"/>
            <a:ext cx="2971800" cy="484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charset="0"/>
              </a:defRPr>
            </a:lvl1pPr>
          </a:lstStyle>
          <a:p>
            <a:endParaRPr lang="de-DE"/>
          </a:p>
        </p:txBody>
      </p:sp>
      <p:sp>
        <p:nvSpPr>
          <p:cNvPr id="6148" name="Rectangle 4"/>
          <p:cNvSpPr>
            <a:spLocks noGrp="1" noChangeArrowheads="1"/>
          </p:cNvSpPr>
          <p:nvPr>
            <p:ph type="ftr" sz="quarter" idx="2"/>
          </p:nvPr>
        </p:nvSpPr>
        <p:spPr bwMode="auto">
          <a:xfrm>
            <a:off x="0" y="9177338"/>
            <a:ext cx="2971800" cy="484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a:defRPr sz="1200">
                <a:solidFill>
                  <a:schemeClr val="tx1"/>
                </a:solidFill>
                <a:latin typeface="Times" charset="0"/>
              </a:defRPr>
            </a:lvl1pPr>
          </a:lstStyle>
          <a:p>
            <a:endParaRPr lang="de-DE"/>
          </a:p>
        </p:txBody>
      </p:sp>
      <p:sp>
        <p:nvSpPr>
          <p:cNvPr id="6149" name="Rectangle 5"/>
          <p:cNvSpPr>
            <a:spLocks noGrp="1" noChangeArrowheads="1"/>
          </p:cNvSpPr>
          <p:nvPr>
            <p:ph type="sldNum" sz="quarter" idx="3"/>
          </p:nvPr>
        </p:nvSpPr>
        <p:spPr bwMode="auto">
          <a:xfrm>
            <a:off x="3886200" y="9177338"/>
            <a:ext cx="2971800" cy="484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charset="0"/>
              </a:defRPr>
            </a:lvl1pPr>
          </a:lstStyle>
          <a:p>
            <a:fld id="{6AAE0B35-1F7C-5845-8DDE-88D5FE14FC56}" type="slidenum">
              <a:rPr lang="de-DE"/>
              <a:pPr/>
              <a:t>‹Nr.›</a:t>
            </a:fld>
            <a:endParaRPr lang="de-DE"/>
          </a:p>
        </p:txBody>
      </p:sp>
    </p:spTree>
    <p:extLst>
      <p:ext uri="{BB962C8B-B14F-4D97-AF65-F5344CB8AC3E}">
        <p14:creationId xmlns:p14="http://schemas.microsoft.com/office/powerpoint/2010/main" val="991614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1028"/>
          <p:cNvSpPr>
            <a:spLocks noGrp="1" noRot="1" noChangeAspect="1" noChangeArrowheads="1" noTextEdit="1"/>
          </p:cNvSpPr>
          <p:nvPr>
            <p:ph type="sldImg" idx="2"/>
          </p:nvPr>
        </p:nvSpPr>
        <p:spPr bwMode="auto">
          <a:xfrm>
            <a:off x="-2081213" y="536575"/>
            <a:ext cx="11022013" cy="8266113"/>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8197" name="Rectangle 1029"/>
          <p:cNvSpPr>
            <a:spLocks noGrp="1" noChangeArrowheads="1"/>
          </p:cNvSpPr>
          <p:nvPr>
            <p:ph type="body" sz="quarter" idx="3"/>
          </p:nvPr>
        </p:nvSpPr>
        <p:spPr bwMode="auto">
          <a:xfrm>
            <a:off x="285750" y="8910638"/>
            <a:ext cx="6286500" cy="430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de-DE"/>
              <a:t>Klicken Sie, um die Textformatierung des Masters zu bearbeiten.</a:t>
            </a:r>
          </a:p>
        </p:txBody>
      </p:sp>
    </p:spTree>
    <p:extLst>
      <p:ext uri="{BB962C8B-B14F-4D97-AF65-F5344CB8AC3E}">
        <p14:creationId xmlns:p14="http://schemas.microsoft.com/office/powerpoint/2010/main" val="127678045"/>
      </p:ext>
    </p:extLst>
  </p:cSld>
  <p:clrMap bg1="lt1" tx1="dk1" bg2="lt2" tx2="dk2" accent1="accent1" accent2="accent2" accent3="accent3" accent4="accent4" accent5="accent5" accent6="accent6" hlink="hlink" folHlink="folHlink"/>
  <p:hf hdr="0" ftr="0" dt="0"/>
  <p:notesStyle>
    <a:lvl1pPr algn="ctr" rtl="0" fontAlgn="base">
      <a:spcBef>
        <a:spcPct val="30000"/>
      </a:spcBef>
      <a:spcAft>
        <a:spcPct val="0"/>
      </a:spcAft>
      <a:defRPr sz="1200" kern="1200">
        <a:solidFill>
          <a:schemeClr val="tx1"/>
        </a:solidFill>
        <a:latin typeface="Syntax" charset="0"/>
        <a:ea typeface="ＭＳ Ｐゴシック" charset="0"/>
        <a:cs typeface="+mn-cs"/>
      </a:defRPr>
    </a:lvl1pPr>
    <a:lvl2pPr marL="457200" algn="ctr" rtl="0" fontAlgn="base">
      <a:spcBef>
        <a:spcPct val="30000"/>
      </a:spcBef>
      <a:spcAft>
        <a:spcPct val="0"/>
      </a:spcAft>
      <a:defRPr sz="1200" kern="1200">
        <a:solidFill>
          <a:schemeClr val="tx1"/>
        </a:solidFill>
        <a:latin typeface="Syntax" charset="0"/>
        <a:ea typeface="ＭＳ Ｐゴシック" charset="0"/>
        <a:cs typeface="+mn-cs"/>
      </a:defRPr>
    </a:lvl2pPr>
    <a:lvl3pPr marL="914400" algn="ctr" rtl="0" fontAlgn="base">
      <a:spcBef>
        <a:spcPct val="30000"/>
      </a:spcBef>
      <a:spcAft>
        <a:spcPct val="0"/>
      </a:spcAft>
      <a:defRPr sz="1200" kern="1200">
        <a:solidFill>
          <a:schemeClr val="tx1"/>
        </a:solidFill>
        <a:latin typeface="Syntax" charset="0"/>
        <a:ea typeface="ＭＳ Ｐゴシック" charset="0"/>
        <a:cs typeface="+mn-cs"/>
      </a:defRPr>
    </a:lvl3pPr>
    <a:lvl4pPr marL="1371600" algn="ctr" rtl="0" fontAlgn="base">
      <a:spcBef>
        <a:spcPct val="30000"/>
      </a:spcBef>
      <a:spcAft>
        <a:spcPct val="0"/>
      </a:spcAft>
      <a:defRPr sz="1200" kern="1200">
        <a:solidFill>
          <a:schemeClr val="tx1"/>
        </a:solidFill>
        <a:latin typeface="Syntax" charset="0"/>
        <a:ea typeface="ＭＳ Ｐゴシック" charset="0"/>
        <a:cs typeface="+mn-cs"/>
      </a:defRPr>
    </a:lvl4pPr>
    <a:lvl5pPr marL="1828800" algn="ctr" rtl="0" fontAlgn="base">
      <a:spcBef>
        <a:spcPct val="30000"/>
      </a:spcBef>
      <a:spcAft>
        <a:spcPct val="0"/>
      </a:spcAft>
      <a:defRPr sz="1200" kern="1200">
        <a:solidFill>
          <a:schemeClr val="tx1"/>
        </a:solidFill>
        <a:latin typeface="Syntax"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703491" name="Rectangle 3"/>
          <p:cNvSpPr>
            <a:spLocks noGrp="1" noChangeArrowheads="1"/>
          </p:cNvSpPr>
          <p:nvPr>
            <p:ph type="body" idx="1"/>
          </p:nvPr>
        </p:nvSpPr>
        <p:spPr/>
        <p:txBody>
          <a:bodyPr/>
          <a:lstStyle/>
          <a:p>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336108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2483484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ctr" defTabSz="914400" rtl="0" eaLnBrk="1" fontAlgn="base" latinLnBrk="0" hangingPunct="1">
              <a:lnSpc>
                <a:spcPct val="100000"/>
              </a:lnSpc>
              <a:spcBef>
                <a:spcPct val="30000"/>
              </a:spcBef>
              <a:spcAft>
                <a:spcPct val="0"/>
              </a:spcAft>
              <a:buClrTx/>
              <a:buSzTx/>
              <a:buFontTx/>
              <a:buNone/>
              <a:tabLst/>
              <a:defRPr/>
            </a:pPr>
            <a:r>
              <a:rPr lang="de-DE" dirty="0"/>
              <a:t>Frage in die Runde – Aufklärung durch Erklärung des Themas </a:t>
            </a:r>
          </a:p>
          <a:p>
            <a:endParaRPr lang="de-DE" dirty="0"/>
          </a:p>
        </p:txBody>
      </p:sp>
    </p:spTree>
    <p:extLst>
      <p:ext uri="{BB962C8B-B14F-4D97-AF65-F5344CB8AC3E}">
        <p14:creationId xmlns:p14="http://schemas.microsoft.com/office/powerpoint/2010/main" val="2328256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927870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008646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44426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Frage in die Runde – Aufklärung durch Erklärung des Themas </a:t>
            </a:r>
          </a:p>
        </p:txBody>
      </p:sp>
    </p:spTree>
    <p:extLst>
      <p:ext uri="{BB962C8B-B14F-4D97-AF65-F5344CB8AC3E}">
        <p14:creationId xmlns:p14="http://schemas.microsoft.com/office/powerpoint/2010/main" val="1923891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837189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923527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3686132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578773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227031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548825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3.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160" name="Picture 64" descr="Fotolia_2596290_XL duplex"/>
          <p:cNvPicPr>
            <a:picLocks noChangeAspect="1" noChangeArrowheads="1"/>
          </p:cNvPicPr>
          <p:nvPr userDrawn="1"/>
        </p:nvPicPr>
        <p:blipFill>
          <a:blip r:embed="rId2">
            <a:extLst>
              <a:ext uri="{28A0092B-C50C-407E-A947-70E740481C1C}">
                <a14:useLocalDpi xmlns:a14="http://schemas.microsoft.com/office/drawing/2010/main" val="0"/>
              </a:ext>
            </a:extLst>
          </a:blip>
          <a:srcRect t="607" b="11909"/>
          <a:stretch>
            <a:fillRect/>
          </a:stretch>
        </p:blipFill>
        <p:spPr bwMode="auto">
          <a:xfrm>
            <a:off x="0"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pic>
        <p:nvPicPr>
          <p:cNvPr id="4158" name="Picture 62" descr="Kästchen-blau-breit"/>
          <p:cNvPicPr>
            <a:picLocks noChangeAspect="1" noChangeArrowheads="1"/>
          </p:cNvPicPr>
          <p:nvPr userDrawn="1"/>
        </p:nvPicPr>
        <p:blipFill>
          <a:blip r:embed="rId3">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 xmlns:a14="http://schemas.microsoft.com/office/drawing/2010/main">
                <a:solidFill>
                  <a:srgbClr val="FFFFFF"/>
                </a:solidFill>
              </a14:hiddenFill>
            </a:ext>
          </a:extLst>
        </p:spPr>
      </p:pic>
      <p:sp>
        <p:nvSpPr>
          <p:cNvPr id="4117" name="Rectangle 21"/>
          <p:cNvSpPr>
            <a:spLocks noGrp="1" noChangeArrowheads="1"/>
          </p:cNvSpPr>
          <p:nvPr>
            <p:ph type="ctrTitle" sz="quarter"/>
          </p:nvPr>
        </p:nvSpPr>
        <p:spPr>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9525">
                <a:solidFill>
                  <a:schemeClr val="accent2"/>
                </a:solidFill>
                <a:miter lim="800000"/>
                <a:headEnd/>
                <a:tailEnd/>
              </a14:hiddenLine>
            </a:ext>
          </a:extLst>
        </p:spPr>
        <p:txBody>
          <a:bodyPr/>
          <a:lstStyle>
            <a:lvl1pPr>
              <a:defRPr/>
            </a:lvl1pPr>
          </a:lstStyle>
          <a:p>
            <a:pPr lvl="0"/>
            <a:r>
              <a:rPr lang="de-DE" noProof="0"/>
              <a:t>Mastertitelformat bearbeiten</a:t>
            </a:r>
          </a:p>
        </p:txBody>
      </p:sp>
      <p:grpSp>
        <p:nvGrpSpPr>
          <p:cNvPr id="4157" name="Group 61"/>
          <p:cNvGrpSpPr>
            <a:grpSpLocks/>
          </p:cNvGrpSpPr>
          <p:nvPr userDrawn="1"/>
        </p:nvGrpSpPr>
        <p:grpSpPr bwMode="auto">
          <a:xfrm>
            <a:off x="7024688" y="5949950"/>
            <a:ext cx="2119312" cy="908050"/>
            <a:chOff x="4425" y="3748"/>
            <a:chExt cx="1335" cy="572"/>
          </a:xfrm>
        </p:grpSpPr>
        <p:pic>
          <p:nvPicPr>
            <p:cNvPr id="4155" name="Picture 59" descr="Kästchen-weiss"/>
            <p:cNvPicPr>
              <a:picLocks noChangeAspect="1" noChangeArrowheads="1"/>
            </p:cNvPicPr>
            <p:nvPr userDrawn="1"/>
          </p:nvPicPr>
          <p:blipFill>
            <a:blip r:embed="rId4">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 xmlns:a14="http://schemas.microsoft.com/office/drawing/2010/main">
                  <a:solidFill>
                    <a:srgbClr val="FFFFFF"/>
                  </a:solidFill>
                </a14:hiddenFill>
              </a:ext>
            </a:extLst>
          </p:spPr>
        </p:pic>
        <p:pic>
          <p:nvPicPr>
            <p:cNvPr id="4154" name="Picture 58" descr="Logo-RGB"/>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 xmlns:a14="http://schemas.microsoft.com/office/drawing/2010/main">
                  <a:solidFill>
                    <a:srgbClr val="FFFFFF"/>
                  </a:solidFill>
                </a14:hiddenFill>
              </a:ext>
            </a:extLst>
          </p:spPr>
        </p:pic>
      </p:gr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311336270"/>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88913"/>
            <a:ext cx="2017713" cy="5949950"/>
          </a:xfrm>
        </p:spPr>
        <p:txBody>
          <a:bodyPr vert="eaVert"/>
          <a:lstStyle/>
          <a:p>
            <a:r>
              <a:rPr lang="de-DE"/>
              <a:t>Mastertitelformat bearbeiten</a:t>
            </a:r>
          </a:p>
        </p:txBody>
      </p:sp>
      <p:sp>
        <p:nvSpPr>
          <p:cNvPr id="3" name="Vertikaler Textplatzhalter 2"/>
          <p:cNvSpPr>
            <a:spLocks noGrp="1"/>
          </p:cNvSpPr>
          <p:nvPr>
            <p:ph type="body" orient="vert" idx="1"/>
          </p:nvPr>
        </p:nvSpPr>
        <p:spPr>
          <a:xfrm>
            <a:off x="573088" y="188913"/>
            <a:ext cx="5903912" cy="59499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855733929"/>
      </p:ext>
    </p:extLst>
  </p:cSld>
  <p:clrMapOvr>
    <a:masterClrMapping/>
  </p:clrMapOvr>
  <p:transition>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813669936"/>
      </p:ext>
    </p:extLst>
  </p:cSld>
  <p:clrMapOvr>
    <a:masterClrMapping/>
  </p:clrMapOvr>
  <p:transition>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extplatzhalter 4">
            <a:extLst>
              <a:ext uri="{FF2B5EF4-FFF2-40B4-BE49-F238E27FC236}">
                <a16:creationId xmlns:a16="http://schemas.microsoft.com/office/drawing/2014/main" id="{A492C140-DE02-DD04-4D2D-ACF14EA79CE4}"/>
              </a:ext>
            </a:extLst>
          </p:cNvPr>
          <p:cNvSpPr txBox="1">
            <a:spLocks noGrp="1"/>
          </p:cNvSpPr>
          <p:nvPr>
            <p:ph type="body" idx="1"/>
          </p:nvPr>
        </p:nvSpPr>
        <p:spPr>
          <a:xfrm>
            <a:off x="4645023" y="1535113"/>
            <a:ext cx="4041776" cy="639759"/>
          </a:xfrm>
        </p:spPr>
        <p:txBody>
          <a:bodyPr anchor="b"/>
          <a:lstStyle>
            <a:lvl1pPr marL="0" indent="0">
              <a:spcAft>
                <a:spcPts val="900"/>
              </a:spcAft>
              <a:buNone/>
              <a:defRPr sz="2400" b="1"/>
            </a:lvl1pPr>
          </a:lstStyle>
          <a:p>
            <a:pPr lvl="0"/>
            <a:r>
              <a:rPr lang="de-DE"/>
              <a:t>Mastertextformat bearbeiten</a:t>
            </a:r>
          </a:p>
        </p:txBody>
      </p:sp>
      <p:sp>
        <p:nvSpPr>
          <p:cNvPr id="3" name="Inhaltsplatzhalter 5">
            <a:extLst>
              <a:ext uri="{FF2B5EF4-FFF2-40B4-BE49-F238E27FC236}">
                <a16:creationId xmlns:a16="http://schemas.microsoft.com/office/drawing/2014/main" id="{15BBD5CA-B7F0-3F72-1A02-0BFE8C271549}"/>
              </a:ext>
            </a:extLst>
          </p:cNvPr>
          <p:cNvSpPr txBox="1">
            <a:spLocks noGrp="1"/>
          </p:cNvSpPr>
          <p:nvPr>
            <p:ph idx="2"/>
          </p:nvPr>
        </p:nvSpPr>
        <p:spPr>
          <a:xfrm>
            <a:off x="4645023" y="2174872"/>
            <a:ext cx="4041776" cy="3951286"/>
          </a:xfrm>
        </p:spPr>
        <p:txBody>
          <a:bodyPr/>
          <a:lstStyle>
            <a:lvl1pPr>
              <a:spcAft>
                <a:spcPts val="900"/>
              </a:spcAft>
              <a:defRPr sz="2400"/>
            </a:lvl1pPr>
            <a:lvl2pPr>
              <a:spcAft>
                <a:spcPts val="700"/>
              </a:spcAft>
              <a:defRPr sz="2000"/>
            </a:lvl2pPr>
            <a:lvl3pPr>
              <a:defRPr sz="1800"/>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302335173"/>
      </p:ext>
    </p:extLst>
  </p:cSld>
  <p:clrMapOvr>
    <a:masterClrMapping/>
  </p:clrMapOvr>
  <p:transition>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a:xfrm>
            <a:off x="582613" y="1733550"/>
            <a:ext cx="8064500" cy="4405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p>
            <a:endParaRPr lang="de-DE" dirty="0"/>
          </a:p>
        </p:txBody>
      </p:sp>
      <p:sp>
        <p:nvSpPr>
          <p:cNvPr id="6"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 (optional)</a:t>
            </a:r>
          </a:p>
        </p:txBody>
      </p:sp>
      <p:sp>
        <p:nvSpPr>
          <p:cNvPr id="9" name="Textplatzhalter 8"/>
          <p:cNvSpPr>
            <a:spLocks noGrp="1"/>
          </p:cNvSpPr>
          <p:nvPr>
            <p:ph type="body" sz="quarter" idx="12" hasCustomPrompt="1"/>
          </p:nvPr>
        </p:nvSpPr>
        <p:spPr>
          <a:xfrm>
            <a:off x="582613" y="1271588"/>
            <a:ext cx="8064500" cy="273600"/>
          </a:xfrm>
        </p:spPr>
        <p:txBody>
          <a:bodyPr/>
          <a:lstStyle>
            <a:lvl1pPr marL="0" indent="0">
              <a:buNone/>
              <a:defRPr lang="de-DE" sz="1800" b="1" kern="1200" dirty="0" smtClean="0">
                <a:solidFill>
                  <a:srgbClr val="00377D"/>
                </a:solidFill>
                <a:latin typeface="Arial" charset="0"/>
                <a:ea typeface="ＭＳ Ｐゴシック" charset="0"/>
                <a:cs typeface="+mn-cs"/>
              </a:defRPr>
            </a:lvl1pPr>
          </a:lstStyle>
          <a:p>
            <a:pPr lvl="0"/>
            <a:r>
              <a:rPr lang="de-DE" dirty="0"/>
              <a:t>Überschrift 2. Ordnung (optional)</a:t>
            </a:r>
          </a:p>
        </p:txBody>
      </p:sp>
    </p:spTree>
    <p:extLst>
      <p:ext uri="{BB962C8B-B14F-4D97-AF65-F5344CB8AC3E}">
        <p14:creationId xmlns:p14="http://schemas.microsoft.com/office/powerpoint/2010/main" val="3156595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160" name="Picture 64" descr="Fotolia_2596290_XL duplex"/>
          <p:cNvPicPr>
            <a:picLocks noChangeAspect="1" noChangeArrowheads="1"/>
          </p:cNvPicPr>
          <p:nvPr userDrawn="1"/>
        </p:nvPicPr>
        <p:blipFill>
          <a:blip r:embed="rId2">
            <a:extLst>
              <a:ext uri="{28A0092B-C50C-407E-A947-70E740481C1C}">
                <a14:useLocalDpi xmlns:a14="http://schemas.microsoft.com/office/drawing/2010/main" val="0"/>
              </a:ext>
            </a:extLst>
          </a:blip>
          <a:srcRect t="607" b="11909"/>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4158" name="Picture 62" descr="Kästchen-blau-breit"/>
          <p:cNvPicPr>
            <a:picLocks noChangeAspect="1" noChangeArrowheads="1"/>
          </p:cNvPicPr>
          <p:nvPr userDrawn="1"/>
        </p:nvPicPr>
        <p:blipFill>
          <a:blip r:embed="rId3">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a14="http://schemas.microsoft.com/office/drawing/2010/main" xmlns="">
                <a:solidFill>
                  <a:srgbClr val="FFFFFF"/>
                </a:solidFill>
              </a14:hiddenFill>
            </a:ext>
          </a:extLst>
        </p:spPr>
      </p:pic>
      <p:sp>
        <p:nvSpPr>
          <p:cNvPr id="4117" name="Rectangle 21"/>
          <p:cNvSpPr>
            <a:spLocks noGrp="1" noChangeArrowheads="1"/>
          </p:cNvSpPr>
          <p:nvPr>
            <p:ph type="ctrTitle" sz="quarter"/>
          </p:nvPr>
        </p:nvSpPr>
        <p:spPr>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chemeClr val="accent2"/>
                </a:solidFill>
                <a:miter lim="800000"/>
                <a:headEnd/>
                <a:tailEnd/>
              </a14:hiddenLine>
            </a:ext>
          </a:extLst>
        </p:spPr>
        <p:txBody>
          <a:bodyPr/>
          <a:lstStyle>
            <a:lvl1pPr>
              <a:defRPr/>
            </a:lvl1pPr>
          </a:lstStyle>
          <a:p>
            <a:pPr lvl="0"/>
            <a:r>
              <a:rPr lang="de-DE" noProof="0"/>
              <a:t>Mastertitelformat bearbeiten</a:t>
            </a:r>
          </a:p>
        </p:txBody>
      </p:sp>
      <p:grpSp>
        <p:nvGrpSpPr>
          <p:cNvPr id="4157" name="Group 61"/>
          <p:cNvGrpSpPr>
            <a:grpSpLocks/>
          </p:cNvGrpSpPr>
          <p:nvPr userDrawn="1"/>
        </p:nvGrpSpPr>
        <p:grpSpPr bwMode="auto">
          <a:xfrm>
            <a:off x="7024688" y="5949950"/>
            <a:ext cx="2119312" cy="908050"/>
            <a:chOff x="4425" y="3748"/>
            <a:chExt cx="1335" cy="572"/>
          </a:xfrm>
        </p:grpSpPr>
        <p:pic>
          <p:nvPicPr>
            <p:cNvPr id="4155" name="Picture 59" descr="Kästchen-weiss"/>
            <p:cNvPicPr>
              <a:picLocks noChangeAspect="1" noChangeArrowheads="1"/>
            </p:cNvPicPr>
            <p:nvPr userDrawn="1"/>
          </p:nvPicPr>
          <p:blipFill>
            <a:blip r:embed="rId4">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a14="http://schemas.microsoft.com/office/drawing/2010/main" xmlns="">
                  <a:solidFill>
                    <a:srgbClr val="FFFFFF"/>
                  </a:solidFill>
                </a14:hiddenFill>
              </a:ext>
            </a:extLst>
          </p:spPr>
        </p:pic>
        <p:pic>
          <p:nvPicPr>
            <p:cNvPr id="4154" name="Picture 58" descr="Logo-RGB"/>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1481778505"/>
      </p:ext>
    </p:extLst>
  </p:cSld>
  <p:clrMapOvr>
    <a:masterClrMapping/>
  </p:clrMapOvr>
  <p:transition>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85054353"/>
      </p:ext>
    </p:extLst>
  </p:cSld>
  <p:clrMapOvr>
    <a:masterClrMapping/>
  </p:clrMapOvr>
  <p:transition>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Tree>
    <p:extLst>
      <p:ext uri="{BB962C8B-B14F-4D97-AF65-F5344CB8AC3E}">
        <p14:creationId xmlns:p14="http://schemas.microsoft.com/office/powerpoint/2010/main" val="1884131604"/>
      </p:ext>
    </p:extLst>
  </p:cSld>
  <p:clrMapOvr>
    <a:masterClrMapping/>
  </p:clrMapOvr>
  <p:transition>
    <p:dissolv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8261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9106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936691799"/>
      </p:ext>
    </p:extLst>
  </p:cSld>
  <p:clrMapOvr>
    <a:masterClrMapping/>
  </p:clrMapOvr>
  <p:transition>
    <p:dissolv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751622916"/>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737999823"/>
      </p:ext>
    </p:extLst>
  </p:cSld>
  <p:clrMapOvr>
    <a:masterClrMapping/>
  </p:clrMapOvr>
  <p:transition>
    <p:dissolv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1062979820"/>
      </p:ext>
    </p:extLst>
  </p:cSld>
  <p:clrMapOvr>
    <a:masterClrMapping/>
  </p:clrMapOvr>
  <p:transition>
    <p:dissolv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559523"/>
      </p:ext>
    </p:extLst>
  </p:cSld>
  <p:clrMapOvr>
    <a:masterClrMapping/>
  </p:clrMapOvr>
  <p:transition>
    <p:dissolv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2990555798"/>
      </p:ext>
    </p:extLst>
  </p:cSld>
  <p:clrMapOvr>
    <a:masterClrMapping/>
  </p:clrMapOvr>
  <p:transition>
    <p:dissolv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2199847891"/>
      </p:ext>
    </p:extLst>
  </p:cSld>
  <p:clrMapOvr>
    <a:masterClrMapping/>
  </p:clrMapOvr>
  <p:transition>
    <p:dissolv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563318515"/>
      </p:ext>
    </p:extLst>
  </p:cSld>
  <p:clrMapOvr>
    <a:masterClrMapping/>
  </p:clrMapOvr>
  <p:transition>
    <p:dissolv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88913"/>
            <a:ext cx="2017713" cy="5949950"/>
          </a:xfrm>
        </p:spPr>
        <p:txBody>
          <a:bodyPr vert="eaVert"/>
          <a:lstStyle/>
          <a:p>
            <a:r>
              <a:rPr lang="de-DE"/>
              <a:t>Mastertitelformat bearbeiten</a:t>
            </a:r>
          </a:p>
        </p:txBody>
      </p:sp>
      <p:sp>
        <p:nvSpPr>
          <p:cNvPr id="3" name="Vertikaler Textplatzhalter 2"/>
          <p:cNvSpPr>
            <a:spLocks noGrp="1"/>
          </p:cNvSpPr>
          <p:nvPr>
            <p:ph type="body" orient="vert" idx="1"/>
          </p:nvPr>
        </p:nvSpPr>
        <p:spPr>
          <a:xfrm>
            <a:off x="573088" y="188913"/>
            <a:ext cx="5903912" cy="59499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712029272"/>
      </p:ext>
    </p:extLst>
  </p:cSld>
  <p:clrMapOvr>
    <a:masterClrMapping/>
  </p:clrMapOvr>
  <p:transition>
    <p:dissolv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181010"/>
      </p:ext>
    </p:extLst>
  </p:cSld>
  <p:clrMapOvr>
    <a:masterClrMapping/>
  </p:clrMapOvr>
  <p:transition>
    <p:dissolv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1_Vergleich">
    <p:spTree>
      <p:nvGrpSpPr>
        <p:cNvPr id="1" name=""/>
        <p:cNvGrpSpPr/>
        <p:nvPr/>
      </p:nvGrpSpPr>
      <p:grpSpPr>
        <a:xfrm>
          <a:off x="0" y="0"/>
          <a:ext cx="0" cy="0"/>
          <a:chOff x="0" y="0"/>
          <a:chExt cx="0" cy="0"/>
        </a:xfrm>
      </p:grpSpPr>
      <p:sp>
        <p:nvSpPr>
          <p:cNvPr id="2" name="Textplatzhalter 4">
            <a:extLst>
              <a:ext uri="{FF2B5EF4-FFF2-40B4-BE49-F238E27FC236}">
                <a16:creationId xmlns:a16="http://schemas.microsoft.com/office/drawing/2014/main" id="{A492C140-DE02-DD04-4D2D-ACF14EA79CE4}"/>
              </a:ext>
            </a:extLst>
          </p:cNvPr>
          <p:cNvSpPr txBox="1">
            <a:spLocks noGrp="1"/>
          </p:cNvSpPr>
          <p:nvPr>
            <p:ph type="body" idx="1"/>
          </p:nvPr>
        </p:nvSpPr>
        <p:spPr>
          <a:xfrm>
            <a:off x="4645023" y="1535113"/>
            <a:ext cx="4041776" cy="639759"/>
          </a:xfrm>
        </p:spPr>
        <p:txBody>
          <a:bodyPr anchor="b"/>
          <a:lstStyle>
            <a:lvl1pPr marL="0" indent="0">
              <a:spcAft>
                <a:spcPts val="900"/>
              </a:spcAft>
              <a:buNone/>
              <a:defRPr sz="2400" b="1"/>
            </a:lvl1pPr>
          </a:lstStyle>
          <a:p>
            <a:pPr lvl="0"/>
            <a:r>
              <a:rPr lang="de-DE"/>
              <a:t>Mastertextformat bearbeiten</a:t>
            </a:r>
          </a:p>
        </p:txBody>
      </p:sp>
      <p:sp>
        <p:nvSpPr>
          <p:cNvPr id="3" name="Inhaltsplatzhalter 5">
            <a:extLst>
              <a:ext uri="{FF2B5EF4-FFF2-40B4-BE49-F238E27FC236}">
                <a16:creationId xmlns:a16="http://schemas.microsoft.com/office/drawing/2014/main" id="{15BBD5CA-B7F0-3F72-1A02-0BFE8C271549}"/>
              </a:ext>
            </a:extLst>
          </p:cNvPr>
          <p:cNvSpPr txBox="1">
            <a:spLocks noGrp="1"/>
          </p:cNvSpPr>
          <p:nvPr>
            <p:ph idx="2"/>
          </p:nvPr>
        </p:nvSpPr>
        <p:spPr>
          <a:xfrm>
            <a:off x="4645023" y="2174872"/>
            <a:ext cx="4041776" cy="3951286"/>
          </a:xfrm>
        </p:spPr>
        <p:txBody>
          <a:bodyPr/>
          <a:lstStyle>
            <a:lvl1pPr>
              <a:spcAft>
                <a:spcPts val="900"/>
              </a:spcAft>
              <a:defRPr sz="2400"/>
            </a:lvl1pPr>
            <a:lvl2pPr>
              <a:spcAft>
                <a:spcPts val="700"/>
              </a:spcAft>
              <a:defRPr sz="2000"/>
            </a:lvl2pPr>
            <a:lvl3pPr>
              <a:defRPr sz="1800"/>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410703756"/>
      </p:ext>
    </p:extLst>
  </p:cSld>
  <p:clrMapOvr>
    <a:masterClrMapping/>
  </p:clrMapOvr>
  <p:transition>
    <p:dissolv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a:xfrm>
            <a:off x="582613" y="1733550"/>
            <a:ext cx="8064500" cy="4405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p>
            <a:endParaRPr lang="de-DE" dirty="0"/>
          </a:p>
        </p:txBody>
      </p:sp>
      <p:sp>
        <p:nvSpPr>
          <p:cNvPr id="6"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 (optional)</a:t>
            </a:r>
          </a:p>
        </p:txBody>
      </p:sp>
      <p:sp>
        <p:nvSpPr>
          <p:cNvPr id="9" name="Textplatzhalter 8"/>
          <p:cNvSpPr>
            <a:spLocks noGrp="1"/>
          </p:cNvSpPr>
          <p:nvPr>
            <p:ph type="body" sz="quarter" idx="12" hasCustomPrompt="1"/>
          </p:nvPr>
        </p:nvSpPr>
        <p:spPr>
          <a:xfrm>
            <a:off x="582613" y="1271588"/>
            <a:ext cx="8064500" cy="273600"/>
          </a:xfrm>
        </p:spPr>
        <p:txBody>
          <a:bodyPr/>
          <a:lstStyle>
            <a:lvl1pPr marL="0" indent="0">
              <a:buNone/>
              <a:defRPr lang="de-DE" sz="1800" b="1" kern="1200" dirty="0" smtClean="0">
                <a:solidFill>
                  <a:srgbClr val="00377D"/>
                </a:solidFill>
                <a:latin typeface="Arial" charset="0"/>
                <a:ea typeface="ＭＳ Ｐゴシック" charset="0"/>
                <a:cs typeface="+mn-cs"/>
              </a:defRPr>
            </a:lvl1pPr>
          </a:lstStyle>
          <a:p>
            <a:pPr lvl="0"/>
            <a:r>
              <a:rPr lang="de-DE" dirty="0"/>
              <a:t>Überschrift 2. Ordnung (optional)</a:t>
            </a:r>
          </a:p>
        </p:txBody>
      </p:sp>
    </p:spTree>
    <p:extLst>
      <p:ext uri="{BB962C8B-B14F-4D97-AF65-F5344CB8AC3E}">
        <p14:creationId xmlns:p14="http://schemas.microsoft.com/office/powerpoint/2010/main" val="1473840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160" name="Picture 64" descr="Fotolia_2596290_XL duplex"/>
          <p:cNvPicPr>
            <a:picLocks noChangeAspect="1" noChangeArrowheads="1"/>
          </p:cNvPicPr>
          <p:nvPr userDrawn="1"/>
        </p:nvPicPr>
        <p:blipFill>
          <a:blip r:embed="rId2">
            <a:extLst>
              <a:ext uri="{28A0092B-C50C-407E-A947-70E740481C1C}">
                <a14:useLocalDpi xmlns:a14="http://schemas.microsoft.com/office/drawing/2010/main" val="0"/>
              </a:ext>
            </a:extLst>
          </a:blip>
          <a:srcRect t="607" b="11909"/>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4158" name="Picture 62" descr="Kästchen-blau-breit"/>
          <p:cNvPicPr>
            <a:picLocks noChangeAspect="1" noChangeArrowheads="1"/>
          </p:cNvPicPr>
          <p:nvPr userDrawn="1"/>
        </p:nvPicPr>
        <p:blipFill>
          <a:blip r:embed="rId3">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a14="http://schemas.microsoft.com/office/drawing/2010/main" xmlns="">
                <a:solidFill>
                  <a:srgbClr val="FFFFFF"/>
                </a:solidFill>
              </a14:hiddenFill>
            </a:ext>
          </a:extLst>
        </p:spPr>
      </p:pic>
      <p:sp>
        <p:nvSpPr>
          <p:cNvPr id="4117" name="Rectangle 21"/>
          <p:cNvSpPr>
            <a:spLocks noGrp="1" noChangeArrowheads="1"/>
          </p:cNvSpPr>
          <p:nvPr>
            <p:ph type="ctrTitle" sz="quarter"/>
          </p:nvPr>
        </p:nvSpPr>
        <p:spPr>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chemeClr val="accent2"/>
                </a:solidFill>
                <a:miter lim="800000"/>
                <a:headEnd/>
                <a:tailEnd/>
              </a14:hiddenLine>
            </a:ext>
          </a:extLst>
        </p:spPr>
        <p:txBody>
          <a:bodyPr/>
          <a:lstStyle>
            <a:lvl1pPr>
              <a:defRPr/>
            </a:lvl1pPr>
          </a:lstStyle>
          <a:p>
            <a:pPr lvl="0"/>
            <a:r>
              <a:rPr lang="de-DE" noProof="0"/>
              <a:t>Mastertitelformat bearbeiten</a:t>
            </a:r>
          </a:p>
        </p:txBody>
      </p:sp>
      <p:grpSp>
        <p:nvGrpSpPr>
          <p:cNvPr id="4157" name="Group 61"/>
          <p:cNvGrpSpPr>
            <a:grpSpLocks/>
          </p:cNvGrpSpPr>
          <p:nvPr userDrawn="1"/>
        </p:nvGrpSpPr>
        <p:grpSpPr bwMode="auto">
          <a:xfrm>
            <a:off x="7024688" y="5949950"/>
            <a:ext cx="2119312" cy="908050"/>
            <a:chOff x="4425" y="3748"/>
            <a:chExt cx="1335" cy="572"/>
          </a:xfrm>
        </p:grpSpPr>
        <p:pic>
          <p:nvPicPr>
            <p:cNvPr id="4155" name="Picture 59" descr="Kästchen-weiss"/>
            <p:cNvPicPr>
              <a:picLocks noChangeAspect="1" noChangeArrowheads="1"/>
            </p:cNvPicPr>
            <p:nvPr userDrawn="1"/>
          </p:nvPicPr>
          <p:blipFill>
            <a:blip r:embed="rId4">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a14="http://schemas.microsoft.com/office/drawing/2010/main" xmlns="">
                  <a:solidFill>
                    <a:srgbClr val="FFFFFF"/>
                  </a:solidFill>
                </a14:hiddenFill>
              </a:ext>
            </a:extLst>
          </p:spPr>
        </p:pic>
        <p:pic>
          <p:nvPicPr>
            <p:cNvPr id="4154" name="Picture 58" descr="Logo-RGB"/>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2702370947"/>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Tree>
    <p:extLst>
      <p:ext uri="{BB962C8B-B14F-4D97-AF65-F5344CB8AC3E}">
        <p14:creationId xmlns:p14="http://schemas.microsoft.com/office/powerpoint/2010/main" val="3541228559"/>
      </p:ext>
    </p:extLst>
  </p:cSld>
  <p:clrMapOvr>
    <a:masterClrMapping/>
  </p:clrMapOvr>
  <p:transition>
    <p:dissolv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32095737"/>
      </p:ext>
    </p:extLst>
  </p:cSld>
  <p:clrMapOvr>
    <a:masterClrMapping/>
  </p:clrMapOvr>
  <p:transition>
    <p:dissolv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Tree>
    <p:extLst>
      <p:ext uri="{BB962C8B-B14F-4D97-AF65-F5344CB8AC3E}">
        <p14:creationId xmlns:p14="http://schemas.microsoft.com/office/powerpoint/2010/main" val="2779067874"/>
      </p:ext>
    </p:extLst>
  </p:cSld>
  <p:clrMapOvr>
    <a:masterClrMapping/>
  </p:clrMapOvr>
  <p:transition>
    <p:dissolv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8261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9106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266245239"/>
      </p:ext>
    </p:extLst>
  </p:cSld>
  <p:clrMapOvr>
    <a:masterClrMapping/>
  </p:clrMapOvr>
  <p:transition>
    <p:dissolv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151752330"/>
      </p:ext>
    </p:extLst>
  </p:cSld>
  <p:clrMapOvr>
    <a:masterClrMapping/>
  </p:clrMapOvr>
  <p:transition>
    <p:dissolv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3185095382"/>
      </p:ext>
    </p:extLst>
  </p:cSld>
  <p:clrMapOvr>
    <a:masterClrMapping/>
  </p:clrMapOvr>
  <p:transition>
    <p:dissolv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6438966"/>
      </p:ext>
    </p:extLst>
  </p:cSld>
  <p:clrMapOvr>
    <a:masterClrMapping/>
  </p:clrMapOvr>
  <p:transition>
    <p:dissolv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405623777"/>
      </p:ext>
    </p:extLst>
  </p:cSld>
  <p:clrMapOvr>
    <a:masterClrMapping/>
  </p:clrMapOvr>
  <p:transition>
    <p:dissolv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4280004439"/>
      </p:ext>
    </p:extLst>
  </p:cSld>
  <p:clrMapOvr>
    <a:masterClrMapping/>
  </p:clrMapOvr>
  <p:transition>
    <p:dissolv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429364061"/>
      </p:ext>
    </p:extLst>
  </p:cSld>
  <p:clrMapOvr>
    <a:masterClrMapping/>
  </p:clrMapOvr>
  <p:transition>
    <p:dissolv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88913"/>
            <a:ext cx="2017713" cy="5949950"/>
          </a:xfrm>
        </p:spPr>
        <p:txBody>
          <a:bodyPr vert="eaVert"/>
          <a:lstStyle/>
          <a:p>
            <a:r>
              <a:rPr lang="de-DE"/>
              <a:t>Mastertitelformat bearbeiten</a:t>
            </a:r>
          </a:p>
        </p:txBody>
      </p:sp>
      <p:sp>
        <p:nvSpPr>
          <p:cNvPr id="3" name="Vertikaler Textplatzhalter 2"/>
          <p:cNvSpPr>
            <a:spLocks noGrp="1"/>
          </p:cNvSpPr>
          <p:nvPr>
            <p:ph type="body" orient="vert" idx="1"/>
          </p:nvPr>
        </p:nvSpPr>
        <p:spPr>
          <a:xfrm>
            <a:off x="573088" y="188913"/>
            <a:ext cx="5903912" cy="59499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810874247"/>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8261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9106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014176556"/>
      </p:ext>
    </p:extLst>
  </p:cSld>
  <p:clrMapOvr>
    <a:masterClrMapping/>
  </p:clrMapOvr>
  <p:transition>
    <p:dissolv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3072535"/>
      </p:ext>
    </p:extLst>
  </p:cSld>
  <p:clrMapOvr>
    <a:masterClrMapping/>
  </p:clrMapOvr>
  <p:transition>
    <p:dissolv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1_Vergleich">
    <p:spTree>
      <p:nvGrpSpPr>
        <p:cNvPr id="1" name=""/>
        <p:cNvGrpSpPr/>
        <p:nvPr/>
      </p:nvGrpSpPr>
      <p:grpSpPr>
        <a:xfrm>
          <a:off x="0" y="0"/>
          <a:ext cx="0" cy="0"/>
          <a:chOff x="0" y="0"/>
          <a:chExt cx="0" cy="0"/>
        </a:xfrm>
      </p:grpSpPr>
      <p:sp>
        <p:nvSpPr>
          <p:cNvPr id="2" name="Textplatzhalter 4">
            <a:extLst>
              <a:ext uri="{FF2B5EF4-FFF2-40B4-BE49-F238E27FC236}">
                <a16:creationId xmlns:a16="http://schemas.microsoft.com/office/drawing/2014/main" id="{A492C140-DE02-DD04-4D2D-ACF14EA79CE4}"/>
              </a:ext>
            </a:extLst>
          </p:cNvPr>
          <p:cNvSpPr txBox="1">
            <a:spLocks noGrp="1"/>
          </p:cNvSpPr>
          <p:nvPr>
            <p:ph type="body" idx="1"/>
          </p:nvPr>
        </p:nvSpPr>
        <p:spPr>
          <a:xfrm>
            <a:off x="4645023" y="1535113"/>
            <a:ext cx="4041776" cy="639759"/>
          </a:xfrm>
        </p:spPr>
        <p:txBody>
          <a:bodyPr anchor="b"/>
          <a:lstStyle>
            <a:lvl1pPr marL="0" indent="0">
              <a:spcAft>
                <a:spcPts val="900"/>
              </a:spcAft>
              <a:buNone/>
              <a:defRPr sz="2400" b="1"/>
            </a:lvl1pPr>
          </a:lstStyle>
          <a:p>
            <a:pPr lvl="0"/>
            <a:r>
              <a:rPr lang="de-DE"/>
              <a:t>Mastertextformat bearbeiten</a:t>
            </a:r>
          </a:p>
        </p:txBody>
      </p:sp>
      <p:sp>
        <p:nvSpPr>
          <p:cNvPr id="3" name="Inhaltsplatzhalter 5">
            <a:extLst>
              <a:ext uri="{FF2B5EF4-FFF2-40B4-BE49-F238E27FC236}">
                <a16:creationId xmlns:a16="http://schemas.microsoft.com/office/drawing/2014/main" id="{15BBD5CA-B7F0-3F72-1A02-0BFE8C271549}"/>
              </a:ext>
            </a:extLst>
          </p:cNvPr>
          <p:cNvSpPr txBox="1">
            <a:spLocks noGrp="1"/>
          </p:cNvSpPr>
          <p:nvPr>
            <p:ph idx="2"/>
          </p:nvPr>
        </p:nvSpPr>
        <p:spPr>
          <a:xfrm>
            <a:off x="4645023" y="2174872"/>
            <a:ext cx="4041776" cy="3951286"/>
          </a:xfrm>
        </p:spPr>
        <p:txBody>
          <a:bodyPr/>
          <a:lstStyle>
            <a:lvl1pPr>
              <a:spcAft>
                <a:spcPts val="900"/>
              </a:spcAft>
              <a:defRPr sz="2400"/>
            </a:lvl1pPr>
            <a:lvl2pPr>
              <a:spcAft>
                <a:spcPts val="700"/>
              </a:spcAft>
              <a:defRPr sz="2000"/>
            </a:lvl2pPr>
            <a:lvl3pPr>
              <a:defRPr sz="1800"/>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081661439"/>
      </p:ext>
    </p:extLst>
  </p:cSld>
  <p:clrMapOvr>
    <a:masterClrMapping/>
  </p:clrMapOvr>
  <p:transition>
    <p:dissolv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a:xfrm>
            <a:off x="582613" y="1733550"/>
            <a:ext cx="8064500" cy="4405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p>
            <a:endParaRPr lang="de-DE" dirty="0"/>
          </a:p>
        </p:txBody>
      </p:sp>
      <p:sp>
        <p:nvSpPr>
          <p:cNvPr id="6"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 (optional)</a:t>
            </a:r>
          </a:p>
        </p:txBody>
      </p:sp>
      <p:sp>
        <p:nvSpPr>
          <p:cNvPr id="9" name="Textplatzhalter 8"/>
          <p:cNvSpPr>
            <a:spLocks noGrp="1"/>
          </p:cNvSpPr>
          <p:nvPr>
            <p:ph type="body" sz="quarter" idx="12" hasCustomPrompt="1"/>
          </p:nvPr>
        </p:nvSpPr>
        <p:spPr>
          <a:xfrm>
            <a:off x="582613" y="1271588"/>
            <a:ext cx="8064500" cy="273600"/>
          </a:xfrm>
        </p:spPr>
        <p:txBody>
          <a:bodyPr/>
          <a:lstStyle>
            <a:lvl1pPr marL="0" indent="0">
              <a:buNone/>
              <a:defRPr lang="de-DE" sz="1800" b="1" kern="1200" dirty="0" smtClean="0">
                <a:solidFill>
                  <a:srgbClr val="00377D"/>
                </a:solidFill>
                <a:latin typeface="Arial" charset="0"/>
                <a:ea typeface="ＭＳ Ｐゴシック" charset="0"/>
                <a:cs typeface="+mn-cs"/>
              </a:defRPr>
            </a:lvl1pPr>
          </a:lstStyle>
          <a:p>
            <a:pPr lvl="0"/>
            <a:r>
              <a:rPr lang="de-DE" dirty="0"/>
              <a:t>Überschrift 2. Ordnung (optional)</a:t>
            </a:r>
          </a:p>
        </p:txBody>
      </p:sp>
    </p:spTree>
    <p:extLst>
      <p:ext uri="{BB962C8B-B14F-4D97-AF65-F5344CB8AC3E}">
        <p14:creationId xmlns:p14="http://schemas.microsoft.com/office/powerpoint/2010/main" val="2871234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186303658"/>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3043281472"/>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8308075"/>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573061405"/>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3879601405"/>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3.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2.png"/><Relationship Id="rId2" Type="http://schemas.openxmlformats.org/officeDocument/2006/relationships/slideLayout" Target="../slideLayouts/slideLayout16.xml"/><Relationship Id="rId16"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image" Target="../media/image3.jpe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image" Target="../media/image2.png"/><Relationship Id="rId2" Type="http://schemas.openxmlformats.org/officeDocument/2006/relationships/slideLayout" Target="../slideLayouts/slideLayout30.xml"/><Relationship Id="rId16" Type="http://schemas.openxmlformats.org/officeDocument/2006/relationships/image" Target="../media/image1.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78" name="Picture 154" descr="Kästchen-blau-breit"/>
          <p:cNvPicPr>
            <a:picLocks noChangeAspect="1" noChangeArrowheads="1"/>
          </p:cNvPicPr>
          <p:nvPr/>
        </p:nvPicPr>
        <p:blipFill>
          <a:blip r:embed="rId16">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 xmlns:a14="http://schemas.microsoft.com/office/drawing/2010/main">
                <a:solidFill>
                  <a:srgbClr val="FFFFFF"/>
                </a:solidFill>
              </a14:hiddenFill>
            </a:ext>
          </a:extLst>
        </p:spPr>
      </p:pic>
      <p:sp>
        <p:nvSpPr>
          <p:cNvPr id="1112" name="Rectangle 88"/>
          <p:cNvSpPr>
            <a:spLocks noGrp="1" noChangeArrowheads="1"/>
          </p:cNvSpPr>
          <p:nvPr>
            <p:ph type="title"/>
          </p:nvPr>
        </p:nvSpPr>
        <p:spPr bwMode="auto">
          <a:xfrm>
            <a:off x="573088" y="188913"/>
            <a:ext cx="8074025" cy="365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de-DE"/>
              <a:t>Mastertitelformat bearbeiten</a:t>
            </a:r>
          </a:p>
        </p:txBody>
      </p:sp>
      <p:sp>
        <p:nvSpPr>
          <p:cNvPr id="1173" name="Text Box 149"/>
          <p:cNvSpPr txBox="1">
            <a:spLocks noChangeArrowheads="1"/>
          </p:cNvSpPr>
          <p:nvPr/>
        </p:nvSpPr>
        <p:spPr bwMode="auto">
          <a:xfrm>
            <a:off x="582613" y="6297613"/>
            <a:ext cx="4108450" cy="246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l">
              <a:spcBef>
                <a:spcPct val="50000"/>
              </a:spcBef>
            </a:pPr>
            <a:r>
              <a:rPr lang="de-DE" sz="800" dirty="0">
                <a:solidFill>
                  <a:schemeClr val="tx1"/>
                </a:solidFill>
              </a:rPr>
              <a:t>Dehbia Kouadria</a:t>
            </a:r>
            <a:br>
              <a:rPr lang="de-DE" sz="800" dirty="0">
                <a:solidFill>
                  <a:schemeClr val="tx1"/>
                </a:solidFill>
              </a:rPr>
            </a:br>
            <a:r>
              <a:rPr lang="de-DE" sz="800" dirty="0">
                <a:solidFill>
                  <a:schemeClr val="tx1"/>
                </a:solidFill>
              </a:rPr>
              <a:t>Folie </a:t>
            </a:r>
            <a:fld id="{FBF8238B-CCC9-2F45-AA2F-844AD8393CED}" type="slidenum">
              <a:rPr lang="de-DE" sz="800">
                <a:solidFill>
                  <a:schemeClr val="tx1"/>
                </a:solidFill>
              </a:rPr>
              <a:pPr algn="l">
                <a:spcBef>
                  <a:spcPct val="50000"/>
                </a:spcBef>
              </a:pPr>
              <a:t>‹Nr.›</a:t>
            </a:fld>
            <a:r>
              <a:rPr lang="de-DE" sz="800" dirty="0">
                <a:solidFill>
                  <a:schemeClr val="tx1"/>
                </a:solidFill>
              </a:rPr>
              <a:t> (12.06.2023)</a:t>
            </a:r>
          </a:p>
        </p:txBody>
      </p:sp>
      <p:grpSp>
        <p:nvGrpSpPr>
          <p:cNvPr id="1175" name="Group 151"/>
          <p:cNvGrpSpPr>
            <a:grpSpLocks/>
          </p:cNvGrpSpPr>
          <p:nvPr/>
        </p:nvGrpSpPr>
        <p:grpSpPr bwMode="auto">
          <a:xfrm>
            <a:off x="7024688" y="5949950"/>
            <a:ext cx="2119312" cy="908050"/>
            <a:chOff x="4425" y="3748"/>
            <a:chExt cx="1335" cy="572"/>
          </a:xfrm>
        </p:grpSpPr>
        <p:pic>
          <p:nvPicPr>
            <p:cNvPr id="1176" name="Picture 152" descr="Kästchen-weiss"/>
            <p:cNvPicPr>
              <a:picLocks noChangeAspect="1" noChangeArrowheads="1"/>
            </p:cNvPicPr>
            <p:nvPr userDrawn="1"/>
          </p:nvPicPr>
          <p:blipFill>
            <a:blip r:embed="rId17">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 xmlns:a14="http://schemas.microsoft.com/office/drawing/2010/main">
                  <a:solidFill>
                    <a:srgbClr val="FFFFFF"/>
                  </a:solidFill>
                </a14:hiddenFill>
              </a:ext>
            </a:extLst>
          </p:spPr>
        </p:pic>
        <p:pic>
          <p:nvPicPr>
            <p:cNvPr id="1177" name="Picture 153" descr="Logo-RGB"/>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179" name="Rectangle 155"/>
          <p:cNvSpPr>
            <a:spLocks noGrp="1" noChangeArrowheads="1"/>
          </p:cNvSpPr>
          <p:nvPr>
            <p:ph type="body" idx="1"/>
          </p:nvPr>
        </p:nvSpPr>
        <p:spPr bwMode="auto">
          <a:xfrm>
            <a:off x="582613" y="1733550"/>
            <a:ext cx="8064500" cy="4405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de-DE"/>
              <a:t>Hier klicken, um Master-Textformat zu bearbeiten</a:t>
            </a:r>
          </a:p>
          <a:p>
            <a:pPr lvl="1"/>
            <a:r>
              <a:rPr lang="de-DE"/>
              <a:t>Zweite Ebene</a:t>
            </a:r>
          </a:p>
          <a:p>
            <a:pPr lvl="2"/>
            <a:r>
              <a:rPr lang="de-DE"/>
              <a:t>Dritte Ebene</a:t>
            </a:r>
          </a:p>
          <a:p>
            <a:pPr lvl="3"/>
            <a:r>
              <a:rPr lang="de-DE"/>
              <a:t>Vierte Ebene</a:t>
            </a:r>
          </a:p>
          <a:p>
            <a:pPr lvl="4"/>
            <a:r>
              <a:rPr lang="de-DE"/>
              <a:t>Fünfte Ebene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dissolve/>
  </p:transition>
  <p:hf hd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p:titleStyle>
    <p:body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78" name="Picture 154" descr="Kästchen-blau-breit"/>
          <p:cNvPicPr>
            <a:picLocks noChangeAspect="1" noChangeArrowheads="1"/>
          </p:cNvPicPr>
          <p:nvPr/>
        </p:nvPicPr>
        <p:blipFill>
          <a:blip r:embed="rId16">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a14="http://schemas.microsoft.com/office/drawing/2010/main" xmlns="">
                <a:solidFill>
                  <a:srgbClr val="FFFFFF"/>
                </a:solidFill>
              </a14:hiddenFill>
            </a:ext>
          </a:extLst>
        </p:spPr>
      </p:pic>
      <p:sp>
        <p:nvSpPr>
          <p:cNvPr id="1112" name="Rectangle 88"/>
          <p:cNvSpPr>
            <a:spLocks noGrp="1" noChangeArrowheads="1"/>
          </p:cNvSpPr>
          <p:nvPr>
            <p:ph type="title"/>
          </p:nvPr>
        </p:nvSpPr>
        <p:spPr bwMode="auto">
          <a:xfrm>
            <a:off x="573088" y="188913"/>
            <a:ext cx="80740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de-DE"/>
              <a:t>Mastertitelformat bearbeiten</a:t>
            </a:r>
          </a:p>
        </p:txBody>
      </p:sp>
      <p:sp>
        <p:nvSpPr>
          <p:cNvPr id="1173" name="Text Box 149"/>
          <p:cNvSpPr txBox="1">
            <a:spLocks noChangeArrowheads="1"/>
          </p:cNvSpPr>
          <p:nvPr/>
        </p:nvSpPr>
        <p:spPr bwMode="auto">
          <a:xfrm>
            <a:off x="582613" y="6348413"/>
            <a:ext cx="4108450"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p>
            <a:pPr algn="l">
              <a:spcBef>
                <a:spcPct val="50000"/>
              </a:spcBef>
            </a:pPr>
            <a:br>
              <a:rPr lang="de-DE" sz="800" dirty="0">
                <a:solidFill>
                  <a:schemeClr val="tx1"/>
                </a:solidFill>
              </a:rPr>
            </a:br>
            <a:r>
              <a:rPr lang="de-DE" sz="800" dirty="0">
                <a:solidFill>
                  <a:schemeClr val="tx1"/>
                </a:solidFill>
              </a:rPr>
              <a:t>Folie </a:t>
            </a:r>
            <a:fld id="{FBF8238B-CCC9-2F45-AA2F-844AD8393CED}" type="slidenum">
              <a:rPr lang="de-DE" sz="800">
                <a:solidFill>
                  <a:schemeClr val="tx1"/>
                </a:solidFill>
              </a:rPr>
              <a:pPr algn="l">
                <a:spcBef>
                  <a:spcPct val="50000"/>
                </a:spcBef>
              </a:pPr>
              <a:t>‹Nr.›</a:t>
            </a:fld>
            <a:r>
              <a:rPr lang="de-DE" sz="800" dirty="0">
                <a:solidFill>
                  <a:schemeClr val="tx1"/>
                </a:solidFill>
              </a:rPr>
              <a:t> (12.06.2023)</a:t>
            </a:r>
          </a:p>
        </p:txBody>
      </p:sp>
      <p:grpSp>
        <p:nvGrpSpPr>
          <p:cNvPr id="1175" name="Group 151"/>
          <p:cNvGrpSpPr>
            <a:grpSpLocks/>
          </p:cNvGrpSpPr>
          <p:nvPr/>
        </p:nvGrpSpPr>
        <p:grpSpPr bwMode="auto">
          <a:xfrm>
            <a:off x="7024688" y="5949950"/>
            <a:ext cx="2119312" cy="908050"/>
            <a:chOff x="4425" y="3748"/>
            <a:chExt cx="1335" cy="572"/>
          </a:xfrm>
        </p:grpSpPr>
        <p:pic>
          <p:nvPicPr>
            <p:cNvPr id="1176" name="Picture 152" descr="Kästchen-weiss"/>
            <p:cNvPicPr>
              <a:picLocks noChangeAspect="1" noChangeArrowheads="1"/>
            </p:cNvPicPr>
            <p:nvPr userDrawn="1"/>
          </p:nvPicPr>
          <p:blipFill>
            <a:blip r:embed="rId17">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a14="http://schemas.microsoft.com/office/drawing/2010/main" xmlns="">
                  <a:solidFill>
                    <a:srgbClr val="FFFFFF"/>
                  </a:solidFill>
                </a14:hiddenFill>
              </a:ext>
            </a:extLst>
          </p:spPr>
        </p:pic>
        <p:pic>
          <p:nvPicPr>
            <p:cNvPr id="1177" name="Picture 153" descr="Logo-RGB"/>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179" name="Rectangle 155"/>
          <p:cNvSpPr>
            <a:spLocks noGrp="1" noChangeArrowheads="1"/>
          </p:cNvSpPr>
          <p:nvPr>
            <p:ph type="body" idx="1"/>
          </p:nvPr>
        </p:nvSpPr>
        <p:spPr bwMode="auto">
          <a:xfrm>
            <a:off x="582613" y="1733550"/>
            <a:ext cx="8064500" cy="4405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de-DE"/>
              <a:t>Hier klicken, um Master-Textformat zu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66224946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transition>
    <p:dissolve/>
  </p:transition>
  <p:hf hd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p:titleStyle>
    <p:body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78" name="Picture 154" descr="Kästchen-blau-breit"/>
          <p:cNvPicPr>
            <a:picLocks noChangeAspect="1" noChangeArrowheads="1"/>
          </p:cNvPicPr>
          <p:nvPr/>
        </p:nvPicPr>
        <p:blipFill>
          <a:blip r:embed="rId16">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a14="http://schemas.microsoft.com/office/drawing/2010/main" xmlns="">
                <a:solidFill>
                  <a:srgbClr val="FFFFFF"/>
                </a:solidFill>
              </a14:hiddenFill>
            </a:ext>
          </a:extLst>
        </p:spPr>
      </p:pic>
      <p:sp>
        <p:nvSpPr>
          <p:cNvPr id="1112" name="Rectangle 88"/>
          <p:cNvSpPr>
            <a:spLocks noGrp="1" noChangeArrowheads="1"/>
          </p:cNvSpPr>
          <p:nvPr>
            <p:ph type="title"/>
          </p:nvPr>
        </p:nvSpPr>
        <p:spPr bwMode="auto">
          <a:xfrm>
            <a:off x="573088" y="188913"/>
            <a:ext cx="80740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de-DE"/>
              <a:t>Mastertitelformat bearbeiten</a:t>
            </a:r>
          </a:p>
        </p:txBody>
      </p:sp>
      <p:grpSp>
        <p:nvGrpSpPr>
          <p:cNvPr id="1175" name="Group 151"/>
          <p:cNvGrpSpPr>
            <a:grpSpLocks/>
          </p:cNvGrpSpPr>
          <p:nvPr/>
        </p:nvGrpSpPr>
        <p:grpSpPr bwMode="auto">
          <a:xfrm>
            <a:off x="7024688" y="5949950"/>
            <a:ext cx="2119312" cy="908050"/>
            <a:chOff x="4425" y="3748"/>
            <a:chExt cx="1335" cy="572"/>
          </a:xfrm>
        </p:grpSpPr>
        <p:pic>
          <p:nvPicPr>
            <p:cNvPr id="1176" name="Picture 152" descr="Kästchen-weiss"/>
            <p:cNvPicPr>
              <a:picLocks noChangeAspect="1" noChangeArrowheads="1"/>
            </p:cNvPicPr>
            <p:nvPr userDrawn="1"/>
          </p:nvPicPr>
          <p:blipFill>
            <a:blip r:embed="rId17">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a14="http://schemas.microsoft.com/office/drawing/2010/main" xmlns="">
                  <a:solidFill>
                    <a:srgbClr val="FFFFFF"/>
                  </a:solidFill>
                </a14:hiddenFill>
              </a:ext>
            </a:extLst>
          </p:spPr>
        </p:pic>
        <p:pic>
          <p:nvPicPr>
            <p:cNvPr id="1177" name="Picture 153" descr="Logo-RGB"/>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179" name="Rectangle 155"/>
          <p:cNvSpPr>
            <a:spLocks noGrp="1" noChangeArrowheads="1"/>
          </p:cNvSpPr>
          <p:nvPr>
            <p:ph type="body" idx="1"/>
          </p:nvPr>
        </p:nvSpPr>
        <p:spPr bwMode="auto">
          <a:xfrm>
            <a:off x="582613" y="1733550"/>
            <a:ext cx="8064500" cy="4405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de-DE"/>
              <a:t>Hier klicken, um Master-Textformat zu bearbeiten</a:t>
            </a:r>
          </a:p>
          <a:p>
            <a:pPr lvl="1"/>
            <a:r>
              <a:rPr lang="de-DE"/>
              <a:t>Zweite Ebene</a:t>
            </a:r>
          </a:p>
          <a:p>
            <a:pPr lvl="2"/>
            <a:r>
              <a:rPr lang="de-DE"/>
              <a:t>Dritte Ebene</a:t>
            </a:r>
          </a:p>
          <a:p>
            <a:pPr lvl="3"/>
            <a:r>
              <a:rPr lang="de-DE"/>
              <a:t>Vierte Ebene</a:t>
            </a:r>
          </a:p>
          <a:p>
            <a:pPr lvl="4"/>
            <a:r>
              <a:rPr lang="de-DE"/>
              <a:t>Fünfte Ebene</a:t>
            </a:r>
          </a:p>
        </p:txBody>
      </p:sp>
      <p:sp>
        <p:nvSpPr>
          <p:cNvPr id="3" name="Fußzeilenplatzhalter 2">
            <a:extLst>
              <a:ext uri="{FF2B5EF4-FFF2-40B4-BE49-F238E27FC236}">
                <a16:creationId xmlns:a16="http://schemas.microsoft.com/office/drawing/2014/main" id="{DE8619A8-9F26-F7D8-921C-BC1018C1C27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4" name="Foliennummernplatzhalter 3">
            <a:extLst>
              <a:ext uri="{FF2B5EF4-FFF2-40B4-BE49-F238E27FC236}">
                <a16:creationId xmlns:a16="http://schemas.microsoft.com/office/drawing/2014/main" id="{69A5E55D-2784-DE23-DEB4-F4CE179917BE}"/>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38D72-427E-4BAB-B046-BB97D1372A6C}" type="slidenum">
              <a:rPr lang="de-DE" smtClean="0"/>
              <a:t>‹Nr.›</a:t>
            </a:fld>
            <a:endParaRPr lang="de-DE"/>
          </a:p>
        </p:txBody>
      </p:sp>
    </p:spTree>
    <p:extLst>
      <p:ext uri="{BB962C8B-B14F-4D97-AF65-F5344CB8AC3E}">
        <p14:creationId xmlns:p14="http://schemas.microsoft.com/office/powerpoint/2010/main" val="95787410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ransition>
    <p:dissolve/>
  </p:transition>
  <p:hf hd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p:titleStyle>
    <p:body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hyperlink" Target="https://www.hrtoday.ch/de/article/kuendigungsrecht-beschraenkt-und-unklar" TargetMode="External"/><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70" name="Text Box 6"/>
          <p:cNvSpPr txBox="1">
            <a:spLocks noChangeArrowheads="1"/>
          </p:cNvSpPr>
          <p:nvPr/>
        </p:nvSpPr>
        <p:spPr bwMode="auto">
          <a:xfrm>
            <a:off x="573088" y="573088"/>
            <a:ext cx="8074025" cy="274637"/>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l"/>
            <a:r>
              <a:rPr lang="de-DE" sz="1800">
                <a:solidFill>
                  <a:schemeClr val="bg1"/>
                </a:solidFill>
              </a:rPr>
              <a:t>Wir geben Impulse</a:t>
            </a:r>
          </a:p>
        </p:txBody>
      </p:sp>
      <p:sp>
        <p:nvSpPr>
          <p:cNvPr id="702482" name="Rectangle 18"/>
          <p:cNvSpPr>
            <a:spLocks noGrp="1" noChangeArrowheads="1"/>
          </p:cNvSpPr>
          <p:nvPr>
            <p:ph type="ctrTitle"/>
          </p:nvPr>
        </p:nvSpPr>
        <p:spPr/>
        <p:txBody>
          <a:bodyPr/>
          <a:lstStyle/>
          <a:p>
            <a:r>
              <a:rPr lang="de-DE"/>
              <a:t>Fachhochschule Südwestfalen</a:t>
            </a:r>
          </a:p>
        </p:txBody>
      </p:sp>
      <p:sp>
        <p:nvSpPr>
          <p:cNvPr id="4" name="Textfeld 3">
            <a:extLst>
              <a:ext uri="{FF2B5EF4-FFF2-40B4-BE49-F238E27FC236}">
                <a16:creationId xmlns:a16="http://schemas.microsoft.com/office/drawing/2014/main" id="{982081F1-7D89-552A-132F-757FF6756107}"/>
              </a:ext>
            </a:extLst>
          </p:cNvPr>
          <p:cNvSpPr txBox="1"/>
          <p:nvPr/>
        </p:nvSpPr>
        <p:spPr>
          <a:xfrm>
            <a:off x="1277166" y="2672678"/>
            <a:ext cx="6589667" cy="1877437"/>
          </a:xfrm>
          <a:prstGeom prst="rect">
            <a:avLst/>
          </a:prstGeom>
          <a:solidFill>
            <a:srgbClr val="FFFFFF">
              <a:alpha val="70000"/>
            </a:srgbClr>
          </a:solidFill>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endParaRPr lang="de-DE" b="1" dirty="0">
              <a:solidFill>
                <a:srgbClr val="00377D"/>
              </a:solidFill>
              <a:latin typeface="Arial"/>
              <a:ea typeface="ＭＳ Ｐゴシック"/>
              <a:cs typeface="Arial"/>
            </a:endParaRPr>
          </a:p>
          <a:p>
            <a:r>
              <a:rPr lang="de-DE" b="1" dirty="0">
                <a:solidFill>
                  <a:srgbClr val="00377D"/>
                </a:solidFill>
                <a:latin typeface="Arial"/>
                <a:ea typeface="ＭＳ Ｐゴシック"/>
                <a:cs typeface="Arial"/>
              </a:rPr>
              <a:t>Workshop</a:t>
            </a:r>
          </a:p>
          <a:p>
            <a:r>
              <a:rPr lang="de-DE" b="1" dirty="0">
                <a:solidFill>
                  <a:srgbClr val="00377D"/>
                </a:solidFill>
                <a:latin typeface="Arial"/>
                <a:ea typeface="ＭＳ Ｐゴシック"/>
                <a:cs typeface="Arial"/>
              </a:rPr>
              <a:t>„Kündigung“</a:t>
            </a:r>
          </a:p>
          <a:p>
            <a:r>
              <a:rPr lang="de-DE" sz="1600" dirty="0">
                <a:solidFill>
                  <a:srgbClr val="00377D"/>
                </a:solidFill>
                <a:latin typeface="Arial"/>
                <a:ea typeface="ＭＳ Ｐゴシック"/>
                <a:cs typeface="Arial"/>
              </a:rPr>
              <a:t>Rechtliche Grundlagen zum Thema: Kündigung</a:t>
            </a:r>
          </a:p>
          <a:p>
            <a:endParaRPr lang="de-DE" b="1" dirty="0">
              <a:solidFill>
                <a:schemeClr val="accent6"/>
              </a:solidFill>
              <a:cs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2BB1AF-B952-4D98-DBB9-B654C1689DC6}"/>
              </a:ext>
            </a:extLst>
          </p:cNvPr>
          <p:cNvSpPr>
            <a:spLocks noGrp="1"/>
          </p:cNvSpPr>
          <p:nvPr>
            <p:ph type="title"/>
          </p:nvPr>
        </p:nvSpPr>
        <p:spPr>
          <a:xfrm>
            <a:off x="573088" y="188913"/>
            <a:ext cx="8074025" cy="738664"/>
          </a:xfrm>
        </p:spPr>
        <p:txBody>
          <a:bodyPr/>
          <a:lstStyle/>
          <a:p>
            <a:r>
              <a:rPr lang="de-DE" dirty="0"/>
              <a:t>Tod des Arbeitnehmers</a:t>
            </a:r>
            <a:br>
              <a:rPr lang="de-DE" dirty="0"/>
            </a:br>
            <a:r>
              <a:rPr lang="de-DE" b="0" dirty="0"/>
              <a:t>Praxisbeispiel</a:t>
            </a:r>
          </a:p>
        </p:txBody>
      </p:sp>
      <p:sp>
        <p:nvSpPr>
          <p:cNvPr id="3" name="Inhaltsplatzhalter 2">
            <a:extLst>
              <a:ext uri="{FF2B5EF4-FFF2-40B4-BE49-F238E27FC236}">
                <a16:creationId xmlns:a16="http://schemas.microsoft.com/office/drawing/2014/main" id="{CB0DD438-918F-49BF-2F94-111639DFDA22}"/>
              </a:ext>
            </a:extLst>
          </p:cNvPr>
          <p:cNvSpPr>
            <a:spLocks noGrp="1"/>
          </p:cNvSpPr>
          <p:nvPr>
            <p:ph idx="1"/>
          </p:nvPr>
        </p:nvSpPr>
        <p:spPr/>
        <p:txBody>
          <a:bodyPr/>
          <a:lstStyle/>
          <a:p>
            <a:r>
              <a:rPr lang="de-DE" sz="1800" dirty="0"/>
              <a:t>Max Müller ist verstorben</a:t>
            </a:r>
          </a:p>
          <a:p>
            <a:r>
              <a:rPr lang="de-DE" sz="1800" dirty="0"/>
              <a:t>Urlaubskonto weist noch acht Tage auf</a:t>
            </a:r>
          </a:p>
          <a:p>
            <a:r>
              <a:rPr lang="de-DE" sz="1800" dirty="0"/>
              <a:t>Geldbetrag muss an die Erben ausgezahlt werden</a:t>
            </a:r>
          </a:p>
        </p:txBody>
      </p:sp>
      <p:sp>
        <p:nvSpPr>
          <p:cNvPr id="4" name="Fußzeilenplatzhalter 3">
            <a:extLst>
              <a:ext uri="{FF2B5EF4-FFF2-40B4-BE49-F238E27FC236}">
                <a16:creationId xmlns:a16="http://schemas.microsoft.com/office/drawing/2014/main" id="{96F80E81-7998-4330-13DA-4F7E7EDAB713}"/>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51069929-E55B-F34D-89E9-8CEBCB86F58A}"/>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107</a:t>
            </a:r>
          </a:p>
        </p:txBody>
      </p:sp>
      <p:sp>
        <p:nvSpPr>
          <p:cNvPr id="6" name="Textplatzhalter 5">
            <a:extLst>
              <a:ext uri="{FF2B5EF4-FFF2-40B4-BE49-F238E27FC236}">
                <a16:creationId xmlns:a16="http://schemas.microsoft.com/office/drawing/2014/main" id="{088DD661-1714-7A0E-1458-A07E72E5659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04529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4E7AF3-7099-31A2-2D5D-233C31BE68E5}"/>
              </a:ext>
            </a:extLst>
          </p:cNvPr>
          <p:cNvSpPr>
            <a:spLocks noGrp="1"/>
          </p:cNvSpPr>
          <p:nvPr>
            <p:ph type="title"/>
          </p:nvPr>
        </p:nvSpPr>
        <p:spPr>
          <a:xfrm>
            <a:off x="573088" y="188913"/>
            <a:ext cx="8074025" cy="738664"/>
          </a:xfrm>
        </p:spPr>
        <p:txBody>
          <a:bodyPr/>
          <a:lstStyle/>
          <a:p>
            <a:r>
              <a:rPr lang="de-DE" dirty="0"/>
              <a:t>Automatische Beendigung des Arbeitsverhältnisses</a:t>
            </a:r>
            <a:br>
              <a:rPr lang="de-DE" dirty="0"/>
            </a:br>
            <a:r>
              <a:rPr lang="de-DE" b="0" dirty="0"/>
              <a:t>Tod des Arbeitgebers</a:t>
            </a:r>
            <a:endParaRPr lang="de-DE" dirty="0"/>
          </a:p>
        </p:txBody>
      </p:sp>
      <p:sp>
        <p:nvSpPr>
          <p:cNvPr id="3" name="Inhaltsplatzhalter 2">
            <a:extLst>
              <a:ext uri="{FF2B5EF4-FFF2-40B4-BE49-F238E27FC236}">
                <a16:creationId xmlns:a16="http://schemas.microsoft.com/office/drawing/2014/main" id="{B282A738-BCF7-3163-8167-C1128639A1E9}"/>
              </a:ext>
            </a:extLst>
          </p:cNvPr>
          <p:cNvSpPr>
            <a:spLocks noGrp="1"/>
          </p:cNvSpPr>
          <p:nvPr>
            <p:ph idx="1"/>
          </p:nvPr>
        </p:nvSpPr>
        <p:spPr/>
        <p:txBody>
          <a:bodyPr/>
          <a:lstStyle/>
          <a:p>
            <a:r>
              <a:rPr lang="de-DE" sz="1800" dirty="0"/>
              <a:t>Arbeitgeber als natürliche Person</a:t>
            </a:r>
          </a:p>
          <a:p>
            <a:r>
              <a:rPr lang="de-DE" sz="1800" dirty="0"/>
              <a:t>Tod des Arbeitgebers hat keine Auswirkungen</a:t>
            </a:r>
          </a:p>
          <a:p>
            <a:r>
              <a:rPr lang="de-DE" sz="1800" dirty="0"/>
              <a:t>Unternehmen fällt an die Erben</a:t>
            </a:r>
          </a:p>
          <a:p>
            <a:r>
              <a:rPr lang="de-DE" sz="1800" dirty="0"/>
              <a:t>Arbeitsverhältnis bleibt bestehen</a:t>
            </a:r>
          </a:p>
        </p:txBody>
      </p:sp>
      <p:sp>
        <p:nvSpPr>
          <p:cNvPr id="4" name="Fußzeilenplatzhalter 3">
            <a:extLst>
              <a:ext uri="{FF2B5EF4-FFF2-40B4-BE49-F238E27FC236}">
                <a16:creationId xmlns:a16="http://schemas.microsoft.com/office/drawing/2014/main" id="{ABD69543-FDF6-9A29-20ED-0504A541208C}"/>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190E729E-C19F-7935-FE6D-2684D7D1F0DC}"/>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107</a:t>
            </a:r>
          </a:p>
        </p:txBody>
      </p:sp>
      <p:sp>
        <p:nvSpPr>
          <p:cNvPr id="6" name="Textplatzhalter 5">
            <a:extLst>
              <a:ext uri="{FF2B5EF4-FFF2-40B4-BE49-F238E27FC236}">
                <a16:creationId xmlns:a16="http://schemas.microsoft.com/office/drawing/2014/main" id="{3AAB24F3-2393-4AEF-B914-569B7F2D665D}"/>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236025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8BF6F5-921F-4CD5-9552-014FA38A3F59}"/>
              </a:ext>
            </a:extLst>
          </p:cNvPr>
          <p:cNvSpPr>
            <a:spLocks noGrp="1"/>
          </p:cNvSpPr>
          <p:nvPr>
            <p:ph type="title"/>
          </p:nvPr>
        </p:nvSpPr>
        <p:spPr>
          <a:xfrm>
            <a:off x="573088" y="188913"/>
            <a:ext cx="8074025" cy="738664"/>
          </a:xfrm>
        </p:spPr>
        <p:txBody>
          <a:bodyPr/>
          <a:lstStyle/>
          <a:p>
            <a:r>
              <a:rPr lang="de-DE" dirty="0"/>
              <a:t>Automatische Beendigung des Arbeitsverhältnisses</a:t>
            </a:r>
            <a:br>
              <a:rPr lang="de-DE" dirty="0"/>
            </a:br>
            <a:r>
              <a:rPr lang="de-DE" b="0" dirty="0"/>
              <a:t>Auslaufen eines befristeten Arbeitsvertrags</a:t>
            </a:r>
            <a:endParaRPr lang="de-DE" dirty="0"/>
          </a:p>
        </p:txBody>
      </p:sp>
      <p:sp>
        <p:nvSpPr>
          <p:cNvPr id="3" name="Inhaltsplatzhalter 2">
            <a:extLst>
              <a:ext uri="{FF2B5EF4-FFF2-40B4-BE49-F238E27FC236}">
                <a16:creationId xmlns:a16="http://schemas.microsoft.com/office/drawing/2014/main" id="{3CE92AE1-BD11-C014-47C2-4C60A3BBC556}"/>
              </a:ext>
            </a:extLst>
          </p:cNvPr>
          <p:cNvSpPr>
            <a:spLocks noGrp="1"/>
          </p:cNvSpPr>
          <p:nvPr>
            <p:ph idx="1"/>
          </p:nvPr>
        </p:nvSpPr>
        <p:spPr/>
        <p:txBody>
          <a:bodyPr/>
          <a:lstStyle/>
          <a:p>
            <a:r>
              <a:rPr lang="de-DE" sz="1800" dirty="0"/>
              <a:t>Arbeitsvertrag endet mit Ablauf der vereinbarten Zeit</a:t>
            </a:r>
          </a:p>
          <a:p>
            <a:r>
              <a:rPr lang="de-DE" sz="1800" dirty="0"/>
              <a:t>Automatisches Ende ohne Handeln</a:t>
            </a:r>
          </a:p>
          <a:p>
            <a:r>
              <a:rPr lang="de-DE" sz="1800" dirty="0"/>
              <a:t>Arbeitgeber weist auf das bevorstehende Ende hin</a:t>
            </a:r>
          </a:p>
        </p:txBody>
      </p:sp>
      <p:sp>
        <p:nvSpPr>
          <p:cNvPr id="4" name="Fußzeilenplatzhalter 3">
            <a:extLst>
              <a:ext uri="{FF2B5EF4-FFF2-40B4-BE49-F238E27FC236}">
                <a16:creationId xmlns:a16="http://schemas.microsoft.com/office/drawing/2014/main" id="{88556E96-4924-875A-8D27-E3DB6DC3A5EE}"/>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7BB4B83B-5B39-FC30-10CE-19206A239633}"/>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108</a:t>
            </a:r>
          </a:p>
        </p:txBody>
      </p:sp>
      <p:sp>
        <p:nvSpPr>
          <p:cNvPr id="6" name="Textplatzhalter 5">
            <a:extLst>
              <a:ext uri="{FF2B5EF4-FFF2-40B4-BE49-F238E27FC236}">
                <a16:creationId xmlns:a16="http://schemas.microsoft.com/office/drawing/2014/main" id="{ACA8227D-0C86-F799-96F4-B43704E5D960}"/>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53331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C533D3-C03B-A886-B01F-CBF77057927D}"/>
              </a:ext>
            </a:extLst>
          </p:cNvPr>
          <p:cNvSpPr>
            <a:spLocks noGrp="1"/>
          </p:cNvSpPr>
          <p:nvPr>
            <p:ph type="title"/>
          </p:nvPr>
        </p:nvSpPr>
        <p:spPr>
          <a:xfrm>
            <a:off x="573088" y="188913"/>
            <a:ext cx="8074025" cy="738664"/>
          </a:xfrm>
        </p:spPr>
        <p:txBody>
          <a:bodyPr/>
          <a:lstStyle/>
          <a:p>
            <a:r>
              <a:rPr lang="de-DE" dirty="0"/>
              <a:t>Auslaufen eines befristeten Arbeitsvertrags</a:t>
            </a:r>
            <a:r>
              <a:rPr lang="de-DE" b="0" dirty="0"/>
              <a:t> Praxisbeispiel</a:t>
            </a:r>
          </a:p>
        </p:txBody>
      </p:sp>
      <p:sp>
        <p:nvSpPr>
          <p:cNvPr id="3" name="Inhaltsplatzhalter 2">
            <a:extLst>
              <a:ext uri="{FF2B5EF4-FFF2-40B4-BE49-F238E27FC236}">
                <a16:creationId xmlns:a16="http://schemas.microsoft.com/office/drawing/2014/main" id="{DBBFEBD1-2B24-45C0-DE40-CD54515D65FB}"/>
              </a:ext>
            </a:extLst>
          </p:cNvPr>
          <p:cNvSpPr>
            <a:spLocks noGrp="1"/>
          </p:cNvSpPr>
          <p:nvPr>
            <p:ph idx="1"/>
          </p:nvPr>
        </p:nvSpPr>
        <p:spPr/>
        <p:txBody>
          <a:bodyPr/>
          <a:lstStyle/>
          <a:p>
            <a:r>
              <a:rPr lang="de-DE" sz="1800" dirty="0"/>
              <a:t>Uschi Hubert arbeitet bei Schnell &amp; Gut GmbH</a:t>
            </a:r>
          </a:p>
          <a:p>
            <a:r>
              <a:rPr lang="de-DE" sz="1800" dirty="0"/>
              <a:t>Dauer des Arbeitsverhältnisses ist vertraglich geregelt</a:t>
            </a:r>
          </a:p>
          <a:p>
            <a:r>
              <a:rPr lang="de-DE" sz="1800" dirty="0"/>
              <a:t>1. Januar bis 31. Oktober</a:t>
            </a:r>
          </a:p>
          <a:p>
            <a:r>
              <a:rPr lang="de-DE" sz="1800" dirty="0"/>
              <a:t>Arbeitsverhältnis endet mit Ablauf des 31. Oktober</a:t>
            </a:r>
          </a:p>
        </p:txBody>
      </p:sp>
      <p:sp>
        <p:nvSpPr>
          <p:cNvPr id="4" name="Fußzeilenplatzhalter 3">
            <a:extLst>
              <a:ext uri="{FF2B5EF4-FFF2-40B4-BE49-F238E27FC236}">
                <a16:creationId xmlns:a16="http://schemas.microsoft.com/office/drawing/2014/main" id="{52C2F894-5F65-6638-3D8B-F4A7449704D1}"/>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53E8DDBC-07F2-76D9-20D3-09B17F30AF90}"/>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108</a:t>
            </a:r>
          </a:p>
        </p:txBody>
      </p:sp>
      <p:sp>
        <p:nvSpPr>
          <p:cNvPr id="6" name="Textplatzhalter 5">
            <a:extLst>
              <a:ext uri="{FF2B5EF4-FFF2-40B4-BE49-F238E27FC236}">
                <a16:creationId xmlns:a16="http://schemas.microsoft.com/office/drawing/2014/main" id="{B1B11EAE-4EFA-9DBF-9D22-DDF32770D90C}"/>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9369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8F5DB12-BD71-CBF0-74DF-E1DE62560702}"/>
              </a:ext>
            </a:extLst>
          </p:cNvPr>
          <p:cNvSpPr>
            <a:spLocks noGrp="1"/>
          </p:cNvSpPr>
          <p:nvPr>
            <p:ph type="title"/>
          </p:nvPr>
        </p:nvSpPr>
        <p:spPr>
          <a:xfrm>
            <a:off x="573088" y="188913"/>
            <a:ext cx="8074025" cy="369332"/>
          </a:xfrm>
        </p:spPr>
        <p:txBody>
          <a:bodyPr/>
          <a:lstStyle/>
          <a:p>
            <a:r>
              <a:rPr lang="de-DE" dirty="0"/>
              <a:t>Einvernehmliche Beendigung</a:t>
            </a:r>
          </a:p>
        </p:txBody>
      </p:sp>
      <p:pic>
        <p:nvPicPr>
          <p:cNvPr id="10" name="Inhaltsplatzhalter 9">
            <a:extLst>
              <a:ext uri="{FF2B5EF4-FFF2-40B4-BE49-F238E27FC236}">
                <a16:creationId xmlns:a16="http://schemas.microsoft.com/office/drawing/2014/main" id="{6479FA10-67FC-7ABB-9BF4-2B7A952367B5}"/>
              </a:ext>
            </a:extLst>
          </p:cNvPr>
          <p:cNvPicPr>
            <a:picLocks noGrp="1" noChangeAspect="1"/>
          </p:cNvPicPr>
          <p:nvPr>
            <p:ph idx="1"/>
          </p:nvPr>
        </p:nvPicPr>
        <p:blipFill>
          <a:blip r:embed="rId2"/>
          <a:stretch>
            <a:fillRect/>
          </a:stretch>
        </p:blipFill>
        <p:spPr>
          <a:xfrm>
            <a:off x="296669" y="1191491"/>
            <a:ext cx="8175711" cy="4993178"/>
          </a:xfrm>
        </p:spPr>
      </p:pic>
    </p:spTree>
    <p:extLst>
      <p:ext uri="{BB962C8B-B14F-4D97-AF65-F5344CB8AC3E}">
        <p14:creationId xmlns:p14="http://schemas.microsoft.com/office/powerpoint/2010/main" val="149953502"/>
      </p:ext>
    </p:extLst>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5F63BF-B2FB-2FB0-D1E0-40AF646F071C}"/>
              </a:ext>
            </a:extLst>
          </p:cNvPr>
          <p:cNvSpPr>
            <a:spLocks noGrp="1"/>
          </p:cNvSpPr>
          <p:nvPr>
            <p:ph type="title"/>
          </p:nvPr>
        </p:nvSpPr>
        <p:spPr>
          <a:xfrm>
            <a:off x="573088" y="188913"/>
            <a:ext cx="8074025" cy="369332"/>
          </a:xfrm>
        </p:spPr>
        <p:txBody>
          <a:bodyPr/>
          <a:lstStyle/>
          <a:p>
            <a:r>
              <a:rPr lang="de-DE" dirty="0"/>
              <a:t>Einvernehmliche Beendigung des Arbeitsverhältnisses</a:t>
            </a:r>
          </a:p>
        </p:txBody>
      </p:sp>
      <p:sp>
        <p:nvSpPr>
          <p:cNvPr id="3" name="Inhaltsplatzhalter 2">
            <a:extLst>
              <a:ext uri="{FF2B5EF4-FFF2-40B4-BE49-F238E27FC236}">
                <a16:creationId xmlns:a16="http://schemas.microsoft.com/office/drawing/2014/main" id="{D706E6B0-9F16-CEEB-B57F-FEF35ACC56D8}"/>
              </a:ext>
            </a:extLst>
          </p:cNvPr>
          <p:cNvSpPr>
            <a:spLocks noGrp="1"/>
          </p:cNvSpPr>
          <p:nvPr>
            <p:ph idx="1"/>
          </p:nvPr>
        </p:nvSpPr>
        <p:spPr/>
        <p:txBody>
          <a:bodyPr/>
          <a:lstStyle/>
          <a:p>
            <a:r>
              <a:rPr lang="de-DE" sz="1800" dirty="0"/>
              <a:t>Recht dazu das Arbeitsverhältnis mittels Auflösungsvertrag zu beenden</a:t>
            </a:r>
          </a:p>
          <a:p>
            <a:r>
              <a:rPr lang="de-DE" sz="1800" dirty="0"/>
              <a:t>Beide Parteien müssen einverstanden sein</a:t>
            </a:r>
          </a:p>
          <a:p>
            <a:r>
              <a:rPr lang="de-DE" sz="1800" dirty="0"/>
              <a:t>Bestimmung des Endes</a:t>
            </a:r>
          </a:p>
          <a:p>
            <a:r>
              <a:rPr lang="de-DE" sz="1800" dirty="0"/>
              <a:t>Kein Anspruch auf Arbeitslosengeld</a:t>
            </a:r>
          </a:p>
        </p:txBody>
      </p:sp>
      <p:sp>
        <p:nvSpPr>
          <p:cNvPr id="4" name="Fußzeilenplatzhalter 3">
            <a:extLst>
              <a:ext uri="{FF2B5EF4-FFF2-40B4-BE49-F238E27FC236}">
                <a16:creationId xmlns:a16="http://schemas.microsoft.com/office/drawing/2014/main" id="{BCCC1D92-190C-B1FD-8404-A12114A5FAED}"/>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73365296-8AF1-3639-0201-AAE931966177}"/>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109</a:t>
            </a:r>
          </a:p>
        </p:txBody>
      </p:sp>
      <p:sp>
        <p:nvSpPr>
          <p:cNvPr id="6" name="Textplatzhalter 5">
            <a:extLst>
              <a:ext uri="{FF2B5EF4-FFF2-40B4-BE49-F238E27FC236}">
                <a16:creationId xmlns:a16="http://schemas.microsoft.com/office/drawing/2014/main" id="{9C8CEC91-BD1E-C81E-968A-6564C4DA64C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17306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B21758-1640-80D6-7ED9-CED5596A4ED4}"/>
              </a:ext>
            </a:extLst>
          </p:cNvPr>
          <p:cNvSpPr>
            <a:spLocks noGrp="1"/>
          </p:cNvSpPr>
          <p:nvPr>
            <p:ph type="title"/>
          </p:nvPr>
        </p:nvSpPr>
        <p:spPr>
          <a:xfrm>
            <a:off x="573088" y="188913"/>
            <a:ext cx="8074025" cy="738664"/>
          </a:xfrm>
        </p:spPr>
        <p:txBody>
          <a:bodyPr/>
          <a:lstStyle/>
          <a:p>
            <a:r>
              <a:rPr lang="de-DE" dirty="0"/>
              <a:t>Einvernehmliche Beendigung des Arbeitsverhältnisses</a:t>
            </a:r>
            <a:br>
              <a:rPr lang="de-DE" dirty="0"/>
            </a:br>
            <a:r>
              <a:rPr lang="de-DE" b="0" dirty="0"/>
              <a:t>Praxisbeispiel</a:t>
            </a:r>
          </a:p>
        </p:txBody>
      </p:sp>
      <p:sp>
        <p:nvSpPr>
          <p:cNvPr id="3" name="Inhaltsplatzhalter 2">
            <a:extLst>
              <a:ext uri="{FF2B5EF4-FFF2-40B4-BE49-F238E27FC236}">
                <a16:creationId xmlns:a16="http://schemas.microsoft.com/office/drawing/2014/main" id="{CA88552F-B835-F3D0-1C24-94EF7E7B9111}"/>
              </a:ext>
            </a:extLst>
          </p:cNvPr>
          <p:cNvSpPr>
            <a:spLocks noGrp="1"/>
          </p:cNvSpPr>
          <p:nvPr>
            <p:ph idx="1"/>
          </p:nvPr>
        </p:nvSpPr>
        <p:spPr/>
        <p:txBody>
          <a:bodyPr/>
          <a:lstStyle/>
          <a:p>
            <a:r>
              <a:rPr lang="de-DE" sz="1800" dirty="0"/>
              <a:t>Max Müller arbeitet bei der Schnell &amp; Gut GmbH</a:t>
            </a:r>
          </a:p>
          <a:p>
            <a:r>
              <a:rPr lang="de-DE" sz="1800" dirty="0"/>
              <a:t>Das Unternehmen ist in einer wirtschaftlichen Krise</a:t>
            </a:r>
          </a:p>
          <a:p>
            <a:r>
              <a:rPr lang="de-DE" sz="1800" dirty="0"/>
              <a:t>Max Müller erhält ein Angebot von einem anderen Unternehmen</a:t>
            </a:r>
          </a:p>
          <a:p>
            <a:r>
              <a:rPr lang="de-DE" sz="1800" dirty="0"/>
              <a:t>Er wendet sich an seinen Arbeitgeber</a:t>
            </a:r>
          </a:p>
          <a:p>
            <a:r>
              <a:rPr lang="de-DE" sz="1800" dirty="0"/>
              <a:t>Dieser stimmt verärgert zu</a:t>
            </a:r>
          </a:p>
          <a:p>
            <a:r>
              <a:rPr lang="de-DE" sz="1800" dirty="0"/>
              <a:t>Das Arbeitsverhältnis endet zum Ende des Monats</a:t>
            </a:r>
          </a:p>
        </p:txBody>
      </p:sp>
      <p:sp>
        <p:nvSpPr>
          <p:cNvPr id="4" name="Fußzeilenplatzhalter 3">
            <a:extLst>
              <a:ext uri="{FF2B5EF4-FFF2-40B4-BE49-F238E27FC236}">
                <a16:creationId xmlns:a16="http://schemas.microsoft.com/office/drawing/2014/main" id="{18C6035D-CB4B-6629-2E58-3BB4429485B6}"/>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06C437E6-D576-F4B1-DDAF-CE8ED6E60821}"/>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109</a:t>
            </a:r>
          </a:p>
        </p:txBody>
      </p:sp>
      <p:sp>
        <p:nvSpPr>
          <p:cNvPr id="6" name="Textplatzhalter 5">
            <a:extLst>
              <a:ext uri="{FF2B5EF4-FFF2-40B4-BE49-F238E27FC236}">
                <a16:creationId xmlns:a16="http://schemas.microsoft.com/office/drawing/2014/main" id="{9BF65A55-A909-2563-EC34-AC3D9C50D932}"/>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53758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460705-AD0A-2754-5E31-AC42D82A3828}"/>
              </a:ext>
            </a:extLst>
          </p:cNvPr>
          <p:cNvSpPr>
            <a:spLocks noGrp="1"/>
          </p:cNvSpPr>
          <p:nvPr>
            <p:ph type="title"/>
          </p:nvPr>
        </p:nvSpPr>
        <p:spPr>
          <a:xfrm>
            <a:off x="573088" y="188913"/>
            <a:ext cx="8074025" cy="738664"/>
          </a:xfrm>
        </p:spPr>
        <p:txBody>
          <a:bodyPr/>
          <a:lstStyle/>
          <a:p>
            <a:r>
              <a:rPr lang="de-DE" dirty="0"/>
              <a:t>Einvernehmliche Beendigung des Arbeitsverhältnisses</a:t>
            </a:r>
            <a:br>
              <a:rPr lang="de-DE" dirty="0"/>
            </a:br>
            <a:r>
              <a:rPr lang="de-DE" b="0" dirty="0"/>
              <a:t>Praxisbeispiel</a:t>
            </a:r>
            <a:endParaRPr lang="de-DE" dirty="0"/>
          </a:p>
        </p:txBody>
      </p:sp>
      <p:sp>
        <p:nvSpPr>
          <p:cNvPr id="3" name="Inhaltsplatzhalter 2">
            <a:extLst>
              <a:ext uri="{FF2B5EF4-FFF2-40B4-BE49-F238E27FC236}">
                <a16:creationId xmlns:a16="http://schemas.microsoft.com/office/drawing/2014/main" id="{2209A66A-2D98-C8B7-24C7-20FFF26F3716}"/>
              </a:ext>
            </a:extLst>
          </p:cNvPr>
          <p:cNvSpPr>
            <a:spLocks noGrp="1"/>
          </p:cNvSpPr>
          <p:nvPr>
            <p:ph idx="1"/>
          </p:nvPr>
        </p:nvSpPr>
        <p:spPr/>
        <p:txBody>
          <a:bodyPr/>
          <a:lstStyle/>
          <a:p>
            <a:r>
              <a:rPr lang="de-DE" sz="1800" dirty="0"/>
              <a:t>Max kommt fünf Minuten zu spät</a:t>
            </a:r>
          </a:p>
          <a:p>
            <a:r>
              <a:rPr lang="de-DE" sz="1800" dirty="0"/>
              <a:t>Der Arbeitgeber bezichtigt ihn des Arbeitszeitbetrugs</a:t>
            </a:r>
          </a:p>
          <a:p>
            <a:r>
              <a:rPr lang="de-DE" sz="1800" dirty="0"/>
              <a:t>Zudem droht er mit Strafanzeige und fristloser Kündigung</a:t>
            </a:r>
          </a:p>
          <a:p>
            <a:r>
              <a:rPr lang="de-DE" sz="1800" dirty="0"/>
              <a:t>Max soll einer sofortigen Freistellung zustimmen</a:t>
            </a:r>
          </a:p>
          <a:p>
            <a:endParaRPr lang="de-DE" sz="1800" dirty="0"/>
          </a:p>
        </p:txBody>
      </p:sp>
      <p:sp>
        <p:nvSpPr>
          <p:cNvPr id="4" name="Fußzeilenplatzhalter 3">
            <a:extLst>
              <a:ext uri="{FF2B5EF4-FFF2-40B4-BE49-F238E27FC236}">
                <a16:creationId xmlns:a16="http://schemas.microsoft.com/office/drawing/2014/main" id="{2B546084-BB68-697E-254D-563F302AA713}"/>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E313264D-EB13-1113-FD65-D69A5E383B09}"/>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110</a:t>
            </a:r>
          </a:p>
        </p:txBody>
      </p:sp>
      <p:sp>
        <p:nvSpPr>
          <p:cNvPr id="6" name="Textplatzhalter 5">
            <a:extLst>
              <a:ext uri="{FF2B5EF4-FFF2-40B4-BE49-F238E27FC236}">
                <a16:creationId xmlns:a16="http://schemas.microsoft.com/office/drawing/2014/main" id="{2A70735D-8B3A-E028-ED9F-EA7D32A48E0D}"/>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87387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F28AE6-4579-EDEE-EA0F-2DAD5E0E91C7}"/>
              </a:ext>
            </a:extLst>
          </p:cNvPr>
          <p:cNvSpPr>
            <a:spLocks noGrp="1"/>
          </p:cNvSpPr>
          <p:nvPr>
            <p:ph type="title"/>
          </p:nvPr>
        </p:nvSpPr>
        <p:spPr>
          <a:xfrm>
            <a:off x="573088" y="188913"/>
            <a:ext cx="8074025" cy="738664"/>
          </a:xfrm>
        </p:spPr>
        <p:txBody>
          <a:bodyPr/>
          <a:lstStyle/>
          <a:p>
            <a:r>
              <a:rPr lang="de-DE" dirty="0"/>
              <a:t>Einvernehmliche Beendigung des Arbeitsverhältnisses</a:t>
            </a:r>
            <a:br>
              <a:rPr lang="de-DE" dirty="0"/>
            </a:br>
            <a:r>
              <a:rPr lang="de-DE" b="0" dirty="0"/>
              <a:t>Praxisbeispiel - Lösung</a:t>
            </a:r>
            <a:endParaRPr lang="de-DE" dirty="0"/>
          </a:p>
        </p:txBody>
      </p:sp>
      <p:sp>
        <p:nvSpPr>
          <p:cNvPr id="3" name="Inhaltsplatzhalter 2">
            <a:extLst>
              <a:ext uri="{FF2B5EF4-FFF2-40B4-BE49-F238E27FC236}">
                <a16:creationId xmlns:a16="http://schemas.microsoft.com/office/drawing/2014/main" id="{F08662AD-3F2B-DFBD-F2DD-30DFF885FD0A}"/>
              </a:ext>
            </a:extLst>
          </p:cNvPr>
          <p:cNvSpPr>
            <a:spLocks noGrp="1"/>
          </p:cNvSpPr>
          <p:nvPr>
            <p:ph idx="1"/>
          </p:nvPr>
        </p:nvSpPr>
        <p:spPr/>
        <p:txBody>
          <a:bodyPr/>
          <a:lstStyle/>
          <a:p>
            <a:r>
              <a:rPr lang="de-DE" sz="1800" dirty="0"/>
              <a:t>Max ist völlig überfordert</a:t>
            </a:r>
          </a:p>
          <a:p>
            <a:r>
              <a:rPr lang="de-DE" sz="1800" dirty="0"/>
              <a:t>Er beugt sich dem Druck und stimmt zu</a:t>
            </a:r>
          </a:p>
          <a:p>
            <a:r>
              <a:rPr lang="de-DE" sz="1800" dirty="0"/>
              <a:t>Aufgrund der Drohung kann Max die Zustimmung anfechten</a:t>
            </a:r>
          </a:p>
        </p:txBody>
      </p:sp>
      <p:sp>
        <p:nvSpPr>
          <p:cNvPr id="4" name="Fußzeilenplatzhalter 3">
            <a:extLst>
              <a:ext uri="{FF2B5EF4-FFF2-40B4-BE49-F238E27FC236}">
                <a16:creationId xmlns:a16="http://schemas.microsoft.com/office/drawing/2014/main" id="{5E4DC1D1-4EF0-0F31-526E-17445D17EBA9}"/>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1C116B46-1D40-CC76-F81E-2CC95CFF0197}"/>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110</a:t>
            </a:r>
          </a:p>
        </p:txBody>
      </p:sp>
      <p:sp>
        <p:nvSpPr>
          <p:cNvPr id="6" name="Textplatzhalter 5">
            <a:extLst>
              <a:ext uri="{FF2B5EF4-FFF2-40B4-BE49-F238E27FC236}">
                <a16:creationId xmlns:a16="http://schemas.microsoft.com/office/drawing/2014/main" id="{27B2F004-E4F2-528F-06C1-62575D82C0F6}"/>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151337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98F1A1-EB07-DE50-68AF-2CE6685625A1}"/>
              </a:ext>
            </a:extLst>
          </p:cNvPr>
          <p:cNvSpPr>
            <a:spLocks noGrp="1"/>
          </p:cNvSpPr>
          <p:nvPr>
            <p:ph type="title"/>
          </p:nvPr>
        </p:nvSpPr>
        <p:spPr/>
        <p:txBody>
          <a:bodyPr/>
          <a:lstStyle/>
          <a:p>
            <a:r>
              <a:rPr lang="de-DE" dirty="0"/>
              <a:t>Einseitige Beendigung</a:t>
            </a:r>
          </a:p>
        </p:txBody>
      </p:sp>
      <p:pic>
        <p:nvPicPr>
          <p:cNvPr id="8" name="Inhaltsplatzhalter 7">
            <a:extLst>
              <a:ext uri="{FF2B5EF4-FFF2-40B4-BE49-F238E27FC236}">
                <a16:creationId xmlns:a16="http://schemas.microsoft.com/office/drawing/2014/main" id="{AF54A350-4737-9630-ADB9-F70381D4BA30}"/>
              </a:ext>
            </a:extLst>
          </p:cNvPr>
          <p:cNvPicPr>
            <a:picLocks noGrp="1" noChangeAspect="1"/>
          </p:cNvPicPr>
          <p:nvPr>
            <p:ph idx="1"/>
          </p:nvPr>
        </p:nvPicPr>
        <p:blipFill>
          <a:blip r:embed="rId2"/>
          <a:stretch>
            <a:fillRect/>
          </a:stretch>
        </p:blipFill>
        <p:spPr>
          <a:xfrm>
            <a:off x="445618" y="1175889"/>
            <a:ext cx="7779615" cy="5014321"/>
          </a:xfrm>
        </p:spPr>
      </p:pic>
    </p:spTree>
    <p:extLst>
      <p:ext uri="{BB962C8B-B14F-4D97-AF65-F5344CB8AC3E}">
        <p14:creationId xmlns:p14="http://schemas.microsoft.com/office/powerpoint/2010/main" val="837654237"/>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90CC75-1731-191C-1D5C-FA7D5A8A5410}"/>
              </a:ext>
            </a:extLst>
          </p:cNvPr>
          <p:cNvSpPr>
            <a:spLocks noGrp="1"/>
          </p:cNvSpPr>
          <p:nvPr>
            <p:ph type="title"/>
          </p:nvPr>
        </p:nvSpPr>
        <p:spPr/>
        <p:txBody>
          <a:bodyPr/>
          <a:lstStyle/>
          <a:p>
            <a:r>
              <a:rPr lang="de-DE" dirty="0"/>
              <a:t>Workshop – „Kündigung“</a:t>
            </a:r>
          </a:p>
        </p:txBody>
      </p:sp>
      <p:pic>
        <p:nvPicPr>
          <p:cNvPr id="5" name="Inhaltsplatzhalter 4" descr="Ein Bild, das Diagramm, Text enthält.&#10;&#10;Automatisch generierte Beschreibung">
            <a:extLst>
              <a:ext uri="{FF2B5EF4-FFF2-40B4-BE49-F238E27FC236}">
                <a16:creationId xmlns:a16="http://schemas.microsoft.com/office/drawing/2014/main" id="{83ADFAEA-C397-4588-114C-A8D4703A8A53}"/>
              </a:ext>
            </a:extLst>
          </p:cNvPr>
          <p:cNvPicPr>
            <a:picLocks noGrp="1" noChangeAspect="1"/>
          </p:cNvPicPr>
          <p:nvPr>
            <p:ph type="pic" idx="1"/>
          </p:nvPr>
        </p:nvPicPr>
        <p:blipFill rotWithShape="1">
          <a:blip r:embed="rId2"/>
          <a:srcRect l="1583" r="1583"/>
          <a:stretch/>
        </p:blipFill>
        <p:spPr>
          <a:xfrm>
            <a:off x="952729" y="1286731"/>
            <a:ext cx="6521288" cy="4890966"/>
          </a:xfrm>
        </p:spPr>
      </p:pic>
      <p:sp>
        <p:nvSpPr>
          <p:cNvPr id="6" name="Textplatzhalter 5">
            <a:extLst>
              <a:ext uri="{FF2B5EF4-FFF2-40B4-BE49-F238E27FC236}">
                <a16:creationId xmlns:a16="http://schemas.microsoft.com/office/drawing/2014/main" id="{C8C09696-8D99-9462-282E-1FE09F3035E1}"/>
              </a:ext>
            </a:extLst>
          </p:cNvPr>
          <p:cNvSpPr>
            <a:spLocks noGrp="1"/>
          </p:cNvSpPr>
          <p:nvPr>
            <p:ph type="body" sz="half" idx="2"/>
          </p:nvPr>
        </p:nvSpPr>
        <p:spPr>
          <a:xfrm>
            <a:off x="1666352" y="6276263"/>
            <a:ext cx="5486400" cy="804862"/>
          </a:xfrm>
        </p:spPr>
        <p:txBody>
          <a:bodyPr/>
          <a:lstStyle/>
          <a:p>
            <a:r>
              <a:rPr lang="de-DE" sz="1100" dirty="0"/>
              <a:t>Quelle: </a:t>
            </a:r>
            <a:r>
              <a:rPr lang="de-DE" sz="1100" dirty="0">
                <a:hlinkClick r:id="rId3"/>
              </a:rPr>
              <a:t>https://www.hrtoday.ch/de/article/kuendigungsrecht-beschraenkt-und-unklar</a:t>
            </a:r>
            <a:r>
              <a:rPr lang="de-DE" sz="1100" dirty="0"/>
              <a:t> Illustration: </a:t>
            </a:r>
            <a:r>
              <a:rPr lang="de-DE" sz="1100" b="0" i="1" dirty="0">
                <a:solidFill>
                  <a:srgbClr val="333333"/>
                </a:solidFill>
                <a:effectLst/>
                <a:latin typeface="Open Sans" panose="020B0604020202020204" pitchFamily="34" charset="0"/>
              </a:rPr>
              <a:t>Jonas </a:t>
            </a:r>
            <a:r>
              <a:rPr lang="de-DE" sz="1100" b="0" i="1" dirty="0" err="1">
                <a:solidFill>
                  <a:srgbClr val="333333"/>
                </a:solidFill>
                <a:effectLst/>
                <a:latin typeface="Open Sans" panose="020B0604020202020204" pitchFamily="34" charset="0"/>
              </a:rPr>
              <a:t>Raeber</a:t>
            </a:r>
            <a:endParaRPr lang="de-DE" sz="1100" dirty="0"/>
          </a:p>
        </p:txBody>
      </p:sp>
      <p:sp>
        <p:nvSpPr>
          <p:cNvPr id="7" name="Rectangle 2">
            <a:extLst>
              <a:ext uri="{FF2B5EF4-FFF2-40B4-BE49-F238E27FC236}">
                <a16:creationId xmlns:a16="http://schemas.microsoft.com/office/drawing/2014/main" id="{DF5939BC-F603-FBC3-7B86-CF86A852926E}"/>
              </a:ext>
            </a:extLst>
          </p:cNvPr>
          <p:cNvSpPr txBox="1">
            <a:spLocks noChangeArrowheads="1"/>
          </p:cNvSpPr>
          <p:nvPr/>
        </p:nvSpPr>
        <p:spPr bwMode="auto">
          <a:xfrm>
            <a:off x="573088" y="246261"/>
            <a:ext cx="8074025"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spAutoFit/>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a:lstStyle>
          <a:p>
            <a:r>
              <a:rPr lang="de-DE" kern="0" dirty="0"/>
              <a:t>Workshop – „Kündigung“</a:t>
            </a:r>
          </a:p>
        </p:txBody>
      </p:sp>
    </p:spTree>
    <p:extLst>
      <p:ext uri="{BB962C8B-B14F-4D97-AF65-F5344CB8AC3E}">
        <p14:creationId xmlns:p14="http://schemas.microsoft.com/office/powerpoint/2010/main" val="1463575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986499-ADB5-AD72-E654-6DA44650BA35}"/>
              </a:ext>
            </a:extLst>
          </p:cNvPr>
          <p:cNvSpPr>
            <a:spLocks noGrp="1"/>
          </p:cNvSpPr>
          <p:nvPr>
            <p:ph type="title"/>
          </p:nvPr>
        </p:nvSpPr>
        <p:spPr/>
        <p:txBody>
          <a:bodyPr/>
          <a:lstStyle/>
          <a:p>
            <a:r>
              <a:rPr lang="de-DE" dirty="0"/>
              <a:t>Einseitige Beendigung des Arbeitsverhältnisses</a:t>
            </a:r>
          </a:p>
        </p:txBody>
      </p:sp>
      <p:sp>
        <p:nvSpPr>
          <p:cNvPr id="3" name="Inhaltsplatzhalter 2">
            <a:extLst>
              <a:ext uri="{FF2B5EF4-FFF2-40B4-BE49-F238E27FC236}">
                <a16:creationId xmlns:a16="http://schemas.microsoft.com/office/drawing/2014/main" id="{878F6DA1-B155-4AF2-536B-D768C3CB4D32}"/>
              </a:ext>
            </a:extLst>
          </p:cNvPr>
          <p:cNvSpPr>
            <a:spLocks noGrp="1"/>
          </p:cNvSpPr>
          <p:nvPr>
            <p:ph idx="1"/>
          </p:nvPr>
        </p:nvSpPr>
        <p:spPr/>
        <p:txBody>
          <a:bodyPr/>
          <a:lstStyle/>
          <a:p>
            <a:r>
              <a:rPr lang="de-DE" sz="1800" dirty="0"/>
              <a:t>Anfechtung</a:t>
            </a:r>
          </a:p>
          <a:p>
            <a:r>
              <a:rPr lang="de-DE" sz="1800" dirty="0"/>
              <a:t>Kündigung des Arbeitsvertrags</a:t>
            </a:r>
          </a:p>
          <a:p>
            <a:pPr lvl="1"/>
            <a:r>
              <a:rPr lang="de-DE" sz="1800" dirty="0"/>
              <a:t>Regelfall</a:t>
            </a:r>
          </a:p>
          <a:p>
            <a:pPr lvl="1"/>
            <a:r>
              <a:rPr lang="de-DE" sz="1800" dirty="0"/>
              <a:t>Besondere Ausnahmesituation</a:t>
            </a:r>
          </a:p>
          <a:p>
            <a:pPr lvl="1"/>
            <a:r>
              <a:rPr lang="de-DE" sz="1800" dirty="0"/>
              <a:t>Änderungskündigung</a:t>
            </a:r>
          </a:p>
        </p:txBody>
      </p:sp>
      <p:sp>
        <p:nvSpPr>
          <p:cNvPr id="7" name="Fußzeilenplatzhalter 6">
            <a:extLst>
              <a:ext uri="{FF2B5EF4-FFF2-40B4-BE49-F238E27FC236}">
                <a16:creationId xmlns:a16="http://schemas.microsoft.com/office/drawing/2014/main" id="{DB1993C7-29CD-30BD-2A10-1E46AECAABDA}"/>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44199A47-FBB4-DA6B-DFC7-01CFB117FA86}"/>
              </a:ext>
            </a:extLst>
          </p:cNvPr>
          <p:cNvSpPr>
            <a:spLocks noGrp="1"/>
          </p:cNvSpPr>
          <p:nvPr>
            <p:ph type="body" sz="quarter" idx="11"/>
          </p:nvPr>
        </p:nvSpPr>
        <p:spPr/>
        <p:txBody>
          <a:bodyPr/>
          <a:lstStyle/>
          <a:p>
            <a:r>
              <a:rPr lang="de-DE" dirty="0"/>
              <a:t>Robin Kierstein</a:t>
            </a:r>
          </a:p>
        </p:txBody>
      </p:sp>
      <p:sp>
        <p:nvSpPr>
          <p:cNvPr id="8" name="Textplatzhalter 7">
            <a:extLst>
              <a:ext uri="{FF2B5EF4-FFF2-40B4-BE49-F238E27FC236}">
                <a16:creationId xmlns:a16="http://schemas.microsoft.com/office/drawing/2014/main" id="{39D6D554-03AC-0B22-3562-27E98B5355AB}"/>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69288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56FBD6-3829-612C-58B0-95AE57C2D902}"/>
              </a:ext>
            </a:extLst>
          </p:cNvPr>
          <p:cNvSpPr>
            <a:spLocks noGrp="1"/>
          </p:cNvSpPr>
          <p:nvPr>
            <p:ph type="title"/>
          </p:nvPr>
        </p:nvSpPr>
        <p:spPr/>
        <p:txBody>
          <a:bodyPr/>
          <a:lstStyle/>
          <a:p>
            <a:r>
              <a:rPr lang="de-DE" dirty="0"/>
              <a:t>Einseitige Beendigung des Arbeitsverhältnisses</a:t>
            </a:r>
            <a:br>
              <a:rPr lang="de-DE" dirty="0"/>
            </a:br>
            <a:r>
              <a:rPr lang="de-DE" b="0" dirty="0"/>
              <a:t>Anfechtung</a:t>
            </a:r>
          </a:p>
        </p:txBody>
      </p:sp>
      <p:sp>
        <p:nvSpPr>
          <p:cNvPr id="3" name="Inhaltsplatzhalter 2">
            <a:extLst>
              <a:ext uri="{FF2B5EF4-FFF2-40B4-BE49-F238E27FC236}">
                <a16:creationId xmlns:a16="http://schemas.microsoft.com/office/drawing/2014/main" id="{CB5D3B4B-BCF3-0B2A-7177-74340007813C}"/>
              </a:ext>
            </a:extLst>
          </p:cNvPr>
          <p:cNvSpPr>
            <a:spLocks noGrp="1"/>
          </p:cNvSpPr>
          <p:nvPr>
            <p:ph idx="1"/>
          </p:nvPr>
        </p:nvSpPr>
        <p:spPr/>
        <p:txBody>
          <a:bodyPr/>
          <a:lstStyle/>
          <a:p>
            <a:r>
              <a:rPr lang="de-DE" sz="1800" dirty="0"/>
              <a:t>Gründe für eine Anfechtung</a:t>
            </a:r>
          </a:p>
          <a:p>
            <a:pPr lvl="1"/>
            <a:r>
              <a:rPr lang="de-DE" sz="1800" dirty="0"/>
              <a:t>Irrtum</a:t>
            </a:r>
          </a:p>
          <a:p>
            <a:pPr lvl="1"/>
            <a:r>
              <a:rPr lang="de-DE" sz="1800" dirty="0"/>
              <a:t>Arglistige Täuschung</a:t>
            </a:r>
          </a:p>
          <a:p>
            <a:pPr lvl="1"/>
            <a:r>
              <a:rPr lang="de-DE" sz="1800" dirty="0"/>
              <a:t>Widerrechtliche Drohung</a:t>
            </a:r>
          </a:p>
          <a:p>
            <a:r>
              <a:rPr lang="de-DE" sz="1800" dirty="0"/>
              <a:t>Die Anfechtungserklärung ist eine empfangsbedürftige Willenserklärung</a:t>
            </a:r>
          </a:p>
          <a:p>
            <a:r>
              <a:rPr lang="de-DE" sz="1800" dirty="0"/>
              <a:t>Der Vertrag ist von Anfang an nichtig</a:t>
            </a:r>
          </a:p>
          <a:p>
            <a:r>
              <a:rPr lang="de-DE" sz="1800" dirty="0"/>
              <a:t>Bereits ausgetauschte Leistungen bleiben unangetastet</a:t>
            </a:r>
          </a:p>
          <a:p>
            <a:endParaRPr lang="de-DE" sz="1800" dirty="0"/>
          </a:p>
        </p:txBody>
      </p:sp>
      <p:sp>
        <p:nvSpPr>
          <p:cNvPr id="7" name="Fußzeilenplatzhalter 6">
            <a:extLst>
              <a:ext uri="{FF2B5EF4-FFF2-40B4-BE49-F238E27FC236}">
                <a16:creationId xmlns:a16="http://schemas.microsoft.com/office/drawing/2014/main" id="{77E43E6F-BD02-3AF3-7971-EF3617F3EEF8}"/>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F452B019-7CBF-2C24-22F0-AE6C5378F888}"/>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111</a:t>
            </a:r>
          </a:p>
        </p:txBody>
      </p:sp>
      <p:sp>
        <p:nvSpPr>
          <p:cNvPr id="8" name="Textplatzhalter 7">
            <a:extLst>
              <a:ext uri="{FF2B5EF4-FFF2-40B4-BE49-F238E27FC236}">
                <a16:creationId xmlns:a16="http://schemas.microsoft.com/office/drawing/2014/main" id="{1475650D-98A7-C2E5-1ACC-55F5CA954105}"/>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193895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CE4113-43A3-C5DB-C051-101917157300}"/>
              </a:ext>
            </a:extLst>
          </p:cNvPr>
          <p:cNvSpPr>
            <a:spLocks noGrp="1"/>
          </p:cNvSpPr>
          <p:nvPr>
            <p:ph type="title"/>
          </p:nvPr>
        </p:nvSpPr>
        <p:spPr/>
        <p:txBody>
          <a:bodyPr/>
          <a:lstStyle/>
          <a:p>
            <a:r>
              <a:rPr lang="de-DE" dirty="0"/>
              <a:t>Anfechtung</a:t>
            </a:r>
            <a:br>
              <a:rPr lang="de-DE" dirty="0"/>
            </a:br>
            <a:r>
              <a:rPr lang="de-DE" b="0" dirty="0"/>
              <a:t>Praxisbeispiel</a:t>
            </a:r>
          </a:p>
        </p:txBody>
      </p:sp>
      <p:sp>
        <p:nvSpPr>
          <p:cNvPr id="3" name="Inhaltsplatzhalter 2">
            <a:extLst>
              <a:ext uri="{FF2B5EF4-FFF2-40B4-BE49-F238E27FC236}">
                <a16:creationId xmlns:a16="http://schemas.microsoft.com/office/drawing/2014/main" id="{0C4E52D7-CCDA-3095-C6D5-9F9BCA84CA61}"/>
              </a:ext>
            </a:extLst>
          </p:cNvPr>
          <p:cNvSpPr>
            <a:spLocks noGrp="1"/>
          </p:cNvSpPr>
          <p:nvPr>
            <p:ph idx="1"/>
          </p:nvPr>
        </p:nvSpPr>
        <p:spPr/>
        <p:txBody>
          <a:bodyPr/>
          <a:lstStyle/>
          <a:p>
            <a:r>
              <a:rPr lang="de-DE" sz="1800" dirty="0"/>
              <a:t>Arbeitgeber fordert eigenhändig handgeschriebenen Lebenslauf</a:t>
            </a:r>
          </a:p>
          <a:p>
            <a:r>
              <a:rPr lang="de-DE" sz="1800" dirty="0"/>
              <a:t>Schwerbehinderter Bewerber schreibt seinen Lebenslauf nicht eigenständig</a:t>
            </a:r>
          </a:p>
          <a:p>
            <a:r>
              <a:rPr lang="de-DE" sz="1800" dirty="0"/>
              <a:t>Der Bewerber wird eingestellt</a:t>
            </a:r>
          </a:p>
          <a:p>
            <a:r>
              <a:rPr lang="de-DE" sz="1800" dirty="0"/>
              <a:t>Ein Schriftvergleichsgutachten deckt den Sachverhalt auf</a:t>
            </a:r>
          </a:p>
          <a:p>
            <a:r>
              <a:rPr lang="de-DE" sz="1800" dirty="0"/>
              <a:t>Was kann der Arbeitgeber tun?</a:t>
            </a:r>
          </a:p>
        </p:txBody>
      </p:sp>
      <p:sp>
        <p:nvSpPr>
          <p:cNvPr id="7" name="Fußzeilenplatzhalter 6">
            <a:extLst>
              <a:ext uri="{FF2B5EF4-FFF2-40B4-BE49-F238E27FC236}">
                <a16:creationId xmlns:a16="http://schemas.microsoft.com/office/drawing/2014/main" id="{75387A77-6479-533F-9263-5C14ABF25A0E}"/>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8CC88C64-23E3-5B4D-718D-DDFEFBCD1599}"/>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10</a:t>
            </a:r>
          </a:p>
        </p:txBody>
      </p:sp>
      <p:sp>
        <p:nvSpPr>
          <p:cNvPr id="8" name="Textplatzhalter 7">
            <a:extLst>
              <a:ext uri="{FF2B5EF4-FFF2-40B4-BE49-F238E27FC236}">
                <a16:creationId xmlns:a16="http://schemas.microsoft.com/office/drawing/2014/main" id="{9EC2668A-A7A5-5715-E8A5-9D15164A1C9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08504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FC93F0-C49E-FEF0-4C0E-47910E34211E}"/>
              </a:ext>
            </a:extLst>
          </p:cNvPr>
          <p:cNvSpPr>
            <a:spLocks noGrp="1"/>
          </p:cNvSpPr>
          <p:nvPr>
            <p:ph type="title"/>
          </p:nvPr>
        </p:nvSpPr>
        <p:spPr/>
        <p:txBody>
          <a:bodyPr/>
          <a:lstStyle/>
          <a:p>
            <a:r>
              <a:rPr lang="de-DE" dirty="0"/>
              <a:t>Anfechtung</a:t>
            </a:r>
            <a:br>
              <a:rPr lang="de-DE" dirty="0"/>
            </a:br>
            <a:r>
              <a:rPr lang="de-DE" b="0" dirty="0"/>
              <a:t>Praxisbeispiel - Lösung</a:t>
            </a:r>
            <a:endParaRPr lang="de-DE" dirty="0"/>
          </a:p>
        </p:txBody>
      </p:sp>
      <p:sp>
        <p:nvSpPr>
          <p:cNvPr id="3" name="Inhaltsplatzhalter 2">
            <a:extLst>
              <a:ext uri="{FF2B5EF4-FFF2-40B4-BE49-F238E27FC236}">
                <a16:creationId xmlns:a16="http://schemas.microsoft.com/office/drawing/2014/main" id="{9392357A-3A25-F0F6-11EA-2F672EC20FD6}"/>
              </a:ext>
            </a:extLst>
          </p:cNvPr>
          <p:cNvSpPr>
            <a:spLocks noGrp="1"/>
          </p:cNvSpPr>
          <p:nvPr>
            <p:ph idx="1"/>
          </p:nvPr>
        </p:nvSpPr>
        <p:spPr/>
        <p:txBody>
          <a:bodyPr/>
          <a:lstStyle/>
          <a:p>
            <a:r>
              <a:rPr lang="de-DE" sz="1800" dirty="0"/>
              <a:t>Der Arbeitsvertrag kann vom Arbeitgeber angefochten werden</a:t>
            </a:r>
          </a:p>
          <a:p>
            <a:r>
              <a:rPr lang="de-DE" sz="1800" dirty="0"/>
              <a:t>Grund: Arglistige Täuschung</a:t>
            </a:r>
          </a:p>
          <a:p>
            <a:r>
              <a:rPr lang="de-DE" sz="1800" dirty="0"/>
              <a:t>Die Behinderung spielt für eine Anfechtung keine Rolle</a:t>
            </a:r>
          </a:p>
          <a:p>
            <a:pPr marL="0" indent="0">
              <a:buNone/>
            </a:pPr>
            <a:endParaRPr lang="de-DE" sz="1800" dirty="0"/>
          </a:p>
        </p:txBody>
      </p:sp>
      <p:sp>
        <p:nvSpPr>
          <p:cNvPr id="7" name="Fußzeilenplatzhalter 6">
            <a:extLst>
              <a:ext uri="{FF2B5EF4-FFF2-40B4-BE49-F238E27FC236}">
                <a16:creationId xmlns:a16="http://schemas.microsoft.com/office/drawing/2014/main" id="{3C2A2D69-85B2-59BA-25C5-68C79EA258F3}"/>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85DBD613-AA92-919D-1BC2-14729C18C978}"/>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10</a:t>
            </a:r>
          </a:p>
        </p:txBody>
      </p:sp>
      <p:sp>
        <p:nvSpPr>
          <p:cNvPr id="8" name="Textplatzhalter 7">
            <a:extLst>
              <a:ext uri="{FF2B5EF4-FFF2-40B4-BE49-F238E27FC236}">
                <a16:creationId xmlns:a16="http://schemas.microsoft.com/office/drawing/2014/main" id="{91244F63-609A-38A6-BA1B-20628D3CFEC5}"/>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1471201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A4F0AD-C668-F246-66C9-8EAE78096972}"/>
              </a:ext>
            </a:extLst>
          </p:cNvPr>
          <p:cNvSpPr>
            <a:spLocks noGrp="1"/>
          </p:cNvSpPr>
          <p:nvPr>
            <p:ph type="title"/>
          </p:nvPr>
        </p:nvSpPr>
        <p:spPr/>
        <p:txBody>
          <a:bodyPr/>
          <a:lstStyle/>
          <a:p>
            <a:r>
              <a:rPr lang="de-DE" dirty="0"/>
              <a:t>Einseitige Beendigung des Arbeitsverhältnisses</a:t>
            </a:r>
            <a:br>
              <a:rPr lang="de-DE" dirty="0"/>
            </a:br>
            <a:r>
              <a:rPr lang="de-DE" b="0" dirty="0"/>
              <a:t>Kündigung des Arbeitsvertrags</a:t>
            </a:r>
          </a:p>
        </p:txBody>
      </p:sp>
      <p:graphicFrame>
        <p:nvGraphicFramePr>
          <p:cNvPr id="6" name="Tabelle 6">
            <a:extLst>
              <a:ext uri="{FF2B5EF4-FFF2-40B4-BE49-F238E27FC236}">
                <a16:creationId xmlns:a16="http://schemas.microsoft.com/office/drawing/2014/main" id="{A7A60394-F006-1AA4-EB96-3F17F68C788C}"/>
              </a:ext>
            </a:extLst>
          </p:cNvPr>
          <p:cNvGraphicFramePr>
            <a:graphicFrameLocks noGrp="1"/>
          </p:cNvGraphicFramePr>
          <p:nvPr>
            <p:ph idx="1"/>
            <p:extLst>
              <p:ext uri="{D42A27DB-BD31-4B8C-83A1-F6EECF244321}">
                <p14:modId xmlns:p14="http://schemas.microsoft.com/office/powerpoint/2010/main" val="455348989"/>
              </p:ext>
            </p:extLst>
          </p:nvPr>
        </p:nvGraphicFramePr>
        <p:xfrm>
          <a:off x="582613" y="1733550"/>
          <a:ext cx="8064498" cy="1483360"/>
        </p:xfrm>
        <a:graphic>
          <a:graphicData uri="http://schemas.openxmlformats.org/drawingml/2006/table">
            <a:tbl>
              <a:tblPr firstRow="1" bandRow="1">
                <a:tableStyleId>{5C22544A-7EE6-4342-B048-85BDC9FD1C3A}</a:tableStyleId>
              </a:tblPr>
              <a:tblGrid>
                <a:gridCol w="2387653">
                  <a:extLst>
                    <a:ext uri="{9D8B030D-6E8A-4147-A177-3AD203B41FA5}">
                      <a16:colId xmlns:a16="http://schemas.microsoft.com/office/drawing/2014/main" val="2593728100"/>
                    </a:ext>
                  </a:extLst>
                </a:gridCol>
                <a:gridCol w="2988679">
                  <a:extLst>
                    <a:ext uri="{9D8B030D-6E8A-4147-A177-3AD203B41FA5}">
                      <a16:colId xmlns:a16="http://schemas.microsoft.com/office/drawing/2014/main" val="1222230397"/>
                    </a:ext>
                  </a:extLst>
                </a:gridCol>
                <a:gridCol w="2688166">
                  <a:extLst>
                    <a:ext uri="{9D8B030D-6E8A-4147-A177-3AD203B41FA5}">
                      <a16:colId xmlns:a16="http://schemas.microsoft.com/office/drawing/2014/main" val="1890326655"/>
                    </a:ext>
                  </a:extLst>
                </a:gridCol>
              </a:tblGrid>
              <a:tr h="370840">
                <a:tc>
                  <a:txBody>
                    <a:bodyPr/>
                    <a:lstStyle/>
                    <a:p>
                      <a:endParaRPr lang="de-DE"/>
                    </a:p>
                  </a:txBody>
                  <a:tcPr/>
                </a:tc>
                <a:tc>
                  <a:txBody>
                    <a:bodyPr/>
                    <a:lstStyle/>
                    <a:p>
                      <a:r>
                        <a:rPr lang="de-DE" dirty="0"/>
                        <a:t>Regelfall</a:t>
                      </a:r>
                    </a:p>
                  </a:txBody>
                  <a:tcPr/>
                </a:tc>
                <a:tc>
                  <a:txBody>
                    <a:bodyPr/>
                    <a:lstStyle/>
                    <a:p>
                      <a:r>
                        <a:rPr lang="de-DE" dirty="0"/>
                        <a:t>Ausnahme</a:t>
                      </a:r>
                    </a:p>
                  </a:txBody>
                  <a:tcPr/>
                </a:tc>
                <a:extLst>
                  <a:ext uri="{0D108BD9-81ED-4DB2-BD59-A6C34878D82A}">
                    <a16:rowId xmlns:a16="http://schemas.microsoft.com/office/drawing/2014/main" val="1568951938"/>
                  </a:ext>
                </a:extLst>
              </a:tr>
              <a:tr h="370840">
                <a:tc>
                  <a:txBody>
                    <a:bodyPr/>
                    <a:lstStyle/>
                    <a:p>
                      <a:r>
                        <a:rPr lang="de-DE" dirty="0"/>
                        <a:t>Motiv</a:t>
                      </a:r>
                    </a:p>
                  </a:txBody>
                  <a:tcPr/>
                </a:tc>
                <a:tc>
                  <a:txBody>
                    <a:bodyPr/>
                    <a:lstStyle/>
                    <a:p>
                      <a:r>
                        <a:rPr lang="de-DE" dirty="0"/>
                        <a:t>ordentlich</a:t>
                      </a:r>
                    </a:p>
                  </a:txBody>
                  <a:tcPr/>
                </a:tc>
                <a:tc>
                  <a:txBody>
                    <a:bodyPr/>
                    <a:lstStyle/>
                    <a:p>
                      <a:r>
                        <a:rPr lang="de-DE" dirty="0"/>
                        <a:t>außerordentlich</a:t>
                      </a:r>
                    </a:p>
                  </a:txBody>
                  <a:tcPr/>
                </a:tc>
                <a:extLst>
                  <a:ext uri="{0D108BD9-81ED-4DB2-BD59-A6C34878D82A}">
                    <a16:rowId xmlns:a16="http://schemas.microsoft.com/office/drawing/2014/main" val="1657439229"/>
                  </a:ext>
                </a:extLst>
              </a:tr>
              <a:tr h="370840">
                <a:tc>
                  <a:txBody>
                    <a:bodyPr/>
                    <a:lstStyle/>
                    <a:p>
                      <a:r>
                        <a:rPr lang="de-DE" dirty="0"/>
                        <a:t>zu beachtende Frist</a:t>
                      </a:r>
                    </a:p>
                  </a:txBody>
                  <a:tcPr/>
                </a:tc>
                <a:tc>
                  <a:txBody>
                    <a:bodyPr/>
                    <a:lstStyle/>
                    <a:p>
                      <a:r>
                        <a:rPr lang="de-DE" dirty="0"/>
                        <a:t>fristgemäß</a:t>
                      </a:r>
                    </a:p>
                  </a:txBody>
                  <a:tcPr/>
                </a:tc>
                <a:tc>
                  <a:txBody>
                    <a:bodyPr/>
                    <a:lstStyle/>
                    <a:p>
                      <a:r>
                        <a:rPr lang="de-DE" dirty="0"/>
                        <a:t>fristlos</a:t>
                      </a:r>
                    </a:p>
                  </a:txBody>
                  <a:tcPr/>
                </a:tc>
                <a:extLst>
                  <a:ext uri="{0D108BD9-81ED-4DB2-BD59-A6C34878D82A}">
                    <a16:rowId xmlns:a16="http://schemas.microsoft.com/office/drawing/2014/main" val="4230849021"/>
                  </a:ext>
                </a:extLst>
              </a:tr>
              <a:tr h="370840">
                <a:tc>
                  <a:txBody>
                    <a:bodyPr/>
                    <a:lstStyle/>
                    <a:p>
                      <a:r>
                        <a:rPr lang="de-DE" dirty="0"/>
                        <a:t>Wirkung</a:t>
                      </a:r>
                    </a:p>
                  </a:txBody>
                  <a:tcPr/>
                </a:tc>
                <a:tc>
                  <a:txBody>
                    <a:bodyPr/>
                    <a:lstStyle/>
                    <a:p>
                      <a:r>
                        <a:rPr lang="de-DE" dirty="0"/>
                        <a:t>Beendigungskündigung</a:t>
                      </a:r>
                    </a:p>
                  </a:txBody>
                  <a:tcPr/>
                </a:tc>
                <a:tc>
                  <a:txBody>
                    <a:bodyPr/>
                    <a:lstStyle/>
                    <a:p>
                      <a:r>
                        <a:rPr lang="de-DE" dirty="0"/>
                        <a:t>Änderungskündigung</a:t>
                      </a:r>
                    </a:p>
                  </a:txBody>
                  <a:tcPr/>
                </a:tc>
                <a:extLst>
                  <a:ext uri="{0D108BD9-81ED-4DB2-BD59-A6C34878D82A}">
                    <a16:rowId xmlns:a16="http://schemas.microsoft.com/office/drawing/2014/main" val="2859663990"/>
                  </a:ext>
                </a:extLst>
              </a:tr>
            </a:tbl>
          </a:graphicData>
        </a:graphic>
      </p:graphicFrame>
      <p:sp>
        <p:nvSpPr>
          <p:cNvPr id="3" name="Fußzeilenplatzhalter 2">
            <a:extLst>
              <a:ext uri="{FF2B5EF4-FFF2-40B4-BE49-F238E27FC236}">
                <a16:creationId xmlns:a16="http://schemas.microsoft.com/office/drawing/2014/main" id="{D8845708-1409-063A-819B-475A8196578A}"/>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5FEA0A6C-4135-AEFD-9B9B-64C2589F97E9}"/>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112</a:t>
            </a:r>
          </a:p>
        </p:txBody>
      </p:sp>
      <p:sp>
        <p:nvSpPr>
          <p:cNvPr id="5" name="Textplatzhalter 4">
            <a:extLst>
              <a:ext uri="{FF2B5EF4-FFF2-40B4-BE49-F238E27FC236}">
                <a16:creationId xmlns:a16="http://schemas.microsoft.com/office/drawing/2014/main" id="{430C115F-12AC-6440-D36B-330D8FF829A3}"/>
              </a:ext>
            </a:extLst>
          </p:cNvPr>
          <p:cNvSpPr>
            <a:spLocks noGrp="1"/>
          </p:cNvSpPr>
          <p:nvPr>
            <p:ph type="body" sz="quarter" idx="12"/>
          </p:nvPr>
        </p:nvSpPr>
        <p:spPr/>
        <p:txBody>
          <a:bodyPr/>
          <a:lstStyle/>
          <a:p>
            <a:r>
              <a:rPr lang="de-DE" dirty="0"/>
              <a:t>Unterschiedliche Arten, Bezeichnungen und Formen</a:t>
            </a:r>
          </a:p>
        </p:txBody>
      </p:sp>
    </p:spTree>
    <p:extLst>
      <p:ext uri="{BB962C8B-B14F-4D97-AF65-F5344CB8AC3E}">
        <p14:creationId xmlns:p14="http://schemas.microsoft.com/office/powerpoint/2010/main" val="2779338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509A6C-9DA3-64A6-BC90-0617BF28E402}"/>
              </a:ext>
            </a:extLst>
          </p:cNvPr>
          <p:cNvSpPr>
            <a:spLocks noGrp="1"/>
          </p:cNvSpPr>
          <p:nvPr>
            <p:ph type="title"/>
          </p:nvPr>
        </p:nvSpPr>
        <p:spPr/>
        <p:txBody>
          <a:bodyPr/>
          <a:lstStyle/>
          <a:p>
            <a:r>
              <a:rPr lang="de-DE" dirty="0"/>
              <a:t>Einseitige Beendigung des Arbeitsverhältnisses</a:t>
            </a:r>
            <a:br>
              <a:rPr lang="de-DE" dirty="0"/>
            </a:br>
            <a:r>
              <a:rPr lang="de-DE" b="0" dirty="0"/>
              <a:t>Die ordentliche Kündigung</a:t>
            </a:r>
          </a:p>
        </p:txBody>
      </p:sp>
      <p:sp>
        <p:nvSpPr>
          <p:cNvPr id="3" name="Inhaltsplatzhalter 2">
            <a:extLst>
              <a:ext uri="{FF2B5EF4-FFF2-40B4-BE49-F238E27FC236}">
                <a16:creationId xmlns:a16="http://schemas.microsoft.com/office/drawing/2014/main" id="{5C194786-B3FE-BBE2-EEFA-F4B5C542140C}"/>
              </a:ext>
            </a:extLst>
          </p:cNvPr>
          <p:cNvSpPr>
            <a:spLocks noGrp="1"/>
          </p:cNvSpPr>
          <p:nvPr>
            <p:ph idx="1"/>
          </p:nvPr>
        </p:nvSpPr>
        <p:spPr/>
        <p:txBody>
          <a:bodyPr/>
          <a:lstStyle/>
          <a:p>
            <a:r>
              <a:rPr lang="de-DE" sz="1800" dirty="0"/>
              <a:t>Wird in§622 BGB behandelt</a:t>
            </a:r>
          </a:p>
          <a:p>
            <a:r>
              <a:rPr lang="de-DE" sz="1800" dirty="0"/>
              <a:t>Kündigungsfristen sind zu beachten</a:t>
            </a:r>
          </a:p>
          <a:p>
            <a:r>
              <a:rPr lang="de-DE" sz="1800" dirty="0"/>
              <a:t>Längere Fristen durch z.B. Tarifverträge sind möglich</a:t>
            </a:r>
          </a:p>
          <a:p>
            <a:r>
              <a:rPr lang="de-DE" sz="1800" dirty="0"/>
              <a:t>Gestuftes Vorgehen</a:t>
            </a:r>
          </a:p>
          <a:p>
            <a:pPr lvl="1"/>
            <a:r>
              <a:rPr lang="de-DE" sz="1800" dirty="0"/>
              <a:t> Tarifvertrag</a:t>
            </a:r>
          </a:p>
          <a:p>
            <a:pPr lvl="1"/>
            <a:r>
              <a:rPr lang="de-DE" sz="1800" dirty="0"/>
              <a:t> Arbeitsvertrag</a:t>
            </a:r>
          </a:p>
          <a:p>
            <a:pPr lvl="1"/>
            <a:r>
              <a:rPr lang="de-DE" sz="1800" dirty="0"/>
              <a:t>§622 Abs. 1-3 BGB</a:t>
            </a:r>
          </a:p>
        </p:txBody>
      </p:sp>
      <p:sp>
        <p:nvSpPr>
          <p:cNvPr id="7" name="Fußzeilenplatzhalter 6">
            <a:extLst>
              <a:ext uri="{FF2B5EF4-FFF2-40B4-BE49-F238E27FC236}">
                <a16:creationId xmlns:a16="http://schemas.microsoft.com/office/drawing/2014/main" id="{AA772284-6D08-2C62-BB2F-6F313E42D09D}"/>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6F32542A-A5AB-B02C-EEA8-E0BCBA3D1B58}"/>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43 f.</a:t>
            </a:r>
          </a:p>
        </p:txBody>
      </p:sp>
      <p:sp>
        <p:nvSpPr>
          <p:cNvPr id="8" name="Textplatzhalter 7">
            <a:extLst>
              <a:ext uri="{FF2B5EF4-FFF2-40B4-BE49-F238E27FC236}">
                <a16:creationId xmlns:a16="http://schemas.microsoft.com/office/drawing/2014/main" id="{05BD4F78-8D8B-EC58-AB6D-3501DE2C6149}"/>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119286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FF7F23-040F-23B1-9D1D-8B6F1653C5EE}"/>
              </a:ext>
            </a:extLst>
          </p:cNvPr>
          <p:cNvSpPr>
            <a:spLocks noGrp="1"/>
          </p:cNvSpPr>
          <p:nvPr>
            <p:ph type="title"/>
          </p:nvPr>
        </p:nvSpPr>
        <p:spPr/>
        <p:txBody>
          <a:bodyPr/>
          <a:lstStyle/>
          <a:p>
            <a:r>
              <a:rPr lang="de-DE" dirty="0"/>
              <a:t>Die ordentliche Kündigung</a:t>
            </a:r>
            <a:br>
              <a:rPr lang="de-DE" dirty="0"/>
            </a:br>
            <a:r>
              <a:rPr lang="de-DE" b="0" dirty="0"/>
              <a:t>Kündigungsfristen</a:t>
            </a:r>
          </a:p>
        </p:txBody>
      </p:sp>
      <p:graphicFrame>
        <p:nvGraphicFramePr>
          <p:cNvPr id="6" name="Tabelle 6">
            <a:extLst>
              <a:ext uri="{FF2B5EF4-FFF2-40B4-BE49-F238E27FC236}">
                <a16:creationId xmlns:a16="http://schemas.microsoft.com/office/drawing/2014/main" id="{E628372A-2B8D-4FF0-2D31-DB7445EED829}"/>
              </a:ext>
            </a:extLst>
          </p:cNvPr>
          <p:cNvGraphicFramePr>
            <a:graphicFrameLocks noGrp="1"/>
          </p:cNvGraphicFramePr>
          <p:nvPr>
            <p:ph idx="1"/>
            <p:extLst>
              <p:ext uri="{D42A27DB-BD31-4B8C-83A1-F6EECF244321}">
                <p14:modId xmlns:p14="http://schemas.microsoft.com/office/powerpoint/2010/main" val="2675100016"/>
              </p:ext>
            </p:extLst>
          </p:nvPr>
        </p:nvGraphicFramePr>
        <p:xfrm>
          <a:off x="582615" y="1408388"/>
          <a:ext cx="8064498" cy="4668520"/>
        </p:xfrm>
        <a:graphic>
          <a:graphicData uri="http://schemas.openxmlformats.org/drawingml/2006/table">
            <a:tbl>
              <a:tblPr firstRow="1" bandRow="1">
                <a:tableStyleId>{5C22544A-7EE6-4342-B048-85BDC9FD1C3A}</a:tableStyleId>
              </a:tblPr>
              <a:tblGrid>
                <a:gridCol w="2688166">
                  <a:extLst>
                    <a:ext uri="{9D8B030D-6E8A-4147-A177-3AD203B41FA5}">
                      <a16:colId xmlns:a16="http://schemas.microsoft.com/office/drawing/2014/main" val="1328409069"/>
                    </a:ext>
                  </a:extLst>
                </a:gridCol>
                <a:gridCol w="2688166">
                  <a:extLst>
                    <a:ext uri="{9D8B030D-6E8A-4147-A177-3AD203B41FA5}">
                      <a16:colId xmlns:a16="http://schemas.microsoft.com/office/drawing/2014/main" val="4275802711"/>
                    </a:ext>
                  </a:extLst>
                </a:gridCol>
                <a:gridCol w="2688166">
                  <a:extLst>
                    <a:ext uri="{9D8B030D-6E8A-4147-A177-3AD203B41FA5}">
                      <a16:colId xmlns:a16="http://schemas.microsoft.com/office/drawing/2014/main" val="3748577390"/>
                    </a:ext>
                  </a:extLst>
                </a:gridCol>
              </a:tblGrid>
              <a:tr h="370840">
                <a:tc>
                  <a:txBody>
                    <a:bodyPr/>
                    <a:lstStyle/>
                    <a:p>
                      <a:r>
                        <a:rPr lang="de-DE" b="1" dirty="0"/>
                        <a:t>Dauer des Arbeitsverhältnisses</a:t>
                      </a:r>
                    </a:p>
                  </a:txBody>
                  <a:tcPr/>
                </a:tc>
                <a:tc>
                  <a:txBody>
                    <a:bodyPr/>
                    <a:lstStyle/>
                    <a:p>
                      <a:r>
                        <a:rPr lang="de-DE" dirty="0"/>
                        <a:t>Vom Arbeitgeber zu beachtende Frist</a:t>
                      </a:r>
                    </a:p>
                  </a:txBody>
                  <a:tcPr/>
                </a:tc>
                <a:tc>
                  <a:txBody>
                    <a:bodyPr/>
                    <a:lstStyle/>
                    <a:p>
                      <a:r>
                        <a:rPr lang="de-DE" dirty="0"/>
                        <a:t>Vom Arbeitsnehmer zu beachtende Frist</a:t>
                      </a:r>
                    </a:p>
                  </a:txBody>
                  <a:tcPr/>
                </a:tc>
                <a:extLst>
                  <a:ext uri="{0D108BD9-81ED-4DB2-BD59-A6C34878D82A}">
                    <a16:rowId xmlns:a16="http://schemas.microsoft.com/office/drawing/2014/main" val="685466298"/>
                  </a:ext>
                </a:extLst>
              </a:tr>
              <a:tr h="370840">
                <a:tc>
                  <a:txBody>
                    <a:bodyPr/>
                    <a:lstStyle/>
                    <a:p>
                      <a:r>
                        <a:rPr lang="de-DE" sz="1200" dirty="0"/>
                        <a:t>Vereinbarte Probezeit</a:t>
                      </a:r>
                    </a:p>
                  </a:txBody>
                  <a:tcPr/>
                </a:tc>
                <a:tc>
                  <a:txBody>
                    <a:bodyPr/>
                    <a:lstStyle/>
                    <a:p>
                      <a:r>
                        <a:rPr lang="de-DE" sz="1200" dirty="0"/>
                        <a:t>Zwei Wochen</a:t>
                      </a:r>
                    </a:p>
                  </a:txBody>
                  <a:tcPr/>
                </a:tc>
                <a:tc>
                  <a:txBody>
                    <a:bodyPr/>
                    <a:lstStyle/>
                    <a:p>
                      <a:r>
                        <a:rPr lang="de-DE" sz="1200" dirty="0"/>
                        <a:t>Zwei Wochen</a:t>
                      </a:r>
                    </a:p>
                  </a:txBody>
                  <a:tcPr/>
                </a:tc>
                <a:extLst>
                  <a:ext uri="{0D108BD9-81ED-4DB2-BD59-A6C34878D82A}">
                    <a16:rowId xmlns:a16="http://schemas.microsoft.com/office/drawing/2014/main" val="3072428047"/>
                  </a:ext>
                </a:extLst>
              </a:tr>
              <a:tr h="370840">
                <a:tc>
                  <a:txBody>
                    <a:bodyPr/>
                    <a:lstStyle/>
                    <a:p>
                      <a:r>
                        <a:rPr lang="de-DE" sz="1200" dirty="0"/>
                        <a:t>Nach Ablauf der Probezeit bzw. wenn keine Probezeit vereinbar ist</a:t>
                      </a:r>
                    </a:p>
                  </a:txBody>
                  <a:tcPr/>
                </a:tc>
                <a:tc>
                  <a:txBody>
                    <a:bodyPr/>
                    <a:lstStyle/>
                    <a:p>
                      <a:r>
                        <a:rPr lang="de-DE" sz="1200" dirty="0"/>
                        <a:t>Wahl: vier Wochen zum 15. oder zum Ende des 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649291902"/>
                  </a:ext>
                </a:extLst>
              </a:tr>
              <a:tr h="370840">
                <a:tc>
                  <a:txBody>
                    <a:bodyPr/>
                    <a:lstStyle/>
                    <a:p>
                      <a:r>
                        <a:rPr lang="de-DE" sz="1200" dirty="0"/>
                        <a:t>Zwei Jahre</a:t>
                      </a:r>
                    </a:p>
                  </a:txBody>
                  <a:tcPr/>
                </a:tc>
                <a:tc>
                  <a:txBody>
                    <a:bodyPr/>
                    <a:lstStyle/>
                    <a:p>
                      <a:r>
                        <a:rPr lang="de-DE" sz="1200" dirty="0"/>
                        <a:t>Einen Monat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393493919"/>
                  </a:ext>
                </a:extLst>
              </a:tr>
              <a:tr h="370840">
                <a:tc>
                  <a:txBody>
                    <a:bodyPr/>
                    <a:lstStyle/>
                    <a:p>
                      <a:r>
                        <a:rPr lang="de-DE" sz="1200" dirty="0"/>
                        <a:t>Fünf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Zwei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992113923"/>
                  </a:ext>
                </a:extLst>
              </a:tr>
              <a:tr h="370840">
                <a:tc>
                  <a:txBody>
                    <a:bodyPr/>
                    <a:lstStyle/>
                    <a:p>
                      <a:r>
                        <a:rPr lang="de-DE" sz="1200" dirty="0"/>
                        <a:t>Acht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Drei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3716758422"/>
                  </a:ext>
                </a:extLst>
              </a:tr>
              <a:tr h="370840">
                <a:tc>
                  <a:txBody>
                    <a:bodyPr/>
                    <a:lstStyle/>
                    <a:p>
                      <a:r>
                        <a:rPr lang="de-DE" sz="1200" dirty="0"/>
                        <a:t>Zehn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Vier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2079470858"/>
                  </a:ext>
                </a:extLst>
              </a:tr>
              <a:tr h="370840">
                <a:tc>
                  <a:txBody>
                    <a:bodyPr/>
                    <a:lstStyle/>
                    <a:p>
                      <a:r>
                        <a:rPr lang="de-DE" sz="1200" dirty="0"/>
                        <a:t>Zwölf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Fünf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17068791"/>
                  </a:ext>
                </a:extLst>
              </a:tr>
              <a:tr h="370840">
                <a:tc>
                  <a:txBody>
                    <a:bodyPr/>
                    <a:lstStyle/>
                    <a:p>
                      <a:r>
                        <a:rPr lang="de-DE" sz="1200" dirty="0"/>
                        <a:t>Fünfzehn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Sechs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2398472364"/>
                  </a:ext>
                </a:extLst>
              </a:tr>
              <a:tr h="370840">
                <a:tc>
                  <a:txBody>
                    <a:bodyPr/>
                    <a:lstStyle/>
                    <a:p>
                      <a:r>
                        <a:rPr lang="de-DE" sz="1200" dirty="0"/>
                        <a:t>Zwanzig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Sieben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3796491619"/>
                  </a:ext>
                </a:extLst>
              </a:tr>
            </a:tbl>
          </a:graphicData>
        </a:graphic>
      </p:graphicFrame>
      <p:sp>
        <p:nvSpPr>
          <p:cNvPr id="5" name="Fußzeilenplatzhalter 4">
            <a:extLst>
              <a:ext uri="{FF2B5EF4-FFF2-40B4-BE49-F238E27FC236}">
                <a16:creationId xmlns:a16="http://schemas.microsoft.com/office/drawing/2014/main" id="{4359AAD3-0E60-6ED5-0337-14E88922749E}"/>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EC1ED64D-795C-DBD5-9FD9-8C621FECB957}"/>
              </a:ext>
            </a:extLst>
          </p:cNvPr>
          <p:cNvSpPr>
            <a:spLocks noGrp="1"/>
          </p:cNvSpPr>
          <p:nvPr>
            <p:ph type="body" sz="quarter" idx="11"/>
          </p:nvPr>
        </p:nvSpPr>
        <p:spPr/>
        <p:txBody>
          <a:bodyPr/>
          <a:lstStyle/>
          <a:p>
            <a:r>
              <a:rPr lang="de-DE" dirty="0"/>
              <a:t>Robin Kierstein</a:t>
            </a:r>
          </a:p>
          <a:p>
            <a:r>
              <a:rPr lang="de-DE" dirty="0"/>
              <a:t>Vgl. §622 Abs. 2 BGB</a:t>
            </a:r>
          </a:p>
        </p:txBody>
      </p:sp>
      <p:sp>
        <p:nvSpPr>
          <p:cNvPr id="7" name="Textplatzhalter 6">
            <a:extLst>
              <a:ext uri="{FF2B5EF4-FFF2-40B4-BE49-F238E27FC236}">
                <a16:creationId xmlns:a16="http://schemas.microsoft.com/office/drawing/2014/main" id="{0E0A9B82-4566-38FD-C90A-F006425B4614}"/>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20397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FA55323-9E73-DFD2-530D-2CC2F0E140F6}"/>
              </a:ext>
            </a:extLst>
          </p:cNvPr>
          <p:cNvSpPr>
            <a:spLocks noGrp="1"/>
          </p:cNvSpPr>
          <p:nvPr>
            <p:ph type="title"/>
          </p:nvPr>
        </p:nvSpPr>
        <p:spPr>
          <a:xfrm>
            <a:off x="573088" y="188913"/>
            <a:ext cx="8074025" cy="369332"/>
          </a:xfrm>
        </p:spPr>
        <p:txBody>
          <a:bodyPr/>
          <a:lstStyle/>
          <a:p>
            <a:r>
              <a:rPr lang="de-DE" dirty="0"/>
              <a:t>Beachtung des Kündigungsschutzgesetz</a:t>
            </a:r>
          </a:p>
        </p:txBody>
      </p:sp>
      <p:sp>
        <p:nvSpPr>
          <p:cNvPr id="2" name="Textfeld 1">
            <a:extLst>
              <a:ext uri="{FF2B5EF4-FFF2-40B4-BE49-F238E27FC236}">
                <a16:creationId xmlns:a16="http://schemas.microsoft.com/office/drawing/2014/main" id="{66C012B0-143C-8A56-ED8E-C62BD5579581}"/>
              </a:ext>
            </a:extLst>
          </p:cNvPr>
          <p:cNvSpPr txBox="1"/>
          <p:nvPr/>
        </p:nvSpPr>
        <p:spPr>
          <a:xfrm>
            <a:off x="497623" y="2998113"/>
            <a:ext cx="7986901" cy="861774"/>
          </a:xfrm>
          <a:prstGeom prst="rect">
            <a:avLst/>
          </a:prstGeom>
          <a:noFill/>
        </p:spPr>
        <p:txBody>
          <a:bodyPr wrap="square" rtlCol="0">
            <a:spAutoFit/>
          </a:bodyPr>
          <a:lstStyle/>
          <a:p>
            <a:r>
              <a:rPr lang="de-DE" b="1" dirty="0">
                <a:solidFill>
                  <a:schemeClr val="accent2">
                    <a:lumMod val="75000"/>
                  </a:schemeClr>
                </a:solidFill>
              </a:rPr>
              <a:t>Soziale Aspekte spielen beim Kündigungsschutz keine Rolle.</a:t>
            </a:r>
          </a:p>
        </p:txBody>
      </p:sp>
    </p:spTree>
    <p:extLst>
      <p:ext uri="{BB962C8B-B14F-4D97-AF65-F5344CB8AC3E}">
        <p14:creationId xmlns:p14="http://schemas.microsoft.com/office/powerpoint/2010/main" val="564179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210529"/>
            <a:ext cx="8074025" cy="402418"/>
          </a:xfrm>
        </p:spPr>
        <p:txBody>
          <a:bodyPr/>
          <a:lstStyle/>
          <a:p>
            <a:pPr>
              <a:lnSpc>
                <a:spcPct val="120000"/>
              </a:lnSpc>
            </a:pPr>
            <a:r>
              <a:rPr lang="de-DE" dirty="0"/>
              <a:t>Beachtung des Kündigungsschutzgesetz</a:t>
            </a: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§622 BGB</a:t>
            </a:r>
          </a:p>
          <a:p>
            <a:r>
              <a:rPr lang="de-DE" sz="1800" dirty="0"/>
              <a:t>Regelt ordentliche, fristgerechte Kündigungen</a:t>
            </a:r>
          </a:p>
          <a:p>
            <a:r>
              <a:rPr lang="de-DE" sz="1800" dirty="0"/>
              <a:t>Kündigung ohne besonderen Grund</a:t>
            </a:r>
          </a:p>
          <a:p>
            <a:pPr lvl="1"/>
            <a:r>
              <a:rPr lang="de-DE" sz="1800" b="1" dirty="0"/>
              <a:t>Ausnahmen:</a:t>
            </a:r>
          </a:p>
          <a:p>
            <a:pPr lvl="2"/>
            <a:r>
              <a:rPr lang="de-DE" sz="1800" dirty="0"/>
              <a:t>Kündigung eines Berufsausbildungsvertrages</a:t>
            </a:r>
          </a:p>
          <a:p>
            <a:pPr marL="379413" lvl="1" indent="0">
              <a:buNone/>
            </a:pPr>
            <a:r>
              <a:rPr lang="de-DE" sz="1800" dirty="0"/>
              <a:t>		§22 Abs. 3 BBiG</a:t>
            </a:r>
          </a:p>
          <a:p>
            <a:pPr lvl="2"/>
            <a:r>
              <a:rPr lang="de-DE" sz="1800" dirty="0"/>
              <a:t>Fristlose Kündigung</a:t>
            </a:r>
          </a:p>
          <a:p>
            <a:pPr marL="1693863" lvl="4" indent="0">
              <a:buNone/>
            </a:pPr>
            <a:r>
              <a:rPr lang="de-DE" sz="1800" dirty="0"/>
              <a:t>   §626 Abs. 2 S.2 BGB</a:t>
            </a:r>
          </a:p>
          <a:p>
            <a:pPr marL="1693863" lvl="4" indent="0">
              <a:buNone/>
            </a:pPr>
            <a:endParaRPr lang="de-DE" sz="1800" dirty="0"/>
          </a:p>
        </p:txBody>
      </p:sp>
      <p:sp>
        <p:nvSpPr>
          <p:cNvPr id="4" name="Textplatzhalter 5">
            <a:extLst>
              <a:ext uri="{FF2B5EF4-FFF2-40B4-BE49-F238E27FC236}">
                <a16:creationId xmlns:a16="http://schemas.microsoft.com/office/drawing/2014/main" id="{6DBA6239-5EAC-8633-AF84-C0D4039E99D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3894878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210529"/>
            <a:ext cx="8074025" cy="402418"/>
          </a:xfrm>
        </p:spPr>
        <p:txBody>
          <a:bodyPr/>
          <a:lstStyle/>
          <a:p>
            <a:pPr>
              <a:lnSpc>
                <a:spcPct val="120000"/>
              </a:lnSpc>
            </a:pPr>
            <a:r>
              <a:rPr lang="de-DE" dirty="0"/>
              <a:t>Beachtung des Kündigungsschutzgesetz</a:t>
            </a: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pPr marL="246063" indent="-285750"/>
            <a:r>
              <a:rPr lang="de-DE" sz="1800" dirty="0"/>
              <a:t>Zu beachten wenn folgende Voraussetzungen erfüllt sind:</a:t>
            </a:r>
          </a:p>
          <a:p>
            <a:pPr marL="722313" lvl="1"/>
            <a:r>
              <a:rPr lang="de-DE" sz="1800" b="1" dirty="0"/>
              <a:t>Persönliche Voraussetzung</a:t>
            </a:r>
          </a:p>
          <a:p>
            <a:pPr marL="1141413" lvl="2"/>
            <a:r>
              <a:rPr lang="de-DE" sz="1800" dirty="0"/>
              <a:t>Arbeitsverhältnis besteht länger als 6 Wochen</a:t>
            </a:r>
          </a:p>
          <a:p>
            <a:pPr marL="722313" lvl="1"/>
            <a:r>
              <a:rPr lang="de-DE" sz="1800" b="1" dirty="0"/>
              <a:t>Betriebliche Voraussetzungen</a:t>
            </a:r>
          </a:p>
          <a:p>
            <a:pPr marL="1693863" lvl="4" indent="0">
              <a:buNone/>
            </a:pPr>
            <a:endParaRPr lang="de-DE" sz="1800" dirty="0"/>
          </a:p>
        </p:txBody>
      </p:sp>
      <p:sp>
        <p:nvSpPr>
          <p:cNvPr id="4" name="Textplatzhalter 5">
            <a:extLst>
              <a:ext uri="{FF2B5EF4-FFF2-40B4-BE49-F238E27FC236}">
                <a16:creationId xmlns:a16="http://schemas.microsoft.com/office/drawing/2014/main" id="{6DBA6239-5EAC-8633-AF84-C0D4039E99D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327622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0BAB826C-6A9D-FB5F-FDD5-7249E1F5BF02}"/>
              </a:ext>
            </a:extLst>
          </p:cNvPr>
          <p:cNvSpPr>
            <a:spLocks noGrp="1"/>
          </p:cNvSpPr>
          <p:nvPr>
            <p:ph type="title"/>
          </p:nvPr>
        </p:nvSpPr>
        <p:spPr>
          <a:xfrm>
            <a:off x="573088" y="188913"/>
            <a:ext cx="8074025" cy="738664"/>
          </a:xfrm>
        </p:spPr>
        <p:txBody>
          <a:bodyPr/>
          <a:lstStyle/>
          <a:p>
            <a:r>
              <a:rPr lang="de-DE" kern="0" dirty="0"/>
              <a:t>Workshop – „Kündigung“</a:t>
            </a:r>
            <a:br>
              <a:rPr lang="de-DE" kern="0" dirty="0"/>
            </a:br>
            <a:endParaRPr lang="de-DE" dirty="0"/>
          </a:p>
        </p:txBody>
      </p:sp>
      <p:sp>
        <p:nvSpPr>
          <p:cNvPr id="6" name="Textfeld 5">
            <a:extLst>
              <a:ext uri="{FF2B5EF4-FFF2-40B4-BE49-F238E27FC236}">
                <a16:creationId xmlns:a16="http://schemas.microsoft.com/office/drawing/2014/main" id="{852F649F-30F4-A016-BD90-EB791182A286}"/>
              </a:ext>
            </a:extLst>
          </p:cNvPr>
          <p:cNvSpPr txBox="1"/>
          <p:nvPr/>
        </p:nvSpPr>
        <p:spPr>
          <a:xfrm>
            <a:off x="1218059" y="2998113"/>
            <a:ext cx="6784081" cy="861774"/>
          </a:xfrm>
          <a:prstGeom prst="rect">
            <a:avLst/>
          </a:prstGeom>
          <a:noFill/>
        </p:spPr>
        <p:txBody>
          <a:bodyPr wrap="square" rtlCol="0">
            <a:spAutoFit/>
          </a:bodyPr>
          <a:lstStyle/>
          <a:p>
            <a:r>
              <a:rPr lang="de-DE" b="1" dirty="0">
                <a:solidFill>
                  <a:schemeClr val="accent2">
                    <a:lumMod val="75000"/>
                  </a:schemeClr>
                </a:solidFill>
              </a:rPr>
              <a:t>„Es liegt in der Natur der Sache, dass Arbeitsverhältnisse beendet werden“</a:t>
            </a:r>
          </a:p>
        </p:txBody>
      </p:sp>
      <p:sp>
        <p:nvSpPr>
          <p:cNvPr id="7" name="Textplatzhalter 5">
            <a:extLst>
              <a:ext uri="{FF2B5EF4-FFF2-40B4-BE49-F238E27FC236}">
                <a16:creationId xmlns:a16="http://schemas.microsoft.com/office/drawing/2014/main" id="{618D2CD6-DC79-B219-FD18-F00F80D35B5F}"/>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105</a:t>
            </a:r>
          </a:p>
        </p:txBody>
      </p:sp>
    </p:spTree>
    <p:extLst>
      <p:ext uri="{BB962C8B-B14F-4D97-AF65-F5344CB8AC3E}">
        <p14:creationId xmlns:p14="http://schemas.microsoft.com/office/powerpoint/2010/main" val="206809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Betriebliche Voraussetzungen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733551"/>
            <a:ext cx="8064500" cy="1471044"/>
          </a:xfrm>
        </p:spPr>
        <p:txBody>
          <a:bodyPr/>
          <a:lstStyle/>
          <a:p>
            <a:r>
              <a:rPr lang="de-DE" sz="1800" dirty="0"/>
              <a:t>Mehr als 10 Arbeitnehmer*innen</a:t>
            </a:r>
          </a:p>
          <a:p>
            <a:r>
              <a:rPr lang="de-DE" sz="1800" dirty="0"/>
              <a:t>§23 Abs. 1 S. 4 KSchG – Feststellung der Zahl der Beschäftigten</a:t>
            </a:r>
          </a:p>
          <a:p>
            <a:r>
              <a:rPr lang="de-DE" sz="1800" dirty="0"/>
              <a:t>Nur Vollzeitstellen </a:t>
            </a:r>
          </a:p>
          <a:p>
            <a:r>
              <a:rPr lang="de-DE" sz="1800" dirty="0"/>
              <a:t>Teilzeitstellen werden anteilig berücksichtigt</a:t>
            </a:r>
          </a:p>
        </p:txBody>
      </p:sp>
      <p:sp>
        <p:nvSpPr>
          <p:cNvPr id="4" name="Textfeld 3">
            <a:extLst>
              <a:ext uri="{FF2B5EF4-FFF2-40B4-BE49-F238E27FC236}">
                <a16:creationId xmlns:a16="http://schemas.microsoft.com/office/drawing/2014/main" id="{D2CEF838-E69F-DF07-C26B-11ABBBD0A33C}"/>
              </a:ext>
            </a:extLst>
          </p:cNvPr>
          <p:cNvSpPr txBox="1"/>
          <p:nvPr/>
        </p:nvSpPr>
        <p:spPr>
          <a:xfrm>
            <a:off x="1257984" y="3509763"/>
            <a:ext cx="6628031" cy="1922230"/>
          </a:xfrm>
          <a:prstGeom prst="rect">
            <a:avLst/>
          </a:prstGeom>
          <a:solidFill>
            <a:schemeClr val="bg1">
              <a:lumMod val="85000"/>
            </a:schemeClr>
          </a:solidFill>
        </p:spPr>
        <p:txBody>
          <a:bodyPr wrap="square" lIns="360000" tIns="360000" rIns="360000" bIns="360000" rtlCol="0">
            <a:spAutoFit/>
          </a:bodyPr>
          <a:lstStyle/>
          <a:p>
            <a:pPr marL="342900" indent="-342900" algn="l">
              <a:lnSpc>
                <a:spcPct val="150000"/>
              </a:lnSpc>
              <a:buFont typeface="Wingdings" panose="05000000000000000000" pitchFamily="2" charset="2"/>
              <a:buChar char="§"/>
            </a:pPr>
            <a:r>
              <a:rPr lang="de-DE" sz="1800" dirty="0">
                <a:solidFill>
                  <a:schemeClr val="tx1"/>
                </a:solidFill>
              </a:rPr>
              <a:t>Bis 20 h/Woche 		= 0,5 Vollzeitstelle</a:t>
            </a:r>
          </a:p>
          <a:p>
            <a:pPr marL="342900" indent="-342900" algn="l">
              <a:lnSpc>
                <a:spcPct val="150000"/>
              </a:lnSpc>
              <a:buFont typeface="Wingdings" panose="05000000000000000000" pitchFamily="2" charset="2"/>
              <a:buChar char="§"/>
            </a:pPr>
            <a:r>
              <a:rPr lang="de-DE" sz="1800" dirty="0">
                <a:solidFill>
                  <a:schemeClr val="tx1"/>
                </a:solidFill>
              </a:rPr>
              <a:t>Bis 30 h/Woche		= 0,75 Vollzeitstelle</a:t>
            </a:r>
          </a:p>
          <a:p>
            <a:pPr marL="342900" indent="-342900" algn="l">
              <a:lnSpc>
                <a:spcPct val="150000"/>
              </a:lnSpc>
              <a:buFont typeface="Wingdings" panose="05000000000000000000" pitchFamily="2" charset="2"/>
              <a:buChar char="§"/>
            </a:pPr>
            <a:r>
              <a:rPr lang="de-DE" sz="1800" dirty="0">
                <a:solidFill>
                  <a:schemeClr val="tx1"/>
                </a:solidFill>
              </a:rPr>
              <a:t>Mehr als 30 h/Woche		= 1 Vollzeitstelle</a:t>
            </a:r>
          </a:p>
        </p:txBody>
      </p:sp>
      <p:sp>
        <p:nvSpPr>
          <p:cNvPr id="5" name="Textplatzhalter 5">
            <a:extLst>
              <a:ext uri="{FF2B5EF4-FFF2-40B4-BE49-F238E27FC236}">
                <a16:creationId xmlns:a16="http://schemas.microsoft.com/office/drawing/2014/main" id="{B3353C96-DD19-C8D8-A296-878DE193ED5D}"/>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3703283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Unwirksame Kündigungen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b="1" dirty="0"/>
              <a:t>Voraussetzung: </a:t>
            </a:r>
            <a:r>
              <a:rPr lang="de-DE" sz="1800" dirty="0"/>
              <a:t>Kündigungsschutz findet Anwendung</a:t>
            </a:r>
          </a:p>
          <a:p>
            <a:r>
              <a:rPr lang="de-DE" sz="1800" dirty="0"/>
              <a:t>§1 Abs. 1 KSchG</a:t>
            </a:r>
          </a:p>
          <a:p>
            <a:r>
              <a:rPr lang="de-DE" sz="1800" dirty="0"/>
              <a:t>Sozial ungerechtfertigte Kündigungen </a:t>
            </a:r>
          </a:p>
        </p:txBody>
      </p:sp>
      <p:sp>
        <p:nvSpPr>
          <p:cNvPr id="4" name="Textplatzhalter 5">
            <a:extLst>
              <a:ext uri="{FF2B5EF4-FFF2-40B4-BE49-F238E27FC236}">
                <a16:creationId xmlns:a16="http://schemas.microsoft.com/office/drawing/2014/main" id="{774CA987-B141-3A39-15D0-A8D40613F70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4002052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Wirksame Kündigungen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Sozial gerechtfertigte Kündigungen</a:t>
            </a:r>
          </a:p>
          <a:p>
            <a:r>
              <a:rPr lang="de-DE" sz="1800" dirty="0"/>
              <a:t>§1 Abs. 2 S. 1 KSchG</a:t>
            </a:r>
          </a:p>
          <a:p>
            <a:r>
              <a:rPr lang="de-DE" sz="1800" b="1" dirty="0"/>
              <a:t>Gründe:</a:t>
            </a:r>
          </a:p>
          <a:p>
            <a:pPr lvl="1"/>
            <a:r>
              <a:rPr lang="de-DE" sz="1800" dirty="0"/>
              <a:t>In der Person des Gekündigten (= </a:t>
            </a:r>
            <a:r>
              <a:rPr lang="de-DE" sz="1800" b="1" dirty="0"/>
              <a:t>personenbedingte Kündigung</a:t>
            </a:r>
            <a:r>
              <a:rPr lang="de-DE" sz="1800" dirty="0"/>
              <a:t>)</a:t>
            </a:r>
          </a:p>
          <a:p>
            <a:pPr lvl="1"/>
            <a:r>
              <a:rPr lang="de-DE" sz="1800" dirty="0"/>
              <a:t>In dem Verhalten des Gekündigten (= </a:t>
            </a:r>
            <a:r>
              <a:rPr lang="de-DE" sz="1800" b="1" dirty="0"/>
              <a:t>verhaltensbedingte Kündigung</a:t>
            </a:r>
            <a:r>
              <a:rPr lang="de-DE" sz="1800" dirty="0"/>
              <a:t>)</a:t>
            </a:r>
          </a:p>
          <a:p>
            <a:pPr lvl="1"/>
            <a:r>
              <a:rPr lang="de-DE" sz="1800" dirty="0"/>
              <a:t>Dringende betriebliche Erfordernisse (= </a:t>
            </a:r>
            <a:r>
              <a:rPr lang="de-DE" sz="1800" b="1" dirty="0"/>
              <a:t>betriebsbedingte Kündigung</a:t>
            </a:r>
            <a:r>
              <a:rPr lang="de-DE" sz="1800" dirty="0"/>
              <a:t>)</a:t>
            </a:r>
          </a:p>
        </p:txBody>
      </p:sp>
      <p:sp>
        <p:nvSpPr>
          <p:cNvPr id="4" name="Textplatzhalter 5">
            <a:extLst>
              <a:ext uri="{FF2B5EF4-FFF2-40B4-BE49-F238E27FC236}">
                <a16:creationId xmlns:a16="http://schemas.microsoft.com/office/drawing/2014/main" id="{28804B81-E32E-CB4D-2C86-7B0657E0402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3044919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Wirksame Kündigungen – personenbedingte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sz="1800" dirty="0"/>
              <a:t>Häufig bedingt durch Krankheit</a:t>
            </a:r>
          </a:p>
          <a:p>
            <a:pPr lvl="1"/>
            <a:r>
              <a:rPr lang="de-DE" sz="1800" b="1" dirty="0"/>
              <a:t>Zwei Formen</a:t>
            </a:r>
          </a:p>
          <a:p>
            <a:pPr lvl="2"/>
            <a:r>
              <a:rPr lang="de-DE" sz="1800" dirty="0"/>
              <a:t>AN ist immer wieder arbeitsunfähig</a:t>
            </a:r>
          </a:p>
          <a:p>
            <a:pPr lvl="2"/>
            <a:r>
              <a:rPr lang="de-DE" sz="1800" dirty="0"/>
              <a:t>AN ist über einen sehr langen Zeitraum krank</a:t>
            </a:r>
          </a:p>
          <a:p>
            <a:pPr lvl="1"/>
            <a:r>
              <a:rPr lang="de-DE" sz="1800" dirty="0"/>
              <a:t>Betriebliche Eingliederungsmaßnahme nach §167 Abs. 2 SGB IX nötig</a:t>
            </a:r>
          </a:p>
          <a:p>
            <a:r>
              <a:rPr lang="de-DE" sz="1800" dirty="0"/>
              <a:t>Entzug der Fahrererlaubnis</a:t>
            </a:r>
          </a:p>
          <a:p>
            <a:r>
              <a:rPr lang="de-DE" sz="1800" dirty="0"/>
              <a:t>Fehlende Arbeitserlaubnis</a:t>
            </a:r>
          </a:p>
          <a:p>
            <a:r>
              <a:rPr lang="de-DE" sz="1800" dirty="0"/>
              <a:t>Antritt einer Haftstrafe</a:t>
            </a:r>
          </a:p>
          <a:p>
            <a:pPr marL="0" indent="0">
              <a:buNone/>
            </a:pPr>
            <a:endParaRPr lang="de-DE" sz="1800" dirty="0"/>
          </a:p>
        </p:txBody>
      </p:sp>
      <p:sp>
        <p:nvSpPr>
          <p:cNvPr id="4" name="Textplatzhalter 5">
            <a:extLst>
              <a:ext uri="{FF2B5EF4-FFF2-40B4-BE49-F238E27FC236}">
                <a16:creationId xmlns:a16="http://schemas.microsoft.com/office/drawing/2014/main" id="{AA5064AB-A54C-4ABB-4B27-2B3CFDB1B0FB}"/>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2584712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p:txBody>
          <a:bodyPr/>
          <a:lstStyle/>
          <a:p>
            <a:pPr>
              <a:lnSpc>
                <a:spcPct val="120000"/>
              </a:lnSpc>
            </a:pPr>
            <a:r>
              <a:rPr lang="de-DE" dirty="0"/>
              <a:t>Beachtung des Kündigungsschutzgesetz</a:t>
            </a:r>
            <a:br>
              <a:rPr lang="de-DE" dirty="0"/>
            </a:br>
            <a:r>
              <a:rPr lang="de-DE" b="0" dirty="0"/>
              <a:t>Wirksame Kündigungen – personenbedingte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pPr marL="0" indent="0">
              <a:buNone/>
            </a:pPr>
            <a:r>
              <a:rPr lang="de-DE" sz="1800" b="1" dirty="0"/>
              <a:t>Prüfung</a:t>
            </a:r>
          </a:p>
          <a:p>
            <a:pPr marL="342900" indent="-342900">
              <a:buFont typeface="+mj-lt"/>
              <a:buAutoNum type="arabicPeriod"/>
            </a:pPr>
            <a:r>
              <a:rPr lang="de-DE" sz="1800" dirty="0"/>
              <a:t>Kann der AN seine Pflichten in Zukunft erfüllen?</a:t>
            </a:r>
          </a:p>
          <a:p>
            <a:pPr marL="342900" indent="-342900">
              <a:buFont typeface="+mj-lt"/>
              <a:buAutoNum type="arabicPeriod"/>
            </a:pPr>
            <a:r>
              <a:rPr lang="de-DE" sz="1800" dirty="0"/>
              <a:t>Ist es bisher zu betrieblichen Störungen gekommen</a:t>
            </a:r>
          </a:p>
          <a:p>
            <a:pPr marL="342900" indent="-342900">
              <a:buFont typeface="+mj-lt"/>
              <a:buAutoNum type="arabicPeriod"/>
            </a:pPr>
            <a:r>
              <a:rPr lang="de-DE" sz="1800" dirty="0"/>
              <a:t>Gibt es mildere Mittel als eine Kündigung</a:t>
            </a:r>
          </a:p>
          <a:p>
            <a:pPr marL="342900" indent="-342900">
              <a:buFont typeface="+mj-lt"/>
              <a:buAutoNum type="arabicPeriod"/>
            </a:pPr>
            <a:r>
              <a:rPr lang="de-DE" sz="1800" dirty="0"/>
              <a:t>Abwägung der Interessen AN und AG </a:t>
            </a:r>
          </a:p>
        </p:txBody>
      </p:sp>
      <p:sp>
        <p:nvSpPr>
          <p:cNvPr id="4" name="Textplatzhalter 5">
            <a:extLst>
              <a:ext uri="{FF2B5EF4-FFF2-40B4-BE49-F238E27FC236}">
                <a16:creationId xmlns:a16="http://schemas.microsoft.com/office/drawing/2014/main" id="{AA5064AB-A54C-4ABB-4B27-2B3CFDB1B0FB}"/>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218247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p:txBody>
          <a:bodyPr/>
          <a:lstStyle/>
          <a:p>
            <a:pPr>
              <a:lnSpc>
                <a:spcPct val="120000"/>
              </a:lnSpc>
            </a:pPr>
            <a:r>
              <a:rPr lang="de-DE" dirty="0"/>
              <a:t>Beachtung des Kündigungsschutzgesetz</a:t>
            </a:r>
            <a:br>
              <a:rPr lang="de-DE" dirty="0"/>
            </a:br>
            <a:r>
              <a:rPr lang="de-DE" b="0" dirty="0"/>
              <a:t>Wirksame Kündigungen – Verhaltensbedingte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AN verstößt gegen Pflichten aus dem Arbeitsvertrag</a:t>
            </a:r>
          </a:p>
          <a:p>
            <a:r>
              <a:rPr lang="de-DE" sz="1800" dirty="0"/>
              <a:t>Verhalten das mit den Pflichten nicht in Einklang steht</a:t>
            </a:r>
          </a:p>
          <a:p>
            <a:endParaRPr lang="de-DE" sz="1800" dirty="0"/>
          </a:p>
          <a:p>
            <a:pPr marL="0" indent="0">
              <a:buNone/>
            </a:pPr>
            <a:r>
              <a:rPr lang="de-DE" sz="1800" b="1" dirty="0"/>
              <a:t>Prüfung</a:t>
            </a:r>
          </a:p>
          <a:p>
            <a:pPr marL="342900" indent="-342900">
              <a:buFont typeface="+mj-lt"/>
              <a:buAutoNum type="arabicPeriod"/>
            </a:pPr>
            <a:r>
              <a:rPr lang="de-DE" sz="1800" dirty="0"/>
              <a:t>AN hat in schuldhafter Weise gegen Pflichten verstoßen</a:t>
            </a:r>
          </a:p>
          <a:p>
            <a:pPr marL="342900" indent="-342900">
              <a:buFont typeface="+mj-lt"/>
              <a:buAutoNum type="arabicPeriod"/>
            </a:pPr>
            <a:r>
              <a:rPr lang="de-DE" sz="1800" dirty="0"/>
              <a:t>Sind auch in Zukunft Vertragsverletzungen zu erwarten?</a:t>
            </a:r>
          </a:p>
          <a:p>
            <a:pPr marL="342900" indent="-342900">
              <a:buFont typeface="+mj-lt"/>
              <a:buAutoNum type="arabicPeriod"/>
            </a:pPr>
            <a:r>
              <a:rPr lang="de-DE" sz="1800" dirty="0"/>
              <a:t>Gibt es mildere Mittel als eine Kündigung</a:t>
            </a:r>
          </a:p>
          <a:p>
            <a:pPr marL="342900" indent="-342900">
              <a:buFont typeface="+mj-lt"/>
              <a:buAutoNum type="arabicPeriod"/>
            </a:pPr>
            <a:r>
              <a:rPr lang="de-DE" sz="1800" dirty="0"/>
              <a:t>Abwägung der Interessen AN und AG </a:t>
            </a:r>
          </a:p>
        </p:txBody>
      </p:sp>
      <p:sp>
        <p:nvSpPr>
          <p:cNvPr id="5" name="Textplatzhalter 5">
            <a:extLst>
              <a:ext uri="{FF2B5EF4-FFF2-40B4-BE49-F238E27FC236}">
                <a16:creationId xmlns:a16="http://schemas.microsoft.com/office/drawing/2014/main" id="{AB432C45-9B17-FD87-DF9E-74E5DA3D848B}"/>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199285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p:txBody>
          <a:bodyPr/>
          <a:lstStyle/>
          <a:p>
            <a:pPr>
              <a:lnSpc>
                <a:spcPct val="120000"/>
              </a:lnSpc>
            </a:pPr>
            <a:r>
              <a:rPr lang="de-DE" dirty="0"/>
              <a:t>Beachtung des Kündigungsschutzgesetz</a:t>
            </a:r>
            <a:br>
              <a:rPr lang="de-DE" dirty="0"/>
            </a:br>
            <a:r>
              <a:rPr lang="de-DE" b="0" dirty="0"/>
              <a:t>Wirksame Kündigungen – Verhaltensbedingte Kündigung</a:t>
            </a:r>
          </a:p>
        </p:txBody>
      </p:sp>
      <p:sp>
        <p:nvSpPr>
          <p:cNvPr id="4" name="Inhaltsplatzhalter 3">
            <a:extLst>
              <a:ext uri="{FF2B5EF4-FFF2-40B4-BE49-F238E27FC236}">
                <a16:creationId xmlns:a16="http://schemas.microsoft.com/office/drawing/2014/main" id="{BB89D842-F90C-6497-83E2-CF2AE51755E0}"/>
              </a:ext>
            </a:extLst>
          </p:cNvPr>
          <p:cNvSpPr>
            <a:spLocks noGrp="1"/>
          </p:cNvSpPr>
          <p:nvPr>
            <p:ph idx="1"/>
          </p:nvPr>
        </p:nvSpPr>
        <p:spPr>
          <a:xfrm>
            <a:off x="582613" y="1733551"/>
            <a:ext cx="7553800" cy="3985818"/>
          </a:xfrm>
          <a:solidFill>
            <a:schemeClr val="bg1">
              <a:lumMod val="95000"/>
            </a:schemeClr>
          </a:solidFill>
        </p:spPr>
        <p:txBody>
          <a:bodyPr lIns="180000" tIns="180000" rIns="180000" bIns="180000"/>
          <a:lstStyle/>
          <a:p>
            <a:pPr marL="0" indent="0">
              <a:buNone/>
            </a:pPr>
            <a:r>
              <a:rPr lang="de-DE" sz="1800" b="1" dirty="0"/>
              <a:t>Vorsätzliches oder fahrlässiges Verhalten des Arbeitnehmers</a:t>
            </a:r>
          </a:p>
          <a:p>
            <a:pPr marL="0" indent="0">
              <a:buNone/>
            </a:pPr>
            <a:endParaRPr lang="de-DE" sz="1800" b="1" dirty="0"/>
          </a:p>
          <a:p>
            <a:r>
              <a:rPr lang="de-DE" sz="1800" dirty="0"/>
              <a:t>§276 BGB</a:t>
            </a:r>
          </a:p>
          <a:p>
            <a:r>
              <a:rPr lang="de-DE" sz="1800" dirty="0"/>
              <a:t>Fernbleiben von der Arbeit</a:t>
            </a:r>
          </a:p>
          <a:p>
            <a:r>
              <a:rPr lang="de-DE" sz="1800" dirty="0"/>
              <a:t>Verspätetes Erscheinen am Arbeitsplatz</a:t>
            </a:r>
          </a:p>
          <a:p>
            <a:r>
              <a:rPr lang="de-DE" sz="1800" dirty="0"/>
              <a:t>Manipulation der Zeiterfassung</a:t>
            </a:r>
          </a:p>
          <a:p>
            <a:r>
              <a:rPr lang="de-DE" sz="1800" dirty="0"/>
              <a:t>Missachtung von Verboten</a:t>
            </a:r>
          </a:p>
          <a:p>
            <a:r>
              <a:rPr lang="de-DE" sz="1800" dirty="0"/>
              <a:t>Diebstahl</a:t>
            </a:r>
          </a:p>
          <a:p>
            <a:r>
              <a:rPr lang="de-DE" sz="1800" dirty="0"/>
              <a:t>Beleidigung oder Mobbing</a:t>
            </a:r>
          </a:p>
          <a:p>
            <a:r>
              <a:rPr lang="de-DE" sz="1800" dirty="0"/>
              <a:t>Beschädigung von Firmeneigentum </a:t>
            </a:r>
          </a:p>
        </p:txBody>
      </p:sp>
      <p:sp>
        <p:nvSpPr>
          <p:cNvPr id="5" name="Textplatzhalter 5">
            <a:extLst>
              <a:ext uri="{FF2B5EF4-FFF2-40B4-BE49-F238E27FC236}">
                <a16:creationId xmlns:a16="http://schemas.microsoft.com/office/drawing/2014/main" id="{AB432C45-9B17-FD87-DF9E-74E5DA3D848B}"/>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407532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p:txBody>
          <a:bodyPr/>
          <a:lstStyle/>
          <a:p>
            <a:pPr>
              <a:lnSpc>
                <a:spcPct val="120000"/>
              </a:lnSpc>
            </a:pPr>
            <a:r>
              <a:rPr lang="de-DE" dirty="0"/>
              <a:t>Beachtung des Kündigungsschutzgesetz</a:t>
            </a:r>
            <a:br>
              <a:rPr lang="de-DE" dirty="0"/>
            </a:br>
            <a:r>
              <a:rPr lang="de-DE" b="0" dirty="0"/>
              <a:t>Wirksame Kündigungen – betriebsbedingte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§1 Abs. 2 S. 1 KSchG</a:t>
            </a:r>
          </a:p>
          <a:p>
            <a:r>
              <a:rPr lang="de-DE" sz="1800" dirty="0"/>
              <a:t>Dringend betriebliche Erfordernisse sind nötig</a:t>
            </a:r>
          </a:p>
          <a:p>
            <a:pPr lvl="1"/>
            <a:r>
              <a:rPr lang="de-DE" sz="1800" dirty="0"/>
              <a:t>Beurteilung kann nur der AG vornehmen</a:t>
            </a:r>
          </a:p>
          <a:p>
            <a:r>
              <a:rPr lang="de-DE" sz="1800" dirty="0"/>
              <a:t>Überprüfung nach folgenden Kriterien möglich:</a:t>
            </a:r>
          </a:p>
          <a:p>
            <a:pPr lvl="1"/>
            <a:r>
              <a:rPr lang="de-DE" sz="1800" dirty="0"/>
              <a:t>Unsachlichkeit</a:t>
            </a:r>
          </a:p>
          <a:p>
            <a:pPr lvl="1"/>
            <a:r>
              <a:rPr lang="de-DE" sz="1800" dirty="0"/>
              <a:t>Unvernunft</a:t>
            </a:r>
          </a:p>
          <a:p>
            <a:pPr lvl="1"/>
            <a:r>
              <a:rPr lang="de-DE" sz="1800" dirty="0"/>
              <a:t>Willkür</a:t>
            </a:r>
          </a:p>
          <a:p>
            <a:pPr marL="0" indent="0">
              <a:buNone/>
            </a:pPr>
            <a:endParaRPr lang="de-DE" sz="1800" dirty="0"/>
          </a:p>
          <a:p>
            <a:pPr marL="0" indent="0">
              <a:buNone/>
            </a:pPr>
            <a:r>
              <a:rPr lang="de-DE" sz="1800" b="1" dirty="0"/>
              <a:t>Prüfung</a:t>
            </a:r>
          </a:p>
          <a:p>
            <a:pPr marL="342900" indent="-342900">
              <a:buFont typeface="+mj-lt"/>
              <a:buAutoNum type="arabicPeriod"/>
            </a:pPr>
            <a:r>
              <a:rPr lang="de-DE" sz="1800" dirty="0"/>
              <a:t>Kann der AN auf einem anderen Arbeitsplatz beschäftigt werden?</a:t>
            </a:r>
          </a:p>
          <a:p>
            <a:pPr marL="342900" indent="-342900">
              <a:buFont typeface="+mj-lt"/>
              <a:buAutoNum type="arabicPeriod"/>
            </a:pPr>
            <a:r>
              <a:rPr lang="de-DE" sz="1800" dirty="0"/>
              <a:t>Ordnungsgemäße Sozialwahl</a:t>
            </a:r>
          </a:p>
          <a:p>
            <a:pPr marL="342900" indent="-342900">
              <a:buFont typeface="+mj-lt"/>
              <a:buAutoNum type="arabicPeriod"/>
            </a:pPr>
            <a:r>
              <a:rPr lang="de-DE" sz="1800" dirty="0"/>
              <a:t>Abwägung der Interessen AN und AG </a:t>
            </a:r>
          </a:p>
        </p:txBody>
      </p:sp>
      <p:sp>
        <p:nvSpPr>
          <p:cNvPr id="4" name="Textplatzhalter 5">
            <a:extLst>
              <a:ext uri="{FF2B5EF4-FFF2-40B4-BE49-F238E27FC236}">
                <a16:creationId xmlns:a16="http://schemas.microsoft.com/office/drawing/2014/main" id="{A140FB99-2746-84A9-4FB9-55B2AEEEAB10}"/>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369774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Betriebsbedingte Kündigung - Sozialwahl</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sz="1800" dirty="0"/>
              <a:t>Wenn sich keine Weiterbeschäftigungsmöglichkeit ergibt</a:t>
            </a:r>
          </a:p>
          <a:p>
            <a:r>
              <a:rPr lang="de-DE" sz="1800" dirty="0"/>
              <a:t>Folgende Punkte müssen nach §1 Abs. 3 S. 1 KSchG berücksichtigt werden:</a:t>
            </a:r>
          </a:p>
          <a:p>
            <a:pPr lvl="1"/>
            <a:r>
              <a:rPr lang="de-DE" sz="1800" dirty="0"/>
              <a:t>Dauer der Betriebszugehörigkeit</a:t>
            </a:r>
          </a:p>
          <a:p>
            <a:pPr lvl="1"/>
            <a:r>
              <a:rPr lang="de-DE" sz="1800" dirty="0"/>
              <a:t>Das Lebensalter</a:t>
            </a:r>
          </a:p>
          <a:p>
            <a:pPr lvl="1"/>
            <a:r>
              <a:rPr lang="de-DE" sz="1800" dirty="0"/>
              <a:t>Unterhaltspflichten</a:t>
            </a:r>
          </a:p>
          <a:p>
            <a:pPr lvl="1"/>
            <a:r>
              <a:rPr lang="de-DE" sz="1800" dirty="0"/>
              <a:t>Schwerbehinderung</a:t>
            </a:r>
          </a:p>
          <a:p>
            <a:r>
              <a:rPr lang="de-DE" sz="1800" dirty="0"/>
              <a:t>Unentbehrliche Mitarbeiter müssen nicht berücksichtigt werden </a:t>
            </a:r>
          </a:p>
          <a:p>
            <a:pPr marL="0" indent="0">
              <a:buNone/>
            </a:pPr>
            <a:r>
              <a:rPr lang="de-DE" sz="1800" dirty="0"/>
              <a:t>	§1a Abs 3 S. 2 KSchG</a:t>
            </a:r>
          </a:p>
        </p:txBody>
      </p:sp>
      <p:sp>
        <p:nvSpPr>
          <p:cNvPr id="4" name="Textplatzhalter 5">
            <a:extLst>
              <a:ext uri="{FF2B5EF4-FFF2-40B4-BE49-F238E27FC236}">
                <a16:creationId xmlns:a16="http://schemas.microsoft.com/office/drawing/2014/main" id="{3BCC4F5D-D0B7-555A-864F-2EA5EB3FC970}"/>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70625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BD3A0-0D29-F524-2048-B8C1DE645580}"/>
              </a:ext>
            </a:extLst>
          </p:cNvPr>
          <p:cNvSpPr>
            <a:spLocks noGrp="1"/>
          </p:cNvSpPr>
          <p:nvPr>
            <p:ph type="title"/>
          </p:nvPr>
        </p:nvSpPr>
        <p:spPr/>
        <p:txBody>
          <a:bodyPr/>
          <a:lstStyle/>
          <a:p>
            <a:r>
              <a:rPr lang="de-DE" dirty="0"/>
              <a:t>Beachtung des Kündigungsschutzgesetz</a:t>
            </a:r>
            <a:br>
              <a:rPr lang="de-DE" dirty="0"/>
            </a:br>
            <a:r>
              <a:rPr lang="de-DE" b="0" dirty="0"/>
              <a:t>Sozialwahl - Umfrage</a:t>
            </a:r>
            <a:endParaRPr lang="de-DE" dirty="0"/>
          </a:p>
        </p:txBody>
      </p:sp>
      <p:sp>
        <p:nvSpPr>
          <p:cNvPr id="3" name="Inhaltsplatzhalter 2">
            <a:extLst>
              <a:ext uri="{FF2B5EF4-FFF2-40B4-BE49-F238E27FC236}">
                <a16:creationId xmlns:a16="http://schemas.microsoft.com/office/drawing/2014/main" id="{88543A6B-3650-5E2E-EEDB-D143F1831742}"/>
              </a:ext>
            </a:extLst>
          </p:cNvPr>
          <p:cNvSpPr>
            <a:spLocks noGrp="1"/>
          </p:cNvSpPr>
          <p:nvPr>
            <p:ph idx="1"/>
          </p:nvPr>
        </p:nvSpPr>
        <p:spPr/>
        <p:txBody>
          <a:bodyPr/>
          <a:lstStyle/>
          <a:p>
            <a:pPr marL="0" indent="0">
              <a:lnSpc>
                <a:spcPct val="150000"/>
              </a:lnSpc>
              <a:spcAft>
                <a:spcPts val="800"/>
              </a:spcAft>
              <a:buNone/>
            </a:pP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Die jüngst in Betrieb genommene neue Software hat zur Folge, dass eine Vollzeitarbeitsstelle eingespart werden kann. In der betreffenden Abteilung verrichten Susanne Müller, Mathias Franz und Tine Ludwig vergleichbare Tätigkeiten.</a:t>
            </a:r>
          </a:p>
          <a:p>
            <a:pPr>
              <a:lnSpc>
                <a:spcPct val="150000"/>
              </a:lnSpc>
              <a:spcAft>
                <a:spcPts val="800"/>
              </a:spcAft>
            </a:pPr>
            <a:r>
              <a:rPr lang="de-DE" sz="1800" b="1" kern="100" dirty="0">
                <a:effectLst/>
                <a:latin typeface="Myriad Pro" panose="020B0503030403020204" pitchFamily="34" charset="0"/>
                <a:ea typeface="Calibri" panose="020F0502020204030204" pitchFamily="34" charset="0"/>
                <a:cs typeface="Times New Roman" panose="02020603050405020304" pitchFamily="18" charset="0"/>
              </a:rPr>
              <a:t>Susanne Müller</a:t>
            </a: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 ist 29 Jahre alt, ledig, schwerbehindert und gehört dem Unternehmen drei Jahre an</a:t>
            </a:r>
          </a:p>
          <a:p>
            <a:pPr>
              <a:lnSpc>
                <a:spcPct val="150000"/>
              </a:lnSpc>
              <a:spcAft>
                <a:spcPts val="800"/>
              </a:spcAft>
            </a:pPr>
            <a:r>
              <a:rPr lang="de-DE" sz="1800" b="1" kern="100" dirty="0">
                <a:effectLst/>
                <a:latin typeface="Myriad Pro" panose="020B0503030403020204" pitchFamily="34" charset="0"/>
                <a:ea typeface="Calibri" panose="020F0502020204030204" pitchFamily="34" charset="0"/>
                <a:cs typeface="Times New Roman" panose="02020603050405020304" pitchFamily="18" charset="0"/>
              </a:rPr>
              <a:t>Mathias Franz </a:t>
            </a: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ist 39 Jahre alt, verheiratet, hat zwei Kinder im Kindergartenalter und gehört dem Unternehmen fünft Jahre an.</a:t>
            </a:r>
          </a:p>
          <a:p>
            <a:pPr>
              <a:lnSpc>
                <a:spcPct val="150000"/>
              </a:lnSpc>
              <a:spcAft>
                <a:spcPts val="800"/>
              </a:spcAft>
            </a:pPr>
            <a:r>
              <a:rPr lang="de-DE" sz="1800" b="1" kern="100" dirty="0">
                <a:effectLst/>
                <a:latin typeface="Myriad Pro" panose="020B0503030403020204" pitchFamily="34" charset="0"/>
                <a:ea typeface="Calibri" panose="020F0502020204030204" pitchFamily="34" charset="0"/>
                <a:cs typeface="Times New Roman" panose="02020603050405020304" pitchFamily="18" charset="0"/>
              </a:rPr>
              <a:t>Tine Ludwig </a:t>
            </a: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ist 60 Jahre alt, geschieden, hat ein studierendes Kind und gehört dem Unternehmen 24 Jahre an.</a:t>
            </a:r>
          </a:p>
        </p:txBody>
      </p:sp>
      <p:sp>
        <p:nvSpPr>
          <p:cNvPr id="4" name="Textplatzhalter 5">
            <a:extLst>
              <a:ext uri="{FF2B5EF4-FFF2-40B4-BE49-F238E27FC236}">
                <a16:creationId xmlns:a16="http://schemas.microsoft.com/office/drawing/2014/main" id="{4A2F5382-59D9-6E53-5E50-F9863E1E829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123</a:t>
            </a:r>
          </a:p>
        </p:txBody>
      </p:sp>
    </p:spTree>
    <p:extLst>
      <p:ext uri="{BB962C8B-B14F-4D97-AF65-F5344CB8AC3E}">
        <p14:creationId xmlns:p14="http://schemas.microsoft.com/office/powerpoint/2010/main" val="328219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de-DE" dirty="0"/>
              <a:t>Agenda</a:t>
            </a:r>
          </a:p>
        </p:txBody>
      </p:sp>
      <p:sp>
        <p:nvSpPr>
          <p:cNvPr id="711683" name="Rectangle 3"/>
          <p:cNvSpPr>
            <a:spLocks noGrp="1" noChangeArrowheads="1"/>
          </p:cNvSpPr>
          <p:nvPr>
            <p:ph idx="1"/>
          </p:nvPr>
        </p:nvSpPr>
        <p:spPr>
          <a:xfrm>
            <a:off x="573088" y="1226343"/>
            <a:ext cx="8064500" cy="4405313"/>
          </a:xfrm>
        </p:spPr>
        <p:txBody>
          <a:bodyPr anchor="ctr"/>
          <a:lstStyle/>
          <a:p>
            <a:pPr marL="0" indent="0">
              <a:buNone/>
            </a:pPr>
            <a:r>
              <a:rPr lang="de-DE" sz="1800" b="1" dirty="0"/>
              <a:t>Einführung</a:t>
            </a:r>
          </a:p>
          <a:p>
            <a:pPr marL="188595" indent="-188595"/>
            <a:r>
              <a:rPr lang="de-DE" sz="1800" dirty="0">
                <a:cs typeface="Arial"/>
              </a:rPr>
              <a:t>Wer sind Wir</a:t>
            </a:r>
          </a:p>
          <a:p>
            <a:pPr marL="664845" lvl="1" indent="-188595"/>
            <a:r>
              <a:rPr lang="de-DE" sz="1800" dirty="0">
                <a:cs typeface="Arial"/>
              </a:rPr>
              <a:t>Robin </a:t>
            </a:r>
            <a:r>
              <a:rPr lang="de-DE" sz="1800" dirty="0" err="1">
                <a:cs typeface="Arial"/>
              </a:rPr>
              <a:t>Kierstein</a:t>
            </a:r>
            <a:endParaRPr lang="de-DE" sz="1800" dirty="0">
              <a:cs typeface="Arial"/>
            </a:endParaRPr>
          </a:p>
          <a:p>
            <a:pPr marL="664845" lvl="1" indent="-188595"/>
            <a:r>
              <a:rPr lang="de-DE" sz="1800" dirty="0">
                <a:cs typeface="Arial"/>
              </a:rPr>
              <a:t>Dehbia Kouadria </a:t>
            </a:r>
          </a:p>
          <a:p>
            <a:pPr marL="476250" lvl="1" indent="0">
              <a:buNone/>
            </a:pPr>
            <a:endParaRPr lang="de-DE" sz="1800" dirty="0">
              <a:cs typeface="Arial"/>
            </a:endParaRPr>
          </a:p>
          <a:p>
            <a:pPr marL="0" indent="0">
              <a:buNone/>
            </a:pPr>
            <a:r>
              <a:rPr lang="de-DE" sz="1800" b="1" dirty="0">
                <a:cs typeface="Arial"/>
              </a:rPr>
              <a:t>Gruppenaufteilung </a:t>
            </a:r>
          </a:p>
          <a:p>
            <a:pPr marL="664845" lvl="1" indent="-188595"/>
            <a:r>
              <a:rPr lang="de-DE" sz="1800" dirty="0">
                <a:cs typeface="Arial"/>
              </a:rPr>
              <a:t>Warm-Up </a:t>
            </a:r>
          </a:p>
          <a:p>
            <a:pPr marL="476250" lvl="1" indent="0">
              <a:buNone/>
            </a:pPr>
            <a:endParaRPr lang="de-DE" sz="1800" dirty="0">
              <a:cs typeface="Arial"/>
            </a:endParaRPr>
          </a:p>
          <a:p>
            <a:pPr marL="0" indent="0">
              <a:buNone/>
            </a:pPr>
            <a:r>
              <a:rPr lang="de-DE" sz="1800" b="1" dirty="0">
                <a:cs typeface="Arial"/>
              </a:rPr>
              <a:t>Die Kündigung</a:t>
            </a:r>
          </a:p>
          <a:p>
            <a:pPr marL="0" indent="0">
              <a:buNone/>
            </a:pPr>
            <a:r>
              <a:rPr lang="de-DE" sz="1800" b="1" dirty="0">
                <a:cs typeface="Arial"/>
              </a:rPr>
              <a:t>Abschließende Empfehlungen</a:t>
            </a:r>
          </a:p>
          <a:p>
            <a:pPr marL="0" indent="0">
              <a:buNone/>
            </a:pPr>
            <a:r>
              <a:rPr lang="de-DE" sz="1800" b="1" dirty="0">
                <a:cs typeface="Arial"/>
              </a:rPr>
              <a:t>Fragerunde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E7946E-2EE1-ED29-004D-D542A03BB414}"/>
              </a:ext>
            </a:extLst>
          </p:cNvPr>
          <p:cNvSpPr>
            <a:spLocks noGrp="1"/>
          </p:cNvSpPr>
          <p:nvPr>
            <p:ph type="title"/>
          </p:nvPr>
        </p:nvSpPr>
        <p:spPr>
          <a:xfrm>
            <a:off x="573088" y="188913"/>
            <a:ext cx="8074025" cy="738664"/>
          </a:xfrm>
        </p:spPr>
        <p:txBody>
          <a:bodyPr/>
          <a:lstStyle/>
          <a:p>
            <a:r>
              <a:rPr lang="de-DE" dirty="0"/>
              <a:t>Beachtung des Kündigungsschutzgesetz</a:t>
            </a:r>
            <a:br>
              <a:rPr lang="de-DE" dirty="0"/>
            </a:br>
            <a:r>
              <a:rPr lang="de-DE" b="0" dirty="0"/>
              <a:t>Sozialwahl - Umfrage</a:t>
            </a:r>
            <a:endParaRPr lang="de-DE" dirty="0"/>
          </a:p>
        </p:txBody>
      </p:sp>
      <p:pic>
        <p:nvPicPr>
          <p:cNvPr id="5" name="Inhaltsplatzhalter 4">
            <a:extLst>
              <a:ext uri="{FF2B5EF4-FFF2-40B4-BE49-F238E27FC236}">
                <a16:creationId xmlns:a16="http://schemas.microsoft.com/office/drawing/2014/main" id="{4A91E1CF-6F7C-6480-0385-537A7BCBCCB9}"/>
              </a:ext>
            </a:extLst>
          </p:cNvPr>
          <p:cNvPicPr>
            <a:picLocks noGrp="1" noChangeAspect="1"/>
          </p:cNvPicPr>
          <p:nvPr>
            <p:ph idx="1"/>
          </p:nvPr>
        </p:nvPicPr>
        <p:blipFill>
          <a:blip r:embed="rId3"/>
          <a:stretch>
            <a:fillRect/>
          </a:stretch>
        </p:blipFill>
        <p:spPr>
          <a:xfrm>
            <a:off x="2626821" y="1347418"/>
            <a:ext cx="3793684" cy="4431367"/>
          </a:xfrm>
        </p:spPr>
      </p:pic>
    </p:spTree>
    <p:extLst>
      <p:ext uri="{BB962C8B-B14F-4D97-AF65-F5344CB8AC3E}">
        <p14:creationId xmlns:p14="http://schemas.microsoft.com/office/powerpoint/2010/main" val="410936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BD3A0-0D29-F524-2048-B8C1DE645580}"/>
              </a:ext>
            </a:extLst>
          </p:cNvPr>
          <p:cNvSpPr>
            <a:spLocks noGrp="1"/>
          </p:cNvSpPr>
          <p:nvPr>
            <p:ph type="title"/>
          </p:nvPr>
        </p:nvSpPr>
        <p:spPr>
          <a:xfrm>
            <a:off x="573088" y="188913"/>
            <a:ext cx="8074025" cy="738664"/>
          </a:xfrm>
        </p:spPr>
        <p:txBody>
          <a:bodyPr/>
          <a:lstStyle/>
          <a:p>
            <a:r>
              <a:rPr lang="de-DE" dirty="0"/>
              <a:t>Beachtung des Kündigungsschutzgesetz</a:t>
            </a:r>
            <a:br>
              <a:rPr lang="de-DE" dirty="0"/>
            </a:br>
            <a:r>
              <a:rPr lang="de-DE" b="0" dirty="0"/>
              <a:t>Sozialwahl - Lösungsansatz</a:t>
            </a:r>
            <a:endParaRPr lang="de-DE" dirty="0"/>
          </a:p>
        </p:txBody>
      </p:sp>
      <p:sp>
        <p:nvSpPr>
          <p:cNvPr id="4" name="Textplatzhalter 5">
            <a:extLst>
              <a:ext uri="{FF2B5EF4-FFF2-40B4-BE49-F238E27FC236}">
                <a16:creationId xmlns:a16="http://schemas.microsoft.com/office/drawing/2014/main" id="{4A2F5382-59D9-6E53-5E50-F9863E1E829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123</a:t>
            </a:r>
          </a:p>
        </p:txBody>
      </p:sp>
      <p:graphicFrame>
        <p:nvGraphicFramePr>
          <p:cNvPr id="7" name="Tabelle 7">
            <a:extLst>
              <a:ext uri="{FF2B5EF4-FFF2-40B4-BE49-F238E27FC236}">
                <a16:creationId xmlns:a16="http://schemas.microsoft.com/office/drawing/2014/main" id="{C4469709-CA9E-2CE0-AAF5-94295481CE9D}"/>
              </a:ext>
            </a:extLst>
          </p:cNvPr>
          <p:cNvGraphicFramePr>
            <a:graphicFrameLocks noGrp="1"/>
          </p:cNvGraphicFramePr>
          <p:nvPr>
            <p:ph idx="1"/>
            <p:extLst>
              <p:ext uri="{D42A27DB-BD31-4B8C-83A1-F6EECF244321}">
                <p14:modId xmlns:p14="http://schemas.microsoft.com/office/powerpoint/2010/main" val="906122435"/>
              </p:ext>
            </p:extLst>
          </p:nvPr>
        </p:nvGraphicFramePr>
        <p:xfrm>
          <a:off x="255645" y="1733550"/>
          <a:ext cx="8239962" cy="3108960"/>
        </p:xfrm>
        <a:graphic>
          <a:graphicData uri="http://schemas.openxmlformats.org/drawingml/2006/table">
            <a:tbl>
              <a:tblPr firstRow="1" bandRow="1">
                <a:tableStyleId>{5C22544A-7EE6-4342-B048-85BDC9FD1C3A}</a:tableStyleId>
              </a:tblPr>
              <a:tblGrid>
                <a:gridCol w="1182703">
                  <a:extLst>
                    <a:ext uri="{9D8B030D-6E8A-4147-A177-3AD203B41FA5}">
                      <a16:colId xmlns:a16="http://schemas.microsoft.com/office/drawing/2014/main" val="1801597504"/>
                    </a:ext>
                  </a:extLst>
                </a:gridCol>
                <a:gridCol w="1727030">
                  <a:extLst>
                    <a:ext uri="{9D8B030D-6E8A-4147-A177-3AD203B41FA5}">
                      <a16:colId xmlns:a16="http://schemas.microsoft.com/office/drawing/2014/main" val="196073176"/>
                    </a:ext>
                  </a:extLst>
                </a:gridCol>
                <a:gridCol w="1210248">
                  <a:extLst>
                    <a:ext uri="{9D8B030D-6E8A-4147-A177-3AD203B41FA5}">
                      <a16:colId xmlns:a16="http://schemas.microsoft.com/office/drawing/2014/main" val="1563210430"/>
                    </a:ext>
                  </a:extLst>
                </a:gridCol>
                <a:gridCol w="1421116">
                  <a:extLst>
                    <a:ext uri="{9D8B030D-6E8A-4147-A177-3AD203B41FA5}">
                      <a16:colId xmlns:a16="http://schemas.microsoft.com/office/drawing/2014/main" val="1106922162"/>
                    </a:ext>
                  </a:extLst>
                </a:gridCol>
                <a:gridCol w="1601585">
                  <a:extLst>
                    <a:ext uri="{9D8B030D-6E8A-4147-A177-3AD203B41FA5}">
                      <a16:colId xmlns:a16="http://schemas.microsoft.com/office/drawing/2014/main" val="3988148208"/>
                    </a:ext>
                  </a:extLst>
                </a:gridCol>
                <a:gridCol w="1097280">
                  <a:extLst>
                    <a:ext uri="{9D8B030D-6E8A-4147-A177-3AD203B41FA5}">
                      <a16:colId xmlns:a16="http://schemas.microsoft.com/office/drawing/2014/main" val="1903541624"/>
                    </a:ext>
                  </a:extLst>
                </a:gridCol>
              </a:tblGrid>
              <a:tr h="370840">
                <a:tc>
                  <a:txBody>
                    <a:bodyPr/>
                    <a:lstStyle/>
                    <a:p>
                      <a:pPr algn="l"/>
                      <a:r>
                        <a:rPr lang="de-DE" dirty="0"/>
                        <a:t>Name</a:t>
                      </a:r>
                    </a:p>
                  </a:txBody>
                  <a:tcPr/>
                </a:tc>
                <a:tc>
                  <a:txBody>
                    <a:bodyPr/>
                    <a:lstStyle/>
                    <a:p>
                      <a:pPr algn="l"/>
                      <a:r>
                        <a:rPr lang="de-DE" dirty="0"/>
                        <a:t>Betriebs-zugehörigkeit</a:t>
                      </a:r>
                    </a:p>
                  </a:txBody>
                  <a:tcPr/>
                </a:tc>
                <a:tc>
                  <a:txBody>
                    <a:bodyPr/>
                    <a:lstStyle/>
                    <a:p>
                      <a:pPr algn="l"/>
                      <a:r>
                        <a:rPr lang="de-DE" dirty="0"/>
                        <a:t>Alter</a:t>
                      </a:r>
                    </a:p>
                    <a:p>
                      <a:pPr algn="l"/>
                      <a:r>
                        <a:rPr lang="de-DE" dirty="0"/>
                        <a:t>(Jahre)</a:t>
                      </a:r>
                    </a:p>
                  </a:txBody>
                  <a:tcPr/>
                </a:tc>
                <a:tc>
                  <a:txBody>
                    <a:bodyPr/>
                    <a:lstStyle/>
                    <a:p>
                      <a:pPr algn="l"/>
                      <a:r>
                        <a:rPr lang="de-DE" dirty="0"/>
                        <a:t>Unterhalts-pflichten</a:t>
                      </a:r>
                    </a:p>
                  </a:txBody>
                  <a:tcPr/>
                </a:tc>
                <a:tc>
                  <a:txBody>
                    <a:bodyPr/>
                    <a:lstStyle/>
                    <a:p>
                      <a:pPr algn="l"/>
                      <a:r>
                        <a:rPr lang="de-DE" dirty="0"/>
                        <a:t>Schwer-behinderung</a:t>
                      </a:r>
                    </a:p>
                  </a:txBody>
                  <a:tcPr/>
                </a:tc>
                <a:tc>
                  <a:txBody>
                    <a:bodyPr/>
                    <a:lstStyle/>
                    <a:p>
                      <a:pPr algn="l"/>
                      <a:r>
                        <a:rPr lang="de-DE" dirty="0"/>
                        <a:t>Summe</a:t>
                      </a:r>
                    </a:p>
                  </a:txBody>
                  <a:tcPr/>
                </a:tc>
                <a:extLst>
                  <a:ext uri="{0D108BD9-81ED-4DB2-BD59-A6C34878D82A}">
                    <a16:rowId xmlns:a16="http://schemas.microsoft.com/office/drawing/2014/main" val="1545761166"/>
                  </a:ext>
                </a:extLst>
              </a:tr>
              <a:tr h="370840">
                <a:tc>
                  <a:txBody>
                    <a:bodyPr/>
                    <a:lstStyle/>
                    <a:p>
                      <a:r>
                        <a:rPr lang="de-DE" dirty="0"/>
                        <a:t>Susanne </a:t>
                      </a:r>
                    </a:p>
                    <a:p>
                      <a:r>
                        <a:rPr lang="de-DE" dirty="0"/>
                        <a:t>Müller</a:t>
                      </a:r>
                    </a:p>
                  </a:txBody>
                  <a:tcPr/>
                </a:tc>
                <a:tc>
                  <a:txBody>
                    <a:bodyPr/>
                    <a:lstStyle/>
                    <a:p>
                      <a:r>
                        <a:rPr lang="de-DE" dirty="0"/>
                        <a:t>3 Jahre =</a:t>
                      </a:r>
                    </a:p>
                    <a:p>
                      <a:r>
                        <a:rPr lang="de-DE" dirty="0"/>
                        <a:t>0 Punkte</a:t>
                      </a:r>
                    </a:p>
                  </a:txBody>
                  <a:tcPr/>
                </a:tc>
                <a:tc>
                  <a:txBody>
                    <a:bodyPr/>
                    <a:lstStyle/>
                    <a:p>
                      <a:pPr marL="342900" indent="-342900">
                        <a:buAutoNum type="arabicPlain" startAt="29"/>
                      </a:pPr>
                      <a:r>
                        <a:rPr lang="de-DE" dirty="0"/>
                        <a:t>=</a:t>
                      </a:r>
                    </a:p>
                    <a:p>
                      <a:pPr marL="0" indent="0">
                        <a:buNone/>
                      </a:pPr>
                      <a:r>
                        <a:rPr lang="de-DE" dirty="0"/>
                        <a:t>0 Punkte</a:t>
                      </a:r>
                    </a:p>
                  </a:txBody>
                  <a:tcPr/>
                </a:tc>
                <a:tc>
                  <a:txBody>
                    <a:bodyPr/>
                    <a:lstStyle/>
                    <a:p>
                      <a:r>
                        <a:rPr lang="de-DE" dirty="0"/>
                        <a:t>Keine =</a:t>
                      </a:r>
                    </a:p>
                    <a:p>
                      <a:r>
                        <a:rPr lang="de-DE" dirty="0"/>
                        <a:t>0 Punkte</a:t>
                      </a:r>
                    </a:p>
                  </a:txBody>
                  <a:tcPr/>
                </a:tc>
                <a:tc>
                  <a:txBody>
                    <a:bodyPr/>
                    <a:lstStyle/>
                    <a:p>
                      <a:r>
                        <a:rPr lang="de-DE" dirty="0"/>
                        <a:t>Ja =</a:t>
                      </a:r>
                    </a:p>
                    <a:p>
                      <a:r>
                        <a:rPr lang="de-DE" dirty="0"/>
                        <a:t>2 Punkte</a:t>
                      </a:r>
                    </a:p>
                  </a:txBody>
                  <a:tcPr/>
                </a:tc>
                <a:tc>
                  <a:txBody>
                    <a:bodyPr/>
                    <a:lstStyle/>
                    <a:p>
                      <a:r>
                        <a:rPr lang="de-DE" dirty="0"/>
                        <a:t>2</a:t>
                      </a:r>
                    </a:p>
                  </a:txBody>
                  <a:tcPr/>
                </a:tc>
                <a:extLst>
                  <a:ext uri="{0D108BD9-81ED-4DB2-BD59-A6C34878D82A}">
                    <a16:rowId xmlns:a16="http://schemas.microsoft.com/office/drawing/2014/main" val="3157475065"/>
                  </a:ext>
                </a:extLst>
              </a:tr>
              <a:tr h="370840">
                <a:tc>
                  <a:txBody>
                    <a:bodyPr/>
                    <a:lstStyle/>
                    <a:p>
                      <a:r>
                        <a:rPr lang="de-DE" dirty="0"/>
                        <a:t>Mathias</a:t>
                      </a:r>
                    </a:p>
                    <a:p>
                      <a:r>
                        <a:rPr lang="de-DE" dirty="0"/>
                        <a:t>Franz</a:t>
                      </a:r>
                    </a:p>
                  </a:txBody>
                  <a:tcPr/>
                </a:tc>
                <a:tc>
                  <a:txBody>
                    <a:bodyPr/>
                    <a:lstStyle/>
                    <a:p>
                      <a:r>
                        <a:rPr lang="de-DE" dirty="0"/>
                        <a:t>5 Jahre =</a:t>
                      </a:r>
                    </a:p>
                    <a:p>
                      <a:r>
                        <a:rPr lang="de-DE" dirty="0"/>
                        <a:t>1 Punkt</a:t>
                      </a:r>
                    </a:p>
                  </a:txBody>
                  <a:tcPr/>
                </a:tc>
                <a:tc>
                  <a:txBody>
                    <a:bodyPr/>
                    <a:lstStyle/>
                    <a:p>
                      <a:r>
                        <a:rPr lang="de-DE" dirty="0"/>
                        <a:t>39 =</a:t>
                      </a:r>
                    </a:p>
                    <a:p>
                      <a:r>
                        <a:rPr lang="de-DE" dirty="0"/>
                        <a:t>1 Punkt</a:t>
                      </a:r>
                    </a:p>
                  </a:txBody>
                  <a:tcPr/>
                </a:tc>
                <a:tc>
                  <a:txBody>
                    <a:bodyPr/>
                    <a:lstStyle/>
                    <a:p>
                      <a:r>
                        <a:rPr lang="de-DE" dirty="0"/>
                        <a:t>Verheiratet,</a:t>
                      </a:r>
                    </a:p>
                    <a:p>
                      <a:r>
                        <a:rPr lang="de-DE" dirty="0"/>
                        <a:t>2 Kinder = </a:t>
                      </a:r>
                    </a:p>
                    <a:p>
                      <a:r>
                        <a:rPr lang="de-DE" dirty="0"/>
                        <a:t>2 Punkte</a:t>
                      </a:r>
                    </a:p>
                  </a:txBody>
                  <a:tcPr/>
                </a:tc>
                <a:tc>
                  <a:txBody>
                    <a:bodyPr/>
                    <a:lstStyle/>
                    <a:p>
                      <a:r>
                        <a:rPr lang="de-DE" dirty="0"/>
                        <a:t>Nein =</a:t>
                      </a:r>
                    </a:p>
                    <a:p>
                      <a:r>
                        <a:rPr lang="de-DE" dirty="0"/>
                        <a:t>0 Punkte</a:t>
                      </a:r>
                    </a:p>
                  </a:txBody>
                  <a:tcPr/>
                </a:tc>
                <a:tc>
                  <a:txBody>
                    <a:bodyPr/>
                    <a:lstStyle/>
                    <a:p>
                      <a:r>
                        <a:rPr lang="de-DE" dirty="0"/>
                        <a:t>4</a:t>
                      </a:r>
                    </a:p>
                  </a:txBody>
                  <a:tcPr/>
                </a:tc>
                <a:extLst>
                  <a:ext uri="{0D108BD9-81ED-4DB2-BD59-A6C34878D82A}">
                    <a16:rowId xmlns:a16="http://schemas.microsoft.com/office/drawing/2014/main" val="1850244732"/>
                  </a:ext>
                </a:extLst>
              </a:tr>
              <a:tr h="370840">
                <a:tc>
                  <a:txBody>
                    <a:bodyPr/>
                    <a:lstStyle/>
                    <a:p>
                      <a:r>
                        <a:rPr lang="de-DE" dirty="0"/>
                        <a:t>Tine </a:t>
                      </a:r>
                    </a:p>
                    <a:p>
                      <a:r>
                        <a:rPr lang="de-DE" dirty="0"/>
                        <a:t>Ludwig</a:t>
                      </a:r>
                    </a:p>
                  </a:txBody>
                  <a:tcPr/>
                </a:tc>
                <a:tc>
                  <a:txBody>
                    <a:bodyPr/>
                    <a:lstStyle/>
                    <a:p>
                      <a:r>
                        <a:rPr lang="de-DE" dirty="0"/>
                        <a:t>24 Jahre =</a:t>
                      </a:r>
                    </a:p>
                    <a:p>
                      <a:r>
                        <a:rPr lang="de-DE" dirty="0"/>
                        <a:t>2 Punkte</a:t>
                      </a:r>
                    </a:p>
                  </a:txBody>
                  <a:tcPr/>
                </a:tc>
                <a:tc>
                  <a:txBody>
                    <a:bodyPr/>
                    <a:lstStyle/>
                    <a:p>
                      <a:r>
                        <a:rPr lang="de-DE" dirty="0"/>
                        <a:t>60 =</a:t>
                      </a:r>
                    </a:p>
                    <a:p>
                      <a:r>
                        <a:rPr lang="de-DE" dirty="0"/>
                        <a:t>2 Punkte</a:t>
                      </a:r>
                    </a:p>
                  </a:txBody>
                  <a:tcPr/>
                </a:tc>
                <a:tc>
                  <a:txBody>
                    <a:bodyPr/>
                    <a:lstStyle/>
                    <a:p>
                      <a:r>
                        <a:rPr lang="de-DE" dirty="0"/>
                        <a:t>Geschieden ein Kind =</a:t>
                      </a:r>
                    </a:p>
                    <a:p>
                      <a:r>
                        <a:rPr lang="de-DE" dirty="0"/>
                        <a:t>1 Punkt</a:t>
                      </a:r>
                    </a:p>
                  </a:txBody>
                  <a:tcPr/>
                </a:tc>
                <a:tc>
                  <a:txBody>
                    <a:bodyPr/>
                    <a:lstStyle/>
                    <a:p>
                      <a:r>
                        <a:rPr lang="de-DE" dirty="0"/>
                        <a:t>Nein =</a:t>
                      </a:r>
                    </a:p>
                    <a:p>
                      <a:r>
                        <a:rPr lang="de-DE" dirty="0"/>
                        <a:t>0 Punkte</a:t>
                      </a:r>
                    </a:p>
                  </a:txBody>
                  <a:tcPr/>
                </a:tc>
                <a:tc>
                  <a:txBody>
                    <a:bodyPr/>
                    <a:lstStyle/>
                    <a:p>
                      <a:r>
                        <a:rPr lang="de-DE" dirty="0"/>
                        <a:t>5</a:t>
                      </a:r>
                    </a:p>
                  </a:txBody>
                  <a:tcPr/>
                </a:tc>
                <a:extLst>
                  <a:ext uri="{0D108BD9-81ED-4DB2-BD59-A6C34878D82A}">
                    <a16:rowId xmlns:a16="http://schemas.microsoft.com/office/drawing/2014/main" val="2471350455"/>
                  </a:ext>
                </a:extLst>
              </a:tr>
            </a:tbl>
          </a:graphicData>
        </a:graphic>
      </p:graphicFrame>
    </p:spTree>
    <p:extLst>
      <p:ext uri="{BB962C8B-B14F-4D97-AF65-F5344CB8AC3E}">
        <p14:creationId xmlns:p14="http://schemas.microsoft.com/office/powerpoint/2010/main" val="1831135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337542-1EC9-FFF1-B800-7F0AF9DEF063}"/>
              </a:ext>
            </a:extLst>
          </p:cNvPr>
          <p:cNvSpPr>
            <a:spLocks noGrp="1"/>
          </p:cNvSpPr>
          <p:nvPr>
            <p:ph type="title"/>
          </p:nvPr>
        </p:nvSpPr>
        <p:spPr/>
        <p:txBody>
          <a:bodyPr/>
          <a:lstStyle/>
          <a:p>
            <a:r>
              <a:rPr lang="de-DE" dirty="0"/>
              <a:t>Einseitige Beendigung des Arbeitsverhältnisses</a:t>
            </a:r>
            <a:br>
              <a:rPr lang="de-DE" dirty="0"/>
            </a:br>
            <a:r>
              <a:rPr lang="de-DE" b="0" dirty="0"/>
              <a:t>Die außerordentliche Kündigung</a:t>
            </a:r>
          </a:p>
        </p:txBody>
      </p:sp>
      <p:sp>
        <p:nvSpPr>
          <p:cNvPr id="3" name="Inhaltsplatzhalter 2">
            <a:extLst>
              <a:ext uri="{FF2B5EF4-FFF2-40B4-BE49-F238E27FC236}">
                <a16:creationId xmlns:a16="http://schemas.microsoft.com/office/drawing/2014/main" id="{3EC28CAD-1760-126C-051D-69B192E95AD4}"/>
              </a:ext>
            </a:extLst>
          </p:cNvPr>
          <p:cNvSpPr>
            <a:spLocks noGrp="1"/>
          </p:cNvSpPr>
          <p:nvPr>
            <p:ph idx="1"/>
          </p:nvPr>
        </p:nvSpPr>
        <p:spPr/>
        <p:txBody>
          <a:bodyPr/>
          <a:lstStyle/>
          <a:p>
            <a:r>
              <a:rPr lang="de-DE" sz="1800" dirty="0"/>
              <a:t>Dreiwochenfrist zur Klageerhebung nach §4 S. 1 KSchG</a:t>
            </a:r>
          </a:p>
          <a:p>
            <a:r>
              <a:rPr lang="de-DE" sz="1800" dirty="0"/>
              <a:t>Keine Kündigungsfrist nach §626 Abs. 1 BGB</a:t>
            </a:r>
          </a:p>
          <a:p>
            <a:r>
              <a:rPr lang="de-DE" sz="1800" dirty="0"/>
              <a:t>Nur für Ausnahmefälle </a:t>
            </a:r>
          </a:p>
          <a:p>
            <a:r>
              <a:rPr lang="de-DE" sz="1800" dirty="0"/>
              <a:t>Anforderungen</a:t>
            </a:r>
          </a:p>
          <a:p>
            <a:pPr lvl="1"/>
            <a:r>
              <a:rPr lang="de-DE" sz="1800" dirty="0"/>
              <a:t>Wichtige Gründe aufgrund derer der Regelfall nicht zumutbar ist</a:t>
            </a:r>
          </a:p>
          <a:p>
            <a:pPr lvl="1"/>
            <a:r>
              <a:rPr lang="de-DE" sz="1800" dirty="0"/>
              <a:t>Muss innerhalb von zwei Wochen nach Kenntnisnahme erfolgen</a:t>
            </a:r>
          </a:p>
        </p:txBody>
      </p:sp>
      <p:sp>
        <p:nvSpPr>
          <p:cNvPr id="7" name="Fußzeilenplatzhalter 6">
            <a:extLst>
              <a:ext uri="{FF2B5EF4-FFF2-40B4-BE49-F238E27FC236}">
                <a16:creationId xmlns:a16="http://schemas.microsoft.com/office/drawing/2014/main" id="{D0691B98-3E54-B644-2C87-770A231F2C88}"/>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54EC0448-CE2D-5985-7764-ECD7171B00C2}"/>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125</a:t>
            </a:r>
          </a:p>
        </p:txBody>
      </p:sp>
      <p:sp>
        <p:nvSpPr>
          <p:cNvPr id="8" name="Textplatzhalter 7">
            <a:extLst>
              <a:ext uri="{FF2B5EF4-FFF2-40B4-BE49-F238E27FC236}">
                <a16:creationId xmlns:a16="http://schemas.microsoft.com/office/drawing/2014/main" id="{2C3FD4AF-B507-93B4-A0CD-1AD007CC5768}"/>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22797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E85FD8-A437-8BD1-7FC7-F3E892D31F06}"/>
              </a:ext>
            </a:extLst>
          </p:cNvPr>
          <p:cNvSpPr>
            <a:spLocks noGrp="1"/>
          </p:cNvSpPr>
          <p:nvPr>
            <p:ph type="title"/>
          </p:nvPr>
        </p:nvSpPr>
        <p:spPr/>
        <p:txBody>
          <a:bodyPr/>
          <a:lstStyle/>
          <a:p>
            <a:r>
              <a:rPr lang="de-DE" dirty="0"/>
              <a:t>Die außerordentliche Kündigung</a:t>
            </a:r>
            <a:br>
              <a:rPr lang="de-DE" b="0" dirty="0"/>
            </a:br>
            <a:r>
              <a:rPr lang="de-DE" b="0" dirty="0"/>
              <a:t>Wichtige Gründe</a:t>
            </a:r>
            <a:endParaRPr lang="de-DE" dirty="0"/>
          </a:p>
        </p:txBody>
      </p:sp>
      <p:sp>
        <p:nvSpPr>
          <p:cNvPr id="3" name="Inhaltsplatzhalter 2">
            <a:extLst>
              <a:ext uri="{FF2B5EF4-FFF2-40B4-BE49-F238E27FC236}">
                <a16:creationId xmlns:a16="http://schemas.microsoft.com/office/drawing/2014/main" id="{A2D6B0B8-2760-7B3F-9B6D-AA83275415AC}"/>
              </a:ext>
            </a:extLst>
          </p:cNvPr>
          <p:cNvSpPr>
            <a:spLocks noGrp="1"/>
          </p:cNvSpPr>
          <p:nvPr>
            <p:ph idx="1"/>
          </p:nvPr>
        </p:nvSpPr>
        <p:spPr/>
        <p:txBody>
          <a:bodyPr/>
          <a:lstStyle/>
          <a:p>
            <a:r>
              <a:rPr lang="de-DE" sz="1800" dirty="0"/>
              <a:t>Alkohol</a:t>
            </a:r>
          </a:p>
          <a:p>
            <a:r>
              <a:rPr lang="de-DE" sz="1800" dirty="0"/>
              <a:t>Arbeitsverweigerung</a:t>
            </a:r>
          </a:p>
          <a:p>
            <a:r>
              <a:rPr lang="de-DE" sz="1800" dirty="0"/>
              <a:t>Nebentätigkeit</a:t>
            </a:r>
          </a:p>
          <a:p>
            <a:r>
              <a:rPr lang="de-DE" sz="1800" dirty="0"/>
              <a:t>Internet- und Telefonnutzung</a:t>
            </a:r>
          </a:p>
          <a:p>
            <a:r>
              <a:rPr lang="de-DE" sz="1800" dirty="0"/>
              <a:t>Unpünktlichkeit</a:t>
            </a:r>
          </a:p>
          <a:p>
            <a:r>
              <a:rPr lang="de-DE" sz="1800" dirty="0"/>
              <a:t>Belästigung/Beleidung</a:t>
            </a:r>
          </a:p>
          <a:p>
            <a:r>
              <a:rPr lang="de-DE" sz="1800" dirty="0"/>
              <a:t>Falsche Erfassung von Arbeitszeiten</a:t>
            </a:r>
          </a:p>
        </p:txBody>
      </p:sp>
      <p:sp>
        <p:nvSpPr>
          <p:cNvPr id="7" name="Fußzeilenplatzhalter 6">
            <a:extLst>
              <a:ext uri="{FF2B5EF4-FFF2-40B4-BE49-F238E27FC236}">
                <a16:creationId xmlns:a16="http://schemas.microsoft.com/office/drawing/2014/main" id="{425AA710-E38C-A8FB-B019-3AA63CE14832}"/>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8B9FF58A-4F75-3329-943E-CAF699A1D569}"/>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124 f.</a:t>
            </a:r>
          </a:p>
        </p:txBody>
      </p:sp>
      <p:sp>
        <p:nvSpPr>
          <p:cNvPr id="8" name="Textplatzhalter 7">
            <a:extLst>
              <a:ext uri="{FF2B5EF4-FFF2-40B4-BE49-F238E27FC236}">
                <a16:creationId xmlns:a16="http://schemas.microsoft.com/office/drawing/2014/main" id="{10E74EBB-C134-0725-A343-9F5819CAB92B}"/>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57099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4BF76C-D149-200F-6851-70577A9B201E}"/>
              </a:ext>
            </a:extLst>
          </p:cNvPr>
          <p:cNvSpPr>
            <a:spLocks noGrp="1"/>
          </p:cNvSpPr>
          <p:nvPr>
            <p:ph type="title"/>
          </p:nvPr>
        </p:nvSpPr>
        <p:spPr/>
        <p:txBody>
          <a:bodyPr/>
          <a:lstStyle/>
          <a:p>
            <a:r>
              <a:rPr lang="de-DE" dirty="0"/>
              <a:t>Die außerordentliche Kündigung</a:t>
            </a:r>
            <a:br>
              <a:rPr lang="de-DE" dirty="0"/>
            </a:br>
            <a:r>
              <a:rPr lang="de-DE" b="0" dirty="0"/>
              <a:t>Praxisbeispiel</a:t>
            </a:r>
          </a:p>
        </p:txBody>
      </p:sp>
      <p:sp>
        <p:nvSpPr>
          <p:cNvPr id="3" name="Inhaltsplatzhalter 2">
            <a:extLst>
              <a:ext uri="{FF2B5EF4-FFF2-40B4-BE49-F238E27FC236}">
                <a16:creationId xmlns:a16="http://schemas.microsoft.com/office/drawing/2014/main" id="{FEB7943B-FDD4-5162-9A03-D3A0B1159440}"/>
              </a:ext>
            </a:extLst>
          </p:cNvPr>
          <p:cNvSpPr>
            <a:spLocks noGrp="1"/>
          </p:cNvSpPr>
          <p:nvPr>
            <p:ph idx="1"/>
          </p:nvPr>
        </p:nvSpPr>
        <p:spPr/>
        <p:txBody>
          <a:bodyPr/>
          <a:lstStyle/>
          <a:p>
            <a:r>
              <a:rPr lang="de-DE" sz="1800" dirty="0"/>
              <a:t>Fritz Fischer arbeitet im Home-Office</a:t>
            </a:r>
          </a:p>
          <a:p>
            <a:r>
              <a:rPr lang="de-DE" sz="1800" dirty="0"/>
              <a:t>Erfassung von Arbeitszeit und Pausen durch Formular mit Unterschrift</a:t>
            </a:r>
          </a:p>
          <a:p>
            <a:r>
              <a:rPr lang="de-DE" sz="1800" dirty="0"/>
              <a:t>Eine Überprüfung zeigt fast 400 Überstunden über 3 Jahre</a:t>
            </a:r>
          </a:p>
          <a:p>
            <a:r>
              <a:rPr lang="de-DE" sz="1800" dirty="0"/>
              <a:t>Die Überstunden wurden nachweislich nicht geleistet</a:t>
            </a:r>
          </a:p>
          <a:p>
            <a:r>
              <a:rPr lang="de-DE" sz="1800" dirty="0"/>
              <a:t>Fritz Fischer ist uneinsichtig</a:t>
            </a:r>
          </a:p>
          <a:p>
            <a:r>
              <a:rPr lang="de-DE" sz="1800" dirty="0"/>
              <a:t>Was kann der Arbeitgeber tun?</a:t>
            </a:r>
          </a:p>
        </p:txBody>
      </p:sp>
      <p:sp>
        <p:nvSpPr>
          <p:cNvPr id="7" name="Fußzeilenplatzhalter 6">
            <a:extLst>
              <a:ext uri="{FF2B5EF4-FFF2-40B4-BE49-F238E27FC236}">
                <a16:creationId xmlns:a16="http://schemas.microsoft.com/office/drawing/2014/main" id="{FDDFDAE0-7C06-4119-B4AD-9CECDCDDC8BD}"/>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F36C306B-B48C-E425-2DCA-FBDA8707ECBC}"/>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126</a:t>
            </a:r>
          </a:p>
        </p:txBody>
      </p:sp>
      <p:sp>
        <p:nvSpPr>
          <p:cNvPr id="8" name="Textplatzhalter 7">
            <a:extLst>
              <a:ext uri="{FF2B5EF4-FFF2-40B4-BE49-F238E27FC236}">
                <a16:creationId xmlns:a16="http://schemas.microsoft.com/office/drawing/2014/main" id="{62436B7C-8E16-AFDC-DA9E-75C2AC2469F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22279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0B672C-CECB-0C42-387C-D6D2EC55FF00}"/>
              </a:ext>
            </a:extLst>
          </p:cNvPr>
          <p:cNvSpPr>
            <a:spLocks noGrp="1"/>
          </p:cNvSpPr>
          <p:nvPr>
            <p:ph type="title"/>
          </p:nvPr>
        </p:nvSpPr>
        <p:spPr/>
        <p:txBody>
          <a:bodyPr/>
          <a:lstStyle/>
          <a:p>
            <a:r>
              <a:rPr lang="de-DE" dirty="0"/>
              <a:t>Die außerordentliche Kündigung</a:t>
            </a:r>
            <a:br>
              <a:rPr lang="de-DE" dirty="0"/>
            </a:br>
            <a:r>
              <a:rPr lang="de-DE" b="0" dirty="0"/>
              <a:t>Praxisbeispiel - Lösung</a:t>
            </a:r>
            <a:endParaRPr lang="de-DE" dirty="0"/>
          </a:p>
        </p:txBody>
      </p:sp>
      <p:sp>
        <p:nvSpPr>
          <p:cNvPr id="3" name="Inhaltsplatzhalter 2">
            <a:extLst>
              <a:ext uri="{FF2B5EF4-FFF2-40B4-BE49-F238E27FC236}">
                <a16:creationId xmlns:a16="http://schemas.microsoft.com/office/drawing/2014/main" id="{823ACE64-C49C-F335-EE7B-7229DA9969B8}"/>
              </a:ext>
            </a:extLst>
          </p:cNvPr>
          <p:cNvSpPr>
            <a:spLocks noGrp="1"/>
          </p:cNvSpPr>
          <p:nvPr>
            <p:ph idx="1"/>
          </p:nvPr>
        </p:nvSpPr>
        <p:spPr/>
        <p:txBody>
          <a:bodyPr/>
          <a:lstStyle/>
          <a:p>
            <a:r>
              <a:rPr lang="de-DE" sz="1800" dirty="0"/>
              <a:t>Der Arbeitgeber kündigt das Arbeitsverhältnis fristlos</a:t>
            </a:r>
          </a:p>
          <a:p>
            <a:r>
              <a:rPr lang="de-DE" sz="1800" dirty="0"/>
              <a:t>§626 BGB</a:t>
            </a:r>
          </a:p>
        </p:txBody>
      </p:sp>
      <p:sp>
        <p:nvSpPr>
          <p:cNvPr id="7" name="Fußzeilenplatzhalter 6">
            <a:extLst>
              <a:ext uri="{FF2B5EF4-FFF2-40B4-BE49-F238E27FC236}">
                <a16:creationId xmlns:a16="http://schemas.microsoft.com/office/drawing/2014/main" id="{00EB97ED-976F-A48A-BD4C-BA618AA28032}"/>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1857BB40-AA79-0A3C-37EE-018969AB6B7A}"/>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126</a:t>
            </a:r>
          </a:p>
        </p:txBody>
      </p:sp>
      <p:sp>
        <p:nvSpPr>
          <p:cNvPr id="8" name="Textplatzhalter 7">
            <a:extLst>
              <a:ext uri="{FF2B5EF4-FFF2-40B4-BE49-F238E27FC236}">
                <a16:creationId xmlns:a16="http://schemas.microsoft.com/office/drawing/2014/main" id="{607657E1-7186-6028-F86B-497E4AEE90A2}"/>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6522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9F001F-8F34-E08B-4221-7B72D03A08C9}"/>
              </a:ext>
            </a:extLst>
          </p:cNvPr>
          <p:cNvSpPr>
            <a:spLocks noGrp="1"/>
          </p:cNvSpPr>
          <p:nvPr>
            <p:ph type="title"/>
          </p:nvPr>
        </p:nvSpPr>
        <p:spPr/>
        <p:txBody>
          <a:bodyPr/>
          <a:lstStyle/>
          <a:p>
            <a:r>
              <a:rPr lang="de-DE" dirty="0"/>
              <a:t>Einseitige Beendigung des Arbeitsverhältnisses</a:t>
            </a:r>
            <a:br>
              <a:rPr lang="de-DE" dirty="0"/>
            </a:br>
            <a:r>
              <a:rPr lang="de-DE" b="0" dirty="0"/>
              <a:t>Die Änderungskündigung</a:t>
            </a:r>
          </a:p>
        </p:txBody>
      </p:sp>
      <p:sp>
        <p:nvSpPr>
          <p:cNvPr id="3" name="Inhaltsplatzhalter 2">
            <a:extLst>
              <a:ext uri="{FF2B5EF4-FFF2-40B4-BE49-F238E27FC236}">
                <a16:creationId xmlns:a16="http://schemas.microsoft.com/office/drawing/2014/main" id="{191D54B7-2DE4-9583-CBD2-EF375384ACCC}"/>
              </a:ext>
            </a:extLst>
          </p:cNvPr>
          <p:cNvSpPr>
            <a:spLocks noGrp="1"/>
          </p:cNvSpPr>
          <p:nvPr>
            <p:ph idx="1"/>
          </p:nvPr>
        </p:nvSpPr>
        <p:spPr/>
        <p:txBody>
          <a:bodyPr/>
          <a:lstStyle/>
          <a:p>
            <a:r>
              <a:rPr lang="de-DE" sz="1800" dirty="0"/>
              <a:t>Kündigung wird mit einem Angebot verbunden</a:t>
            </a:r>
          </a:p>
          <a:p>
            <a:r>
              <a:rPr lang="de-DE" sz="1800" dirty="0"/>
              <a:t>Arbeitsverhältnis kann zu geänderten Konditionen fortgesetzt werden</a:t>
            </a:r>
          </a:p>
          <a:p>
            <a:r>
              <a:rPr lang="de-DE" sz="1800" dirty="0"/>
              <a:t>Gekündigter hat die Wahl</a:t>
            </a:r>
          </a:p>
          <a:p>
            <a:r>
              <a:rPr lang="de-DE" sz="1800" dirty="0"/>
              <a:t>Meist von Arbeitgeber verwendet</a:t>
            </a:r>
          </a:p>
          <a:p>
            <a:r>
              <a:rPr lang="de-DE" sz="1800" dirty="0"/>
              <a:t>Zugewiesene Arbeit muss mit Weisungsrecht übereinstimmen</a:t>
            </a:r>
          </a:p>
          <a:p>
            <a:r>
              <a:rPr lang="de-DE" sz="1800" dirty="0"/>
              <a:t>Bsp. Inhalt/Ort der Arbeitsleistung, Arbeitszeiten</a:t>
            </a:r>
          </a:p>
        </p:txBody>
      </p:sp>
      <p:sp>
        <p:nvSpPr>
          <p:cNvPr id="7" name="Fußzeilenplatzhalter 6">
            <a:extLst>
              <a:ext uri="{FF2B5EF4-FFF2-40B4-BE49-F238E27FC236}">
                <a16:creationId xmlns:a16="http://schemas.microsoft.com/office/drawing/2014/main" id="{D56601AB-81A9-5DDF-56AA-4D49073AD8C9}"/>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0AB1DAAC-D3E8-6919-1FDD-3A5CB2C3F336}"/>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267 f.</a:t>
            </a:r>
          </a:p>
        </p:txBody>
      </p:sp>
      <p:sp>
        <p:nvSpPr>
          <p:cNvPr id="8" name="Textplatzhalter 7">
            <a:extLst>
              <a:ext uri="{FF2B5EF4-FFF2-40B4-BE49-F238E27FC236}">
                <a16:creationId xmlns:a16="http://schemas.microsoft.com/office/drawing/2014/main" id="{1E99742D-85A9-6058-5D33-A57271F3ED56}"/>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18792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9DB72B-C4EB-7DFB-FCE5-B18DEAD14B02}"/>
              </a:ext>
            </a:extLst>
          </p:cNvPr>
          <p:cNvSpPr>
            <a:spLocks noGrp="1"/>
          </p:cNvSpPr>
          <p:nvPr>
            <p:ph type="title"/>
          </p:nvPr>
        </p:nvSpPr>
        <p:spPr/>
        <p:txBody>
          <a:bodyPr/>
          <a:lstStyle/>
          <a:p>
            <a:r>
              <a:rPr lang="de-DE" dirty="0"/>
              <a:t>Die Änderungskündigung</a:t>
            </a:r>
            <a:br>
              <a:rPr lang="de-DE" dirty="0"/>
            </a:br>
            <a:r>
              <a:rPr lang="de-DE" b="0" dirty="0"/>
              <a:t>Praxisbeispiel</a:t>
            </a:r>
          </a:p>
        </p:txBody>
      </p:sp>
      <p:sp>
        <p:nvSpPr>
          <p:cNvPr id="3" name="Inhaltsplatzhalter 2">
            <a:extLst>
              <a:ext uri="{FF2B5EF4-FFF2-40B4-BE49-F238E27FC236}">
                <a16:creationId xmlns:a16="http://schemas.microsoft.com/office/drawing/2014/main" id="{826EED29-EBDF-7B9C-DFE7-759CD3AACE51}"/>
              </a:ext>
            </a:extLst>
          </p:cNvPr>
          <p:cNvSpPr>
            <a:spLocks noGrp="1"/>
          </p:cNvSpPr>
          <p:nvPr>
            <p:ph idx="1"/>
          </p:nvPr>
        </p:nvSpPr>
        <p:spPr/>
        <p:txBody>
          <a:bodyPr/>
          <a:lstStyle/>
          <a:p>
            <a:r>
              <a:rPr lang="de-DE" sz="1800" dirty="0"/>
              <a:t>Bärbel Bunt verwaltet den Fuhrpark</a:t>
            </a:r>
          </a:p>
          <a:p>
            <a:r>
              <a:rPr lang="de-DE" sz="1800" dirty="0"/>
              <a:t>Der Fuhrpark wird reduziert</a:t>
            </a:r>
          </a:p>
          <a:p>
            <a:r>
              <a:rPr lang="de-DE" sz="1800" dirty="0"/>
              <a:t>Der Arbeitsplatz von Bärbel Bunt fällt weg</a:t>
            </a:r>
          </a:p>
          <a:p>
            <a:r>
              <a:rPr lang="de-DE" sz="1800" dirty="0"/>
              <a:t>Im Einkauf muss eine Stelle besetzt werden</a:t>
            </a:r>
          </a:p>
          <a:p>
            <a:r>
              <a:rPr lang="de-DE" sz="1800" dirty="0"/>
              <a:t>Was kann der Arbeitgeber tun?</a:t>
            </a:r>
          </a:p>
        </p:txBody>
      </p:sp>
      <p:sp>
        <p:nvSpPr>
          <p:cNvPr id="7" name="Fußzeilenplatzhalter 6">
            <a:extLst>
              <a:ext uri="{FF2B5EF4-FFF2-40B4-BE49-F238E27FC236}">
                <a16:creationId xmlns:a16="http://schemas.microsoft.com/office/drawing/2014/main" id="{44684EED-B72D-5529-7D5B-0D65D6077400}"/>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18AEF6BA-FC40-F87B-282A-659F653A0FFD}"/>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8" name="Textplatzhalter 7">
            <a:extLst>
              <a:ext uri="{FF2B5EF4-FFF2-40B4-BE49-F238E27FC236}">
                <a16:creationId xmlns:a16="http://schemas.microsoft.com/office/drawing/2014/main" id="{8006E421-0EAE-5056-9C38-93B276DF839D}"/>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73403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A52144-D1B6-E230-5DCA-D24B8AD67DB2}"/>
              </a:ext>
            </a:extLst>
          </p:cNvPr>
          <p:cNvSpPr>
            <a:spLocks noGrp="1"/>
          </p:cNvSpPr>
          <p:nvPr>
            <p:ph type="title"/>
          </p:nvPr>
        </p:nvSpPr>
        <p:spPr/>
        <p:txBody>
          <a:bodyPr/>
          <a:lstStyle/>
          <a:p>
            <a:r>
              <a:rPr lang="de-DE" dirty="0"/>
              <a:t>Die Änderungskündigung</a:t>
            </a:r>
            <a:br>
              <a:rPr lang="de-DE" dirty="0"/>
            </a:br>
            <a:r>
              <a:rPr lang="de-DE" b="0" dirty="0"/>
              <a:t>Praxisbeispiel - Lösung</a:t>
            </a:r>
            <a:endParaRPr lang="de-DE" dirty="0"/>
          </a:p>
        </p:txBody>
      </p:sp>
      <p:sp>
        <p:nvSpPr>
          <p:cNvPr id="3" name="Inhaltsplatzhalter 2">
            <a:extLst>
              <a:ext uri="{FF2B5EF4-FFF2-40B4-BE49-F238E27FC236}">
                <a16:creationId xmlns:a16="http://schemas.microsoft.com/office/drawing/2014/main" id="{4559B06D-8031-A763-F782-CBAAD42D58DD}"/>
              </a:ext>
            </a:extLst>
          </p:cNvPr>
          <p:cNvSpPr>
            <a:spLocks noGrp="1"/>
          </p:cNvSpPr>
          <p:nvPr>
            <p:ph idx="1"/>
          </p:nvPr>
        </p:nvSpPr>
        <p:spPr/>
        <p:txBody>
          <a:bodyPr/>
          <a:lstStyle/>
          <a:p>
            <a:r>
              <a:rPr lang="de-DE" sz="1800" dirty="0"/>
              <a:t>Der Arbeitgeber kündigt Bärbel Bunt</a:t>
            </a:r>
          </a:p>
          <a:p>
            <a:r>
              <a:rPr lang="de-DE" sz="1800" dirty="0"/>
              <a:t>Bärbel Bunt erhält das Angebot nun im Einkauf zu arbeiten</a:t>
            </a:r>
          </a:p>
        </p:txBody>
      </p:sp>
      <p:sp>
        <p:nvSpPr>
          <p:cNvPr id="7" name="Fußzeilenplatzhalter 6">
            <a:extLst>
              <a:ext uri="{FF2B5EF4-FFF2-40B4-BE49-F238E27FC236}">
                <a16:creationId xmlns:a16="http://schemas.microsoft.com/office/drawing/2014/main" id="{94306FDF-05DA-9FCB-E60C-DB89DA94D4AD}"/>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13ACFA02-A874-392D-ECE2-536F86361D0D}"/>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8" name="Textplatzhalter 7">
            <a:extLst>
              <a:ext uri="{FF2B5EF4-FFF2-40B4-BE49-F238E27FC236}">
                <a16:creationId xmlns:a16="http://schemas.microsoft.com/office/drawing/2014/main" id="{0649D641-EB4F-0483-A6BA-BFA379CD063B}"/>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26044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33E5F4-4FBB-7220-E68C-B067FC3F35EF}"/>
              </a:ext>
            </a:extLst>
          </p:cNvPr>
          <p:cNvSpPr>
            <a:spLocks noGrp="1"/>
          </p:cNvSpPr>
          <p:nvPr>
            <p:ph type="title"/>
          </p:nvPr>
        </p:nvSpPr>
        <p:spPr/>
        <p:txBody>
          <a:bodyPr/>
          <a:lstStyle/>
          <a:p>
            <a:r>
              <a:rPr lang="de-DE" dirty="0"/>
              <a:t>Die Änderungskündigung</a:t>
            </a:r>
            <a:br>
              <a:rPr lang="de-DE" dirty="0"/>
            </a:br>
            <a:r>
              <a:rPr lang="de-DE" b="0" dirty="0"/>
              <a:t>Praxisbeispiel 2</a:t>
            </a:r>
          </a:p>
        </p:txBody>
      </p:sp>
      <p:sp>
        <p:nvSpPr>
          <p:cNvPr id="3" name="Inhaltsplatzhalter 2">
            <a:extLst>
              <a:ext uri="{FF2B5EF4-FFF2-40B4-BE49-F238E27FC236}">
                <a16:creationId xmlns:a16="http://schemas.microsoft.com/office/drawing/2014/main" id="{E8B3C4E7-E9B2-C6AB-182C-CE287B000958}"/>
              </a:ext>
            </a:extLst>
          </p:cNvPr>
          <p:cNvSpPr>
            <a:spLocks noGrp="1"/>
          </p:cNvSpPr>
          <p:nvPr>
            <p:ph idx="1"/>
          </p:nvPr>
        </p:nvSpPr>
        <p:spPr/>
        <p:txBody>
          <a:bodyPr/>
          <a:lstStyle/>
          <a:p>
            <a:r>
              <a:rPr lang="de-DE" sz="1800" dirty="0"/>
              <a:t>Der neue Geschäftsführer kommt mit seiner Assistentin Martina Meier</a:t>
            </a:r>
          </a:p>
          <a:p>
            <a:pPr marL="0" indent="0">
              <a:buNone/>
            </a:pPr>
            <a:r>
              <a:rPr lang="de-DE" sz="1800" dirty="0"/>
              <a:t>   nicht zurecht</a:t>
            </a:r>
          </a:p>
          <a:p>
            <a:r>
              <a:rPr lang="de-DE" sz="1800" dirty="0"/>
              <a:t>Sie ist als „Assistentin der Geschäftsführung“ eingestellt</a:t>
            </a:r>
          </a:p>
          <a:p>
            <a:r>
              <a:rPr lang="de-DE" sz="1800" dirty="0"/>
              <a:t>Die Geschäftsführung will Martina Meier als Teamleitung einstellen</a:t>
            </a:r>
          </a:p>
          <a:p>
            <a:r>
              <a:rPr lang="de-DE" sz="1800" dirty="0"/>
              <a:t>Was kann die Geschäftsführung tun?</a:t>
            </a:r>
          </a:p>
        </p:txBody>
      </p:sp>
      <p:sp>
        <p:nvSpPr>
          <p:cNvPr id="7" name="Fußzeilenplatzhalter 6">
            <a:extLst>
              <a:ext uri="{FF2B5EF4-FFF2-40B4-BE49-F238E27FC236}">
                <a16:creationId xmlns:a16="http://schemas.microsoft.com/office/drawing/2014/main" id="{2DA18E6C-4A91-D6D2-72C9-19B846F42547}"/>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B701CF87-F836-3F89-F0E1-40851D44682F}"/>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8" name="Textplatzhalter 7">
            <a:extLst>
              <a:ext uri="{FF2B5EF4-FFF2-40B4-BE49-F238E27FC236}">
                <a16:creationId xmlns:a16="http://schemas.microsoft.com/office/drawing/2014/main" id="{324D7B03-DF51-3153-027F-8058F177ECFF}"/>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14684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3839B6-4566-3A72-0E34-97149CA41424}"/>
              </a:ext>
            </a:extLst>
          </p:cNvPr>
          <p:cNvSpPr>
            <a:spLocks noGrp="1"/>
          </p:cNvSpPr>
          <p:nvPr>
            <p:ph type="title"/>
          </p:nvPr>
        </p:nvSpPr>
        <p:spPr/>
        <p:txBody>
          <a:bodyPr/>
          <a:lstStyle/>
          <a:p>
            <a:r>
              <a:rPr lang="de-DE" dirty="0"/>
              <a:t>Wer sind wir? – Robin Kierstein</a:t>
            </a:r>
          </a:p>
        </p:txBody>
      </p:sp>
      <p:sp>
        <p:nvSpPr>
          <p:cNvPr id="3" name="Inhaltsplatzhalter 2">
            <a:extLst>
              <a:ext uri="{FF2B5EF4-FFF2-40B4-BE49-F238E27FC236}">
                <a16:creationId xmlns:a16="http://schemas.microsoft.com/office/drawing/2014/main" id="{687754B0-200E-9862-A921-4BC4B124B15A}"/>
              </a:ext>
            </a:extLst>
          </p:cNvPr>
          <p:cNvSpPr>
            <a:spLocks noGrp="1"/>
          </p:cNvSpPr>
          <p:nvPr>
            <p:ph idx="1"/>
          </p:nvPr>
        </p:nvSpPr>
        <p:spPr/>
        <p:txBody>
          <a:bodyPr/>
          <a:lstStyle/>
          <a:p>
            <a:r>
              <a:rPr lang="de-DE" sz="1800" dirty="0"/>
              <a:t>24 Jahre alt</a:t>
            </a:r>
          </a:p>
          <a:p>
            <a:r>
              <a:rPr lang="de-DE" sz="1800" dirty="0"/>
              <a:t>Seit WS 19/20 an der FH SWF</a:t>
            </a:r>
          </a:p>
          <a:p>
            <a:r>
              <a:rPr lang="de-DE" sz="1800" dirty="0"/>
              <a:t>Seit SS 21 im Bachelor Wirtschaftsinformatik</a:t>
            </a:r>
          </a:p>
        </p:txBody>
      </p:sp>
      <p:sp>
        <p:nvSpPr>
          <p:cNvPr id="7" name="Fußzeilenplatzhalter 6">
            <a:extLst>
              <a:ext uri="{FF2B5EF4-FFF2-40B4-BE49-F238E27FC236}">
                <a16:creationId xmlns:a16="http://schemas.microsoft.com/office/drawing/2014/main" id="{D53423C5-5CC3-699B-EA4A-17DD0FBC8E50}"/>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C611F010-C8BE-AA6D-22D7-B1BB7304C3D6}"/>
              </a:ext>
            </a:extLst>
          </p:cNvPr>
          <p:cNvSpPr>
            <a:spLocks noGrp="1"/>
          </p:cNvSpPr>
          <p:nvPr>
            <p:ph type="body" sz="quarter" idx="11"/>
          </p:nvPr>
        </p:nvSpPr>
        <p:spPr/>
        <p:txBody>
          <a:bodyPr/>
          <a:lstStyle/>
          <a:p>
            <a:r>
              <a:rPr lang="de-DE" dirty="0"/>
              <a:t>Robin Kierstein</a:t>
            </a:r>
          </a:p>
        </p:txBody>
      </p:sp>
      <p:sp>
        <p:nvSpPr>
          <p:cNvPr id="8" name="Textplatzhalter 7">
            <a:extLst>
              <a:ext uri="{FF2B5EF4-FFF2-40B4-BE49-F238E27FC236}">
                <a16:creationId xmlns:a16="http://schemas.microsoft.com/office/drawing/2014/main" id="{A7F8B47A-4110-950F-E18A-422BED13B9B3}"/>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157813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65686A-1479-9972-5958-510DCF75FB10}"/>
              </a:ext>
            </a:extLst>
          </p:cNvPr>
          <p:cNvSpPr>
            <a:spLocks noGrp="1"/>
          </p:cNvSpPr>
          <p:nvPr>
            <p:ph type="title"/>
          </p:nvPr>
        </p:nvSpPr>
        <p:spPr/>
        <p:txBody>
          <a:bodyPr/>
          <a:lstStyle/>
          <a:p>
            <a:r>
              <a:rPr lang="de-DE" dirty="0"/>
              <a:t>Die Änderungskündigung</a:t>
            </a:r>
            <a:br>
              <a:rPr lang="de-DE" dirty="0"/>
            </a:br>
            <a:r>
              <a:rPr lang="de-DE" b="0" dirty="0"/>
              <a:t>Praxisbeispiel 2 - Lösung</a:t>
            </a:r>
            <a:endParaRPr lang="de-DE" dirty="0"/>
          </a:p>
        </p:txBody>
      </p:sp>
      <p:sp>
        <p:nvSpPr>
          <p:cNvPr id="3" name="Inhaltsplatzhalter 2">
            <a:extLst>
              <a:ext uri="{FF2B5EF4-FFF2-40B4-BE49-F238E27FC236}">
                <a16:creationId xmlns:a16="http://schemas.microsoft.com/office/drawing/2014/main" id="{0CBAF0AB-B6A6-B451-9181-756FE201D517}"/>
              </a:ext>
            </a:extLst>
          </p:cNvPr>
          <p:cNvSpPr>
            <a:spLocks noGrp="1"/>
          </p:cNvSpPr>
          <p:nvPr>
            <p:ph idx="1"/>
          </p:nvPr>
        </p:nvSpPr>
        <p:spPr/>
        <p:txBody>
          <a:bodyPr/>
          <a:lstStyle/>
          <a:p>
            <a:r>
              <a:rPr lang="de-DE" sz="1800" dirty="0"/>
              <a:t>Weisungsrecht im Arbeitsvertrag als „Assistentin der Geschäftsführung“</a:t>
            </a:r>
          </a:p>
          <a:p>
            <a:r>
              <a:rPr lang="de-DE" sz="1800" dirty="0"/>
              <a:t>2 Möglichkeiten</a:t>
            </a:r>
          </a:p>
          <a:p>
            <a:r>
              <a:rPr lang="de-DE" sz="1800" dirty="0"/>
              <a:t>Arbeitsvertrag muss geändert werden</a:t>
            </a:r>
          </a:p>
          <a:p>
            <a:r>
              <a:rPr lang="de-DE" sz="1800" dirty="0"/>
              <a:t>Eine Änderungskündigung ist nötig</a:t>
            </a:r>
          </a:p>
        </p:txBody>
      </p:sp>
      <p:sp>
        <p:nvSpPr>
          <p:cNvPr id="7" name="Fußzeilenplatzhalter 6">
            <a:extLst>
              <a:ext uri="{FF2B5EF4-FFF2-40B4-BE49-F238E27FC236}">
                <a16:creationId xmlns:a16="http://schemas.microsoft.com/office/drawing/2014/main" id="{47362018-21C5-0285-9570-CAA0DAA9EBDC}"/>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992BDD72-4F37-009F-9802-FF1031373C97}"/>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8" name="Textplatzhalter 7">
            <a:extLst>
              <a:ext uri="{FF2B5EF4-FFF2-40B4-BE49-F238E27FC236}">
                <a16:creationId xmlns:a16="http://schemas.microsoft.com/office/drawing/2014/main" id="{3B300937-7754-E2A9-94D2-B2B55E38AD1D}"/>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192900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588928-102E-0A0F-7C5C-0A04408E9452}"/>
              </a:ext>
            </a:extLst>
          </p:cNvPr>
          <p:cNvSpPr>
            <a:spLocks noGrp="1"/>
          </p:cNvSpPr>
          <p:nvPr>
            <p:ph type="title"/>
          </p:nvPr>
        </p:nvSpPr>
        <p:spPr>
          <a:xfrm>
            <a:off x="573088" y="188913"/>
            <a:ext cx="8074025" cy="738664"/>
          </a:xfrm>
        </p:spPr>
        <p:txBody>
          <a:bodyPr/>
          <a:lstStyle/>
          <a:p>
            <a:r>
              <a:rPr lang="de-DE" dirty="0"/>
              <a:t>Die Änderungskündigung</a:t>
            </a:r>
            <a:br>
              <a:rPr lang="de-DE" dirty="0"/>
            </a:br>
            <a:r>
              <a:rPr lang="de-DE" b="0" dirty="0"/>
              <a:t>Mögliche Reaktion</a:t>
            </a:r>
            <a:endParaRPr lang="de-DE" dirty="0"/>
          </a:p>
        </p:txBody>
      </p:sp>
      <p:sp>
        <p:nvSpPr>
          <p:cNvPr id="3" name="Inhaltsplatzhalter 2">
            <a:extLst>
              <a:ext uri="{FF2B5EF4-FFF2-40B4-BE49-F238E27FC236}">
                <a16:creationId xmlns:a16="http://schemas.microsoft.com/office/drawing/2014/main" id="{EF47B19D-DCAF-21C9-364C-EF222DC1BDFD}"/>
              </a:ext>
            </a:extLst>
          </p:cNvPr>
          <p:cNvSpPr>
            <a:spLocks noGrp="1"/>
          </p:cNvSpPr>
          <p:nvPr>
            <p:ph idx="1"/>
          </p:nvPr>
        </p:nvSpPr>
        <p:spPr/>
        <p:txBody>
          <a:bodyPr/>
          <a:lstStyle/>
          <a:p>
            <a:r>
              <a:rPr lang="de-DE" sz="1800" dirty="0"/>
              <a:t>Drei mögliche Reaktionen</a:t>
            </a:r>
          </a:p>
          <a:p>
            <a:pPr lvl="1"/>
            <a:r>
              <a:rPr lang="de-DE" sz="1800" dirty="0"/>
              <a:t>Annehmen des Angebotes: das Arbeitsverhältnis wird mit geänderten Arbeitsbedingungen fortgesetzt</a:t>
            </a:r>
          </a:p>
          <a:p>
            <a:pPr lvl="1"/>
            <a:r>
              <a:rPr lang="de-DE" sz="1800" dirty="0"/>
              <a:t>Ablehnen des Angebotes: Ausscheiden aus dem Arbeitsverhältnis</a:t>
            </a:r>
          </a:p>
          <a:p>
            <a:pPr lvl="1"/>
            <a:r>
              <a:rPr lang="de-DE" sz="1800" dirty="0"/>
              <a:t>Annehmen unter Vorbehalt: Arbeiten zu geänderten Arbeitsbedingungen während geprüft wird, ob die Kündigung sozial gerechtfertigt ist</a:t>
            </a:r>
          </a:p>
          <a:p>
            <a:pPr lvl="2"/>
            <a:r>
              <a:rPr lang="de-DE" sz="1800" dirty="0"/>
              <a:t>Mögliche Ausgänge:</a:t>
            </a:r>
          </a:p>
          <a:p>
            <a:pPr lvl="2"/>
            <a:r>
              <a:rPr lang="de-DE" sz="1800" dirty="0"/>
              <a:t>Neue Bedingungen bleiben bestehen</a:t>
            </a:r>
          </a:p>
          <a:p>
            <a:pPr lvl="2"/>
            <a:r>
              <a:rPr lang="de-DE" sz="1800" dirty="0"/>
              <a:t>Alte Bedingungen werden wieder wirksam</a:t>
            </a:r>
          </a:p>
          <a:p>
            <a:pPr lvl="2"/>
            <a:endParaRPr lang="de-DE" sz="1800" dirty="0"/>
          </a:p>
        </p:txBody>
      </p:sp>
      <p:sp>
        <p:nvSpPr>
          <p:cNvPr id="7" name="Fußzeilenplatzhalter 6">
            <a:extLst>
              <a:ext uri="{FF2B5EF4-FFF2-40B4-BE49-F238E27FC236}">
                <a16:creationId xmlns:a16="http://schemas.microsoft.com/office/drawing/2014/main" id="{689159D9-409F-642A-EAE0-273E89B9E39A}"/>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0868F7BA-AD5E-38C0-65E0-55696DCE73F3}"/>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11" name="Textplatzhalter 10">
            <a:extLst>
              <a:ext uri="{FF2B5EF4-FFF2-40B4-BE49-F238E27FC236}">
                <a16:creationId xmlns:a16="http://schemas.microsoft.com/office/drawing/2014/main" id="{1F72874E-180E-A21A-ED99-78C6E542165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35627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Beteiligung der Interessenvertretung</a:t>
            </a:r>
            <a:br>
              <a:rPr lang="de-DE" dirty="0"/>
            </a:b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sz="1800" b="1" dirty="0">
                <a:solidFill>
                  <a:srgbClr val="000000"/>
                </a:solidFill>
                <a:effectLst/>
                <a:latin typeface="+mj-lt"/>
                <a:ea typeface="Calibri" panose="020F0502020204030204" pitchFamily="34" charset="0"/>
                <a:cs typeface="Times New Roman" panose="02020603050405020304" pitchFamily="18" charset="0"/>
              </a:rPr>
              <a:t>Beteiligungsrechte</a:t>
            </a:r>
            <a:r>
              <a:rPr lang="de-DE" sz="1800" dirty="0">
                <a:solidFill>
                  <a:srgbClr val="000000"/>
                </a:solidFill>
                <a:effectLst/>
                <a:latin typeface="+mj-lt"/>
                <a:ea typeface="Calibri" panose="020F0502020204030204" pitchFamily="34" charset="0"/>
                <a:cs typeface="Times New Roman" panose="02020603050405020304" pitchFamily="18" charset="0"/>
              </a:rPr>
              <a:t> der betrieblichen Interessenvertretungen müssen beachtet werden</a:t>
            </a:r>
          </a:p>
          <a:p>
            <a:pPr lvl="1"/>
            <a:r>
              <a:rPr lang="de-DE" sz="1800" dirty="0">
                <a:solidFill>
                  <a:srgbClr val="000000"/>
                </a:solidFill>
                <a:latin typeface="+mj-lt"/>
                <a:ea typeface="Calibri" panose="020F0502020204030204" pitchFamily="34" charset="0"/>
                <a:cs typeface="Times New Roman" panose="02020603050405020304" pitchFamily="18" charset="0"/>
              </a:rPr>
              <a:t>Betriebsrat</a:t>
            </a:r>
          </a:p>
          <a:p>
            <a:pPr lvl="1"/>
            <a:r>
              <a:rPr lang="de-DE" sz="1800" dirty="0">
                <a:solidFill>
                  <a:srgbClr val="000000"/>
                </a:solidFill>
                <a:effectLst/>
                <a:latin typeface="+mj-lt"/>
                <a:ea typeface="Calibri" panose="020F0502020204030204" pitchFamily="34" charset="0"/>
                <a:cs typeface="Times New Roman" panose="02020603050405020304" pitchFamily="18" charset="0"/>
              </a:rPr>
              <a:t>Schwerbehindertenvertretung</a:t>
            </a:r>
          </a:p>
        </p:txBody>
      </p:sp>
      <p:sp>
        <p:nvSpPr>
          <p:cNvPr id="4" name="Textplatzhalter 5">
            <a:extLst>
              <a:ext uri="{FF2B5EF4-FFF2-40B4-BE49-F238E27FC236}">
                <a16:creationId xmlns:a16="http://schemas.microsoft.com/office/drawing/2014/main" id="{784D55FF-C3AF-87DD-BEEB-2A24B20DD35E}"/>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128 f</a:t>
            </a:r>
          </a:p>
        </p:txBody>
      </p:sp>
    </p:spTree>
    <p:extLst>
      <p:ext uri="{BB962C8B-B14F-4D97-AF65-F5344CB8AC3E}">
        <p14:creationId xmlns:p14="http://schemas.microsoft.com/office/powerpoint/2010/main" val="101024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Beteiligung der Interessenvertretung</a:t>
            </a:r>
            <a:br>
              <a:rPr lang="de-DE" dirty="0"/>
            </a:br>
            <a:r>
              <a:rPr lang="de-DE" b="0" dirty="0"/>
              <a:t>Betriebsrat</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sz="1800" dirty="0">
                <a:latin typeface="+mj-lt"/>
              </a:rPr>
              <a:t>Ist nach §102 Abs. 1 S. 1,2 BetrVG vor dem Ausspruch einer Kündigung anzuhören</a:t>
            </a:r>
          </a:p>
          <a:p>
            <a:pPr lvl="1"/>
            <a:r>
              <a:rPr lang="de-DE" sz="1800" dirty="0">
                <a:latin typeface="+mj-lt"/>
              </a:rPr>
              <a:t>Gilt für alle Kündigungsarten</a:t>
            </a:r>
          </a:p>
          <a:p>
            <a:pPr marL="742950" lvl="1" indent="-285750">
              <a:lnSpc>
                <a:spcPct val="107000"/>
              </a:lnSpc>
              <a:spcAft>
                <a:spcPts val="800"/>
              </a:spcAft>
              <a:buFont typeface="Courier New" panose="02070309020205020404" pitchFamily="49" charset="0"/>
              <a:buChar char="o"/>
            </a:pPr>
            <a:r>
              <a:rPr lang="de-DE" sz="1800" kern="100" dirty="0">
                <a:solidFill>
                  <a:srgbClr val="000000"/>
                </a:solidFill>
                <a:effectLst/>
                <a:latin typeface="+mj-lt"/>
                <a:ea typeface="Calibri" panose="020F0502020204030204" pitchFamily="34" charset="0"/>
                <a:cs typeface="Times New Roman" panose="02020603050405020304" pitchFamily="18" charset="0"/>
              </a:rPr>
              <a:t>Eine Kündigung die ohne Anhörung ausgesprochen wird ist unwirksam </a:t>
            </a:r>
          </a:p>
          <a:p>
            <a:pPr marL="876300" lvl="2" indent="0">
              <a:lnSpc>
                <a:spcPct val="107000"/>
              </a:lnSpc>
              <a:spcAft>
                <a:spcPts val="800"/>
              </a:spcAft>
              <a:buNone/>
            </a:pPr>
            <a:r>
              <a:rPr lang="de-DE" sz="1800" kern="100" dirty="0">
                <a:solidFill>
                  <a:srgbClr val="000000"/>
                </a:solidFill>
                <a:effectLst/>
                <a:latin typeface="+mj-lt"/>
                <a:ea typeface="Calibri" panose="020F0502020204030204" pitchFamily="34" charset="0"/>
                <a:cs typeface="Times New Roman" panose="02020603050405020304" pitchFamily="18" charset="0"/>
              </a:rPr>
              <a:t>(§ 102 Abs. 1 S. 3 BetrVG)</a:t>
            </a:r>
          </a:p>
          <a:p>
            <a:pPr marL="1143000" lvl="2" indent="-228600">
              <a:lnSpc>
                <a:spcPct val="107000"/>
              </a:lnSpc>
              <a:spcAft>
                <a:spcPts val="800"/>
              </a:spcAft>
              <a:buFont typeface="Wingdings" panose="05000000000000000000" pitchFamily="2" charset="2"/>
              <a:buChar char=""/>
            </a:pPr>
            <a:r>
              <a:rPr lang="de-DE" sz="1800" kern="100" dirty="0">
                <a:solidFill>
                  <a:srgbClr val="000000"/>
                </a:solidFill>
                <a:effectLst/>
                <a:latin typeface="+mj-lt"/>
                <a:ea typeface="Calibri" panose="020F0502020204030204" pitchFamily="34" charset="0"/>
                <a:cs typeface="Times New Roman" panose="02020603050405020304" pitchFamily="18" charset="0"/>
              </a:rPr>
              <a:t>Versäumt ein AN die rechtzeitige, fristgemäße Anrufung des Arbeitsgerichts (§ 4 KSchG) so gilt die Kündigung als unwirksam </a:t>
            </a:r>
            <a:endParaRPr lang="de-DE" sz="1800" kern="100" dirty="0">
              <a:effectLst/>
              <a:latin typeface="+mj-lt"/>
              <a:ea typeface="Calibri" panose="020F0502020204030204" pitchFamily="34" charset="0"/>
              <a:cs typeface="Times New Roman" panose="02020603050405020304" pitchFamily="18" charset="0"/>
            </a:endParaRPr>
          </a:p>
        </p:txBody>
      </p:sp>
      <p:sp>
        <p:nvSpPr>
          <p:cNvPr id="4" name="Textplatzhalter 5">
            <a:extLst>
              <a:ext uri="{FF2B5EF4-FFF2-40B4-BE49-F238E27FC236}">
                <a16:creationId xmlns:a16="http://schemas.microsoft.com/office/drawing/2014/main" id="{FD278BEE-F18B-3F71-BF58-0AA151B8748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128 f</a:t>
            </a:r>
          </a:p>
        </p:txBody>
      </p:sp>
    </p:spTree>
    <p:extLst>
      <p:ext uri="{BB962C8B-B14F-4D97-AF65-F5344CB8AC3E}">
        <p14:creationId xmlns:p14="http://schemas.microsoft.com/office/powerpoint/2010/main" val="44232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Beteiligung der Interessenvertretung</a:t>
            </a:r>
            <a:br>
              <a:rPr lang="de-DE" dirty="0"/>
            </a:br>
            <a:r>
              <a:rPr lang="de-DE" b="0" dirty="0"/>
              <a:t>Schwerbehinderte Arbeitnehmer</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sz="1800" dirty="0">
                <a:latin typeface="+mj-lt"/>
              </a:rPr>
              <a:t>Schwerbehindert nach §151 SGB IX</a:t>
            </a:r>
          </a:p>
          <a:p>
            <a:pPr>
              <a:lnSpc>
                <a:spcPct val="107000"/>
              </a:lnSpc>
              <a:spcAft>
                <a:spcPts val="800"/>
              </a:spcAft>
            </a:pPr>
            <a:r>
              <a:rPr lang="de-DE" sz="1800" kern="100" dirty="0">
                <a:solidFill>
                  <a:srgbClr val="000000"/>
                </a:solidFill>
                <a:effectLst/>
                <a:latin typeface="+mj-lt"/>
                <a:ea typeface="Calibri" panose="020F0502020204030204" pitchFamily="34" charset="0"/>
                <a:cs typeface="Times New Roman" panose="02020603050405020304" pitchFamily="18" charset="0"/>
              </a:rPr>
              <a:t>Kündigung bedarf der vorherigen Zustimmung des Integrationsamtes </a:t>
            </a:r>
          </a:p>
          <a:p>
            <a:pPr marL="0" indent="0">
              <a:lnSpc>
                <a:spcPct val="107000"/>
              </a:lnSpc>
              <a:spcAft>
                <a:spcPts val="800"/>
              </a:spcAft>
              <a:buNone/>
            </a:pPr>
            <a:r>
              <a:rPr lang="de-DE" sz="1800" kern="100" dirty="0">
                <a:solidFill>
                  <a:srgbClr val="000000"/>
                </a:solidFill>
                <a:latin typeface="+mj-lt"/>
                <a:ea typeface="Calibri" panose="020F0502020204030204" pitchFamily="34" charset="0"/>
                <a:cs typeface="Times New Roman" panose="02020603050405020304" pitchFamily="18" charset="0"/>
              </a:rPr>
              <a:t>   </a:t>
            </a:r>
            <a:r>
              <a:rPr lang="de-DE" sz="1800" kern="100" dirty="0">
                <a:solidFill>
                  <a:srgbClr val="000000"/>
                </a:solidFill>
                <a:effectLst/>
                <a:latin typeface="+mj-lt"/>
                <a:ea typeface="Calibri" panose="020F0502020204030204" pitchFamily="34" charset="0"/>
                <a:cs typeface="Times New Roman" panose="02020603050405020304" pitchFamily="18" charset="0"/>
              </a:rPr>
              <a:t>§ 168 SGB IX</a:t>
            </a:r>
          </a:p>
          <a:p>
            <a:pPr>
              <a:lnSpc>
                <a:spcPct val="107000"/>
              </a:lnSpc>
              <a:spcAft>
                <a:spcPts val="800"/>
              </a:spcAft>
            </a:pPr>
            <a:endParaRPr lang="de-DE" sz="1800" kern="100" dirty="0">
              <a:solidFill>
                <a:srgbClr val="000000"/>
              </a:solidFill>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r>
              <a:rPr lang="de-DE" sz="1800" b="1" kern="100" dirty="0">
                <a:solidFill>
                  <a:srgbClr val="000000"/>
                </a:solidFill>
                <a:effectLst/>
                <a:latin typeface="+mj-lt"/>
                <a:ea typeface="Calibri" panose="020F0502020204030204" pitchFamily="34" charset="0"/>
                <a:cs typeface="Times New Roman" panose="02020603050405020304" pitchFamily="18" charset="0"/>
              </a:rPr>
              <a:t>Schwerbehindertenvertretung</a:t>
            </a:r>
          </a:p>
          <a:p>
            <a:pPr>
              <a:lnSpc>
                <a:spcPct val="107000"/>
              </a:lnSpc>
              <a:spcAft>
                <a:spcPts val="800"/>
              </a:spcAft>
            </a:pPr>
            <a:r>
              <a:rPr lang="de-DE" sz="1800" kern="100" dirty="0">
                <a:effectLst/>
                <a:latin typeface="+mj-lt"/>
                <a:ea typeface="Calibri" panose="020F0502020204030204" pitchFamily="34" charset="0"/>
                <a:cs typeface="Times New Roman" panose="02020603050405020304" pitchFamily="18" charset="0"/>
              </a:rPr>
              <a:t>Kündigung ist unwirksam, wenn der AG die Schwerbehindertenvertretung nicht beteiligt 3 178 Abs. 2 S. 1 SGB IX</a:t>
            </a:r>
          </a:p>
          <a:p>
            <a:pPr lvl="1">
              <a:lnSpc>
                <a:spcPct val="107000"/>
              </a:lnSpc>
              <a:spcAft>
                <a:spcPts val="800"/>
              </a:spcAft>
            </a:pPr>
            <a:r>
              <a:rPr lang="de-DE" sz="1800" kern="100" dirty="0">
                <a:effectLst/>
                <a:latin typeface="+mj-lt"/>
                <a:ea typeface="Calibri" panose="020F0502020204030204" pitchFamily="34" charset="0"/>
                <a:cs typeface="Times New Roman" panose="02020603050405020304" pitchFamily="18" charset="0"/>
              </a:rPr>
              <a:t>Versäumt ein AN die rechtzeitige, fristgemäße Anrufung des Arbeitsgerichts (§ 7 KSchG) so gilt die Kündigung als unwirksam </a:t>
            </a:r>
          </a:p>
          <a:p>
            <a:pPr marL="0" indent="0">
              <a:lnSpc>
                <a:spcPct val="107000"/>
              </a:lnSpc>
              <a:spcAft>
                <a:spcPts val="800"/>
              </a:spcAft>
              <a:buNone/>
            </a:pPr>
            <a:endParaRPr lang="de-DE" sz="1800" b="1" kern="100" dirty="0">
              <a:effectLst/>
              <a:latin typeface="+mj-lt"/>
              <a:ea typeface="Calibri" panose="020F0502020204030204" pitchFamily="34" charset="0"/>
              <a:cs typeface="Times New Roman" panose="02020603050405020304" pitchFamily="18" charset="0"/>
            </a:endParaRPr>
          </a:p>
        </p:txBody>
      </p:sp>
      <p:sp>
        <p:nvSpPr>
          <p:cNvPr id="4" name="Textplatzhalter 5">
            <a:extLst>
              <a:ext uri="{FF2B5EF4-FFF2-40B4-BE49-F238E27FC236}">
                <a16:creationId xmlns:a16="http://schemas.microsoft.com/office/drawing/2014/main" id="{45FDC23D-CFFA-2CA6-9E94-FE5363B00E3D}"/>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128 f</a:t>
            </a:r>
          </a:p>
        </p:txBody>
      </p:sp>
    </p:spTree>
    <p:extLst>
      <p:ext uri="{BB962C8B-B14F-4D97-AF65-F5344CB8AC3E}">
        <p14:creationId xmlns:p14="http://schemas.microsoft.com/office/powerpoint/2010/main" val="3936284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p:txBody>
          <a:bodyPr/>
          <a:lstStyle/>
          <a:p>
            <a:pPr>
              <a:lnSpc>
                <a:spcPct val="120000"/>
              </a:lnSpc>
            </a:pPr>
            <a:r>
              <a:rPr lang="de-DE" dirty="0"/>
              <a:t>Kündigungsrechtlich besonders geschützte Personen</a:t>
            </a:r>
            <a:br>
              <a:rPr lang="de-DE" dirty="0"/>
            </a:b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733551"/>
            <a:ext cx="8064500" cy="1644801"/>
          </a:xfrm>
        </p:spPr>
        <p:txBody>
          <a:bodyPr/>
          <a:lstStyle/>
          <a:p>
            <a:r>
              <a:rPr lang="de-DE" sz="1600" dirty="0"/>
              <a:t>An die sich in besonderen Situationen befinden haben einen besonderen Schutz vor einer Kündigung</a:t>
            </a:r>
          </a:p>
          <a:p>
            <a:r>
              <a:rPr lang="de-DE" sz="1600" b="1" dirty="0"/>
              <a:t>Zwei Formen:</a:t>
            </a:r>
          </a:p>
          <a:p>
            <a:pPr lvl="1"/>
            <a:r>
              <a:rPr lang="de-DE" sz="1600" dirty="0"/>
              <a:t>Kündigung ist verboten</a:t>
            </a:r>
          </a:p>
          <a:p>
            <a:pPr lvl="1"/>
            <a:r>
              <a:rPr lang="de-DE" sz="1600" dirty="0"/>
              <a:t>Kündigung bedarf Zustimmung eines Dritten</a:t>
            </a:r>
          </a:p>
        </p:txBody>
      </p:sp>
      <p:sp>
        <p:nvSpPr>
          <p:cNvPr id="5" name="Textfeld 4">
            <a:extLst>
              <a:ext uri="{FF2B5EF4-FFF2-40B4-BE49-F238E27FC236}">
                <a16:creationId xmlns:a16="http://schemas.microsoft.com/office/drawing/2014/main" id="{8F43BE95-167D-9909-F016-39D6B72DB23C}"/>
              </a:ext>
            </a:extLst>
          </p:cNvPr>
          <p:cNvSpPr txBox="1"/>
          <p:nvPr/>
        </p:nvSpPr>
        <p:spPr>
          <a:xfrm>
            <a:off x="474734" y="3342763"/>
            <a:ext cx="8194532" cy="2736000"/>
          </a:xfrm>
          <a:prstGeom prst="rect">
            <a:avLst/>
          </a:prstGeom>
          <a:solidFill>
            <a:schemeClr val="bg1">
              <a:lumMod val="95000"/>
            </a:schemeClr>
          </a:solidFill>
        </p:spPr>
        <p:txBody>
          <a:bodyPr wrap="square" tIns="108000" numCol="2" spcCol="180000" rtlCol="0">
            <a:spAutoFit/>
          </a:bodyPr>
          <a:lstStyle/>
          <a:p>
            <a:pPr marL="285750" indent="-285750" algn="l">
              <a:buFont typeface="Wingdings" panose="05000000000000000000" pitchFamily="2" charset="2"/>
              <a:buChar char="§"/>
            </a:pPr>
            <a:r>
              <a:rPr lang="de-DE" sz="1600" b="1" dirty="0">
                <a:solidFill>
                  <a:schemeClr val="tx1"/>
                </a:solidFill>
                <a:latin typeface="+mn-lt"/>
              </a:rPr>
              <a:t>Personenkreise:</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Werdende und junge Mütter</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Personen in Elternzeit</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Pflegende Arbeitnehmer</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Schwerbehinderte und ihnen gleichgestellte AN</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Auszubildende</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Mitglieder des Betriebsrats</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Mitglieder der Jugend- und Auszubildendenvertretung</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Mitglieder des Wahlvorstands</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Initiatoren einer Betriebsratswahl</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Vertrauens</a:t>
            </a:r>
            <a:r>
              <a:rPr lang="de-DE" sz="1600" kern="100" dirty="0">
                <a:solidFill>
                  <a:schemeClr val="tx1"/>
                </a:solidFill>
                <a:latin typeface="+mn-lt"/>
                <a:ea typeface="Calibri" panose="020F0502020204030204" pitchFamily="34" charset="0"/>
                <a:cs typeface="Times New Roman" panose="02020603050405020304" pitchFamily="18" charset="0"/>
              </a:rPr>
              <a:t>personen der schwerbehinderten Menschen</a:t>
            </a:r>
            <a:endParaRPr lang="de-DE" sz="1600" kern="100" dirty="0">
              <a:solidFill>
                <a:schemeClr val="tx1"/>
              </a:solidFill>
              <a:effectLst/>
              <a:latin typeface="+mn-lt"/>
              <a:ea typeface="Calibri" panose="020F0502020204030204" pitchFamily="34" charset="0"/>
              <a:cs typeface="Times New Roman" panose="02020603050405020304" pitchFamily="18" charset="0"/>
            </a:endParaRPr>
          </a:p>
          <a:p>
            <a:pPr algn="l"/>
            <a:endParaRPr lang="de-DE" dirty="0"/>
          </a:p>
        </p:txBody>
      </p:sp>
      <p:sp>
        <p:nvSpPr>
          <p:cNvPr id="4" name="Textplatzhalter 5">
            <a:extLst>
              <a:ext uri="{FF2B5EF4-FFF2-40B4-BE49-F238E27FC236}">
                <a16:creationId xmlns:a16="http://schemas.microsoft.com/office/drawing/2014/main" id="{DB1C9B08-57F3-889D-26BC-A77F694F07EA}"/>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129 ff</a:t>
            </a:r>
          </a:p>
        </p:txBody>
      </p:sp>
    </p:spTree>
    <p:extLst>
      <p:ext uri="{BB962C8B-B14F-4D97-AF65-F5344CB8AC3E}">
        <p14:creationId xmlns:p14="http://schemas.microsoft.com/office/powerpoint/2010/main" val="1635681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FA55323-9E73-DFD2-530D-2CC2F0E140F6}"/>
              </a:ext>
            </a:extLst>
          </p:cNvPr>
          <p:cNvSpPr>
            <a:spLocks noGrp="1"/>
          </p:cNvSpPr>
          <p:nvPr>
            <p:ph type="title"/>
          </p:nvPr>
        </p:nvSpPr>
        <p:spPr>
          <a:xfrm>
            <a:off x="573088" y="188913"/>
            <a:ext cx="8074025" cy="369332"/>
          </a:xfrm>
        </p:spPr>
        <p:txBody>
          <a:bodyPr/>
          <a:lstStyle/>
          <a:p>
            <a:r>
              <a:rPr lang="de-DE" dirty="0"/>
              <a:t>Zugang der Kündigungserklärung</a:t>
            </a:r>
          </a:p>
        </p:txBody>
      </p:sp>
      <p:sp>
        <p:nvSpPr>
          <p:cNvPr id="2" name="Textfeld 1">
            <a:extLst>
              <a:ext uri="{FF2B5EF4-FFF2-40B4-BE49-F238E27FC236}">
                <a16:creationId xmlns:a16="http://schemas.microsoft.com/office/drawing/2014/main" id="{66C012B0-143C-8A56-ED8E-C62BD5579581}"/>
              </a:ext>
            </a:extLst>
          </p:cNvPr>
          <p:cNvSpPr txBox="1"/>
          <p:nvPr/>
        </p:nvSpPr>
        <p:spPr>
          <a:xfrm>
            <a:off x="497623" y="2998113"/>
            <a:ext cx="7986901" cy="861774"/>
          </a:xfrm>
          <a:prstGeom prst="rect">
            <a:avLst/>
          </a:prstGeom>
          <a:noFill/>
        </p:spPr>
        <p:txBody>
          <a:bodyPr wrap="square" rtlCol="0">
            <a:spAutoFit/>
          </a:bodyPr>
          <a:lstStyle/>
          <a:p>
            <a:r>
              <a:rPr lang="de-DE" b="1" dirty="0">
                <a:solidFill>
                  <a:schemeClr val="accent2">
                    <a:lumMod val="75000"/>
                  </a:schemeClr>
                </a:solidFill>
              </a:rPr>
              <a:t>Eine schriftliche Kündigung ist erst dann wirksam, wenn der Arbeitnehmer den Brief öffnet.</a:t>
            </a:r>
          </a:p>
        </p:txBody>
      </p:sp>
    </p:spTree>
    <p:extLst>
      <p:ext uri="{BB962C8B-B14F-4D97-AF65-F5344CB8AC3E}">
        <p14:creationId xmlns:p14="http://schemas.microsoft.com/office/powerpoint/2010/main" val="325135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FA55323-9E73-DFD2-530D-2CC2F0E140F6}"/>
              </a:ext>
            </a:extLst>
          </p:cNvPr>
          <p:cNvSpPr>
            <a:spLocks noGrp="1"/>
          </p:cNvSpPr>
          <p:nvPr>
            <p:ph type="title"/>
          </p:nvPr>
        </p:nvSpPr>
        <p:spPr>
          <a:xfrm>
            <a:off x="573088" y="188913"/>
            <a:ext cx="8074025" cy="369332"/>
          </a:xfrm>
        </p:spPr>
        <p:txBody>
          <a:bodyPr/>
          <a:lstStyle/>
          <a:p>
            <a:r>
              <a:rPr lang="de-DE" dirty="0"/>
              <a:t>Zugang der Kündigungserklärung</a:t>
            </a:r>
          </a:p>
        </p:txBody>
      </p:sp>
      <p:sp>
        <p:nvSpPr>
          <p:cNvPr id="6" name="Inhaltsplatzhalter 5">
            <a:extLst>
              <a:ext uri="{FF2B5EF4-FFF2-40B4-BE49-F238E27FC236}">
                <a16:creationId xmlns:a16="http://schemas.microsoft.com/office/drawing/2014/main" id="{3256DE5F-5E74-03F4-0458-A37B001D4E87}"/>
              </a:ext>
            </a:extLst>
          </p:cNvPr>
          <p:cNvSpPr>
            <a:spLocks noGrp="1"/>
          </p:cNvSpPr>
          <p:nvPr>
            <p:ph idx="1"/>
          </p:nvPr>
        </p:nvSpPr>
        <p:spPr/>
        <p:txBody>
          <a:bodyPr/>
          <a:lstStyle/>
          <a:p>
            <a:r>
              <a:rPr lang="de-DE" sz="1800" dirty="0"/>
              <a:t>Kündigung geht mit Aussprache einer </a:t>
            </a:r>
            <a:r>
              <a:rPr lang="de-DE" sz="1800" b="1" dirty="0"/>
              <a:t>Willenserklärung</a:t>
            </a:r>
            <a:r>
              <a:rPr lang="de-DE" sz="1800" dirty="0"/>
              <a:t> ein</a:t>
            </a:r>
          </a:p>
          <a:p>
            <a:pPr lvl="1"/>
            <a:r>
              <a:rPr lang="de-DE" sz="1800" dirty="0"/>
              <a:t>Rechtsgeltende, empfangsbedürftige Willenserklärung</a:t>
            </a:r>
          </a:p>
          <a:p>
            <a:pPr marL="379413" lvl="1" indent="0">
              <a:buNone/>
            </a:pPr>
            <a:endParaRPr lang="de-DE" sz="1800" dirty="0"/>
          </a:p>
          <a:p>
            <a:pPr marL="0" indent="0">
              <a:buNone/>
            </a:pPr>
            <a:r>
              <a:rPr lang="de-DE" sz="1800" b="1" dirty="0">
                <a:solidFill>
                  <a:schemeClr val="accent6"/>
                </a:solidFill>
              </a:rPr>
              <a:t>Zwei Arten des Zugangs</a:t>
            </a:r>
          </a:p>
          <a:p>
            <a:pPr marL="0" indent="0">
              <a:buNone/>
            </a:pPr>
            <a:endParaRPr lang="de-DE" sz="1800" b="1" dirty="0">
              <a:solidFill>
                <a:schemeClr val="accent6"/>
              </a:solidFill>
            </a:endParaRPr>
          </a:p>
          <a:p>
            <a:r>
              <a:rPr lang="de-DE" sz="1800" dirty="0"/>
              <a:t>Zugang unter Anwesenden</a:t>
            </a:r>
          </a:p>
          <a:p>
            <a:r>
              <a:rPr lang="de-DE" sz="1800" dirty="0"/>
              <a:t>Zugang unter Abwesenden </a:t>
            </a:r>
          </a:p>
        </p:txBody>
      </p:sp>
      <p:sp>
        <p:nvSpPr>
          <p:cNvPr id="2" name="Textplatzhalter 5">
            <a:extLst>
              <a:ext uri="{FF2B5EF4-FFF2-40B4-BE49-F238E27FC236}">
                <a16:creationId xmlns:a16="http://schemas.microsoft.com/office/drawing/2014/main" id="{5145ED0B-B788-9A96-229A-51AB1EEE5DBA}"/>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131 ff</a:t>
            </a:r>
          </a:p>
        </p:txBody>
      </p:sp>
    </p:spTree>
    <p:extLst>
      <p:ext uri="{BB962C8B-B14F-4D97-AF65-F5344CB8AC3E}">
        <p14:creationId xmlns:p14="http://schemas.microsoft.com/office/powerpoint/2010/main" val="294924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Zugang der Kündigungserklärung</a:t>
            </a:r>
            <a:br>
              <a:rPr lang="de-DE" dirty="0"/>
            </a:br>
            <a:r>
              <a:rPr lang="de-DE" b="0" dirty="0"/>
              <a:t>Zugang unter Anwesenden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Unproblematisch</a:t>
            </a:r>
          </a:p>
          <a:p>
            <a:r>
              <a:rPr lang="de-DE" sz="1800" dirty="0"/>
              <a:t>Kündigungserklärung geht in dem Moment zu, in dem sie überreicht wird</a:t>
            </a:r>
          </a:p>
          <a:p>
            <a:pPr lvl="1"/>
            <a:r>
              <a:rPr lang="de-DE" sz="1800" b="1" dirty="0"/>
              <a:t>Nicht von Bedeutung:</a:t>
            </a:r>
          </a:p>
          <a:p>
            <a:pPr lvl="2"/>
            <a:r>
              <a:rPr lang="de-DE" sz="1800" dirty="0"/>
              <a:t>Wahrnehmung des Empfängers</a:t>
            </a:r>
          </a:p>
          <a:p>
            <a:pPr lvl="2"/>
            <a:r>
              <a:rPr lang="de-DE" sz="1800" dirty="0"/>
              <a:t>Ignoranz des Empfängers</a:t>
            </a:r>
          </a:p>
          <a:p>
            <a:pPr lvl="2"/>
            <a:r>
              <a:rPr lang="de-DE" sz="1800" dirty="0"/>
              <a:t>Zerstörung durch den Empfänger</a:t>
            </a:r>
          </a:p>
        </p:txBody>
      </p:sp>
      <p:sp>
        <p:nvSpPr>
          <p:cNvPr id="4" name="Textplatzhalter 5">
            <a:extLst>
              <a:ext uri="{FF2B5EF4-FFF2-40B4-BE49-F238E27FC236}">
                <a16:creationId xmlns:a16="http://schemas.microsoft.com/office/drawing/2014/main" id="{21C244F2-16E1-BB83-0B43-8ABAFB3E96D4}"/>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131 ff</a:t>
            </a:r>
          </a:p>
        </p:txBody>
      </p:sp>
    </p:spTree>
    <p:extLst>
      <p:ext uri="{BB962C8B-B14F-4D97-AF65-F5344CB8AC3E}">
        <p14:creationId xmlns:p14="http://schemas.microsoft.com/office/powerpoint/2010/main" val="88959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Zugang der Kündigungserklärung</a:t>
            </a:r>
            <a:br>
              <a:rPr lang="de-DE" dirty="0"/>
            </a:br>
            <a:r>
              <a:rPr lang="de-DE" b="0" dirty="0"/>
              <a:t>Zugang unter Abwesenden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§130 Abs. 1 S. 1 BGB</a:t>
            </a:r>
          </a:p>
          <a:p>
            <a:r>
              <a:rPr lang="de-DE" sz="1800" dirty="0"/>
              <a:t>Willenserklärung wirksam, wenn diese der gekündigten Partei zugeht</a:t>
            </a:r>
          </a:p>
          <a:p>
            <a:pPr lvl="1"/>
            <a:r>
              <a:rPr lang="de-DE" sz="1800" b="1" dirty="0"/>
              <a:t>Wann? </a:t>
            </a:r>
          </a:p>
          <a:p>
            <a:pPr lvl="2"/>
            <a:r>
              <a:rPr lang="de-DE" sz="1800" dirty="0"/>
              <a:t>Kündigungserklärung gelangt in Machtbereich des Adressaten</a:t>
            </a:r>
          </a:p>
          <a:p>
            <a:pPr lvl="2"/>
            <a:r>
              <a:rPr lang="de-DE" sz="1800" dirty="0"/>
              <a:t>Die Möglichkeit zur Kenntnisnahme ist ausschlaggebend</a:t>
            </a:r>
          </a:p>
          <a:p>
            <a:pPr lvl="1"/>
            <a:r>
              <a:rPr lang="de-DE" sz="1800" dirty="0"/>
              <a:t>Zugang so sicher und beweisbar wie möglich</a:t>
            </a:r>
          </a:p>
          <a:p>
            <a:pPr lvl="2"/>
            <a:r>
              <a:rPr lang="de-DE" sz="1800" dirty="0"/>
              <a:t>Durch Quittieren (unter Anwesenden)</a:t>
            </a:r>
          </a:p>
          <a:p>
            <a:pPr lvl="2"/>
            <a:r>
              <a:rPr lang="de-DE" sz="1800" dirty="0"/>
              <a:t>Einwurfeinschreiben</a:t>
            </a:r>
          </a:p>
          <a:p>
            <a:pPr lvl="2"/>
            <a:r>
              <a:rPr lang="de-DE" sz="1800" dirty="0"/>
              <a:t>Einschreiben mit Rückschein</a:t>
            </a:r>
          </a:p>
        </p:txBody>
      </p:sp>
      <p:sp>
        <p:nvSpPr>
          <p:cNvPr id="4" name="Textplatzhalter 5">
            <a:extLst>
              <a:ext uri="{FF2B5EF4-FFF2-40B4-BE49-F238E27FC236}">
                <a16:creationId xmlns:a16="http://schemas.microsoft.com/office/drawing/2014/main" id="{42564AEF-B2D4-8EA7-CF04-86F2809C4C5A}"/>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131 ff</a:t>
            </a:r>
          </a:p>
        </p:txBody>
      </p:sp>
    </p:spTree>
    <p:extLst>
      <p:ext uri="{BB962C8B-B14F-4D97-AF65-F5344CB8AC3E}">
        <p14:creationId xmlns:p14="http://schemas.microsoft.com/office/powerpoint/2010/main" val="325992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E930C55-9C32-357F-2596-FE90F1A89849}"/>
              </a:ext>
            </a:extLst>
          </p:cNvPr>
          <p:cNvSpPr>
            <a:spLocks noGrp="1"/>
          </p:cNvSpPr>
          <p:nvPr>
            <p:ph type="title"/>
          </p:nvPr>
        </p:nvSpPr>
        <p:spPr>
          <a:xfrm>
            <a:off x="573088" y="188913"/>
            <a:ext cx="8074025" cy="369332"/>
          </a:xfrm>
        </p:spPr>
        <p:txBody>
          <a:bodyPr/>
          <a:lstStyle/>
          <a:p>
            <a:r>
              <a:rPr lang="de-DE" dirty="0"/>
              <a:t>Wer sind wir? – Dehbia Kouadria</a:t>
            </a:r>
          </a:p>
        </p:txBody>
      </p:sp>
      <p:sp>
        <p:nvSpPr>
          <p:cNvPr id="5" name="Inhaltsplatzhalter 4">
            <a:extLst>
              <a:ext uri="{FF2B5EF4-FFF2-40B4-BE49-F238E27FC236}">
                <a16:creationId xmlns:a16="http://schemas.microsoft.com/office/drawing/2014/main" id="{476DD232-A17C-F776-588F-80C1B2C5D8DD}"/>
              </a:ext>
            </a:extLst>
          </p:cNvPr>
          <p:cNvSpPr>
            <a:spLocks noGrp="1"/>
          </p:cNvSpPr>
          <p:nvPr>
            <p:ph sz="half" idx="1"/>
          </p:nvPr>
        </p:nvSpPr>
        <p:spPr/>
        <p:txBody>
          <a:bodyPr/>
          <a:lstStyle/>
          <a:p>
            <a:r>
              <a:rPr lang="de-DE" sz="1800" dirty="0"/>
              <a:t>26 Jahre alt</a:t>
            </a:r>
          </a:p>
          <a:p>
            <a:r>
              <a:rPr lang="de-DE" sz="1800" dirty="0"/>
              <a:t>Ausgebildete Mediengestalterin (Gestaltung und Technik)</a:t>
            </a:r>
          </a:p>
          <a:p>
            <a:r>
              <a:rPr lang="de-DE" sz="1800" dirty="0"/>
              <a:t>Seit WS 21/22 an der FH SWF Hagen</a:t>
            </a:r>
          </a:p>
          <a:p>
            <a:r>
              <a:rPr lang="de-DE" sz="1800" dirty="0"/>
              <a:t>Im 6. Semester Wirtschaftsinformatik</a:t>
            </a:r>
          </a:p>
        </p:txBody>
      </p:sp>
    </p:spTree>
    <p:extLst>
      <p:ext uri="{BB962C8B-B14F-4D97-AF65-F5344CB8AC3E}">
        <p14:creationId xmlns:p14="http://schemas.microsoft.com/office/powerpoint/2010/main" val="78228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Zugang der Kündigungserklärung</a:t>
            </a:r>
            <a:br>
              <a:rPr lang="de-DE" dirty="0"/>
            </a:br>
            <a:r>
              <a:rPr lang="de-DE" b="0" dirty="0"/>
              <a:t>Zugang unter Abwesenden – Ortsabwesende AN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Ortsabwesend durch:</a:t>
            </a:r>
          </a:p>
          <a:p>
            <a:pPr lvl="1"/>
            <a:r>
              <a:rPr lang="de-DE" sz="1800" dirty="0"/>
              <a:t>Krankenhausaufenthalt</a:t>
            </a:r>
          </a:p>
          <a:p>
            <a:pPr lvl="1"/>
            <a:r>
              <a:rPr lang="de-DE" sz="1800" dirty="0"/>
              <a:t>Mehrwöchige Urlaubsreise</a:t>
            </a:r>
          </a:p>
          <a:p>
            <a:r>
              <a:rPr lang="de-DE" sz="1800" b="1" dirty="0"/>
              <a:t>Bedingung: </a:t>
            </a:r>
            <a:r>
              <a:rPr lang="de-DE" sz="1800" dirty="0"/>
              <a:t>Keiner kontrolliert den Briefkasten in Abwesenheit des AN</a:t>
            </a:r>
          </a:p>
          <a:p>
            <a:r>
              <a:rPr lang="de-DE" sz="1800" dirty="0"/>
              <a:t>Verspätete Klagen nach § 5 Abs. 1 KSchG zulässig</a:t>
            </a:r>
          </a:p>
          <a:p>
            <a:pPr marL="0" indent="0">
              <a:buNone/>
            </a:pPr>
            <a:endParaRPr lang="de-DE" sz="1800" b="1" dirty="0"/>
          </a:p>
        </p:txBody>
      </p:sp>
      <p:sp>
        <p:nvSpPr>
          <p:cNvPr id="4" name="Textplatzhalter 5">
            <a:extLst>
              <a:ext uri="{FF2B5EF4-FFF2-40B4-BE49-F238E27FC236}">
                <a16:creationId xmlns:a16="http://schemas.microsoft.com/office/drawing/2014/main" id="{7D921B55-516D-95E0-41BE-7AA3913AC6DE}"/>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131 ff</a:t>
            </a:r>
          </a:p>
        </p:txBody>
      </p:sp>
    </p:spTree>
    <p:extLst>
      <p:ext uri="{BB962C8B-B14F-4D97-AF65-F5344CB8AC3E}">
        <p14:creationId xmlns:p14="http://schemas.microsoft.com/office/powerpoint/2010/main" val="72856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3D8E3-07B3-D0C5-FD0B-0DC295B3BBD8}"/>
              </a:ext>
            </a:extLst>
          </p:cNvPr>
          <p:cNvSpPr>
            <a:spLocks noGrp="1"/>
          </p:cNvSpPr>
          <p:nvPr>
            <p:ph type="title"/>
          </p:nvPr>
        </p:nvSpPr>
        <p:spPr>
          <a:xfrm>
            <a:off x="573088" y="188913"/>
            <a:ext cx="8074025" cy="738664"/>
          </a:xfrm>
        </p:spPr>
        <p:txBody>
          <a:bodyPr/>
          <a:lstStyle/>
          <a:p>
            <a:r>
              <a:rPr lang="de-DE" dirty="0"/>
              <a:t>Fallbeispiel</a:t>
            </a:r>
            <a:br>
              <a:rPr lang="de-DE" dirty="0"/>
            </a:br>
            <a:r>
              <a:rPr lang="de-DE" b="0" dirty="0"/>
              <a:t>Zugang der Kündigung</a:t>
            </a:r>
            <a:endParaRPr lang="de-DE" dirty="0"/>
          </a:p>
        </p:txBody>
      </p:sp>
      <p:pic>
        <p:nvPicPr>
          <p:cNvPr id="5" name="Inhaltsplatzhalter 4" descr="Ein Bild, das Kreis enthält.&#10;&#10;Automatisch generierte Beschreibung">
            <a:extLst>
              <a:ext uri="{FF2B5EF4-FFF2-40B4-BE49-F238E27FC236}">
                <a16:creationId xmlns:a16="http://schemas.microsoft.com/office/drawing/2014/main" id="{C0151A79-FE26-FEEB-DC97-386A5FD5D9D6}"/>
              </a:ext>
            </a:extLst>
          </p:cNvPr>
          <p:cNvPicPr>
            <a:picLocks noGrp="1" noChangeAspect="1"/>
          </p:cNvPicPr>
          <p:nvPr>
            <p:ph idx="1"/>
          </p:nvPr>
        </p:nvPicPr>
        <p:blipFill>
          <a:blip r:embed="rId2"/>
          <a:stretch>
            <a:fillRect/>
          </a:stretch>
        </p:blipFill>
        <p:spPr>
          <a:xfrm>
            <a:off x="1468582" y="2107692"/>
            <a:ext cx="5558809" cy="3049504"/>
          </a:xfrm>
        </p:spPr>
      </p:pic>
    </p:spTree>
    <p:extLst>
      <p:ext uri="{BB962C8B-B14F-4D97-AF65-F5344CB8AC3E}">
        <p14:creationId xmlns:p14="http://schemas.microsoft.com/office/powerpoint/2010/main" val="382285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3D8E3-07B3-D0C5-FD0B-0DC295B3BBD8}"/>
              </a:ext>
            </a:extLst>
          </p:cNvPr>
          <p:cNvSpPr>
            <a:spLocks noGrp="1"/>
          </p:cNvSpPr>
          <p:nvPr>
            <p:ph type="title"/>
          </p:nvPr>
        </p:nvSpPr>
        <p:spPr>
          <a:xfrm>
            <a:off x="573088" y="188913"/>
            <a:ext cx="8074025" cy="738664"/>
          </a:xfrm>
        </p:spPr>
        <p:txBody>
          <a:bodyPr/>
          <a:lstStyle/>
          <a:p>
            <a:r>
              <a:rPr lang="de-DE" dirty="0"/>
              <a:t>Fallbeispiel</a:t>
            </a:r>
            <a:br>
              <a:rPr lang="de-DE" dirty="0"/>
            </a:br>
            <a:r>
              <a:rPr lang="de-DE" b="0" dirty="0"/>
              <a:t>Zugang der Kündigung </a:t>
            </a:r>
            <a:endParaRPr lang="de-DE" dirty="0"/>
          </a:p>
        </p:txBody>
      </p:sp>
      <p:sp>
        <p:nvSpPr>
          <p:cNvPr id="4" name="Inhaltsplatzhalter 3">
            <a:extLst>
              <a:ext uri="{FF2B5EF4-FFF2-40B4-BE49-F238E27FC236}">
                <a16:creationId xmlns:a16="http://schemas.microsoft.com/office/drawing/2014/main" id="{3A39EE56-0AF8-BD80-460B-B2744ED9AFBA}"/>
              </a:ext>
            </a:extLst>
          </p:cNvPr>
          <p:cNvSpPr>
            <a:spLocks noGrp="1"/>
          </p:cNvSpPr>
          <p:nvPr>
            <p:ph idx="1"/>
          </p:nvPr>
        </p:nvSpPr>
        <p:spPr/>
        <p:txBody>
          <a:bodyPr/>
          <a:lstStyle/>
          <a:p>
            <a:pPr marL="0" indent="0">
              <a:lnSpc>
                <a:spcPct val="150000"/>
              </a:lnSpc>
              <a:buNone/>
            </a:pPr>
            <a:r>
              <a:rPr lang="de-DE" sz="1800" dirty="0"/>
              <a:t>Tim Tischler verwendet seinen kompletten Jahresurlaub für eine Weltreise. Als er nach sechs Wochen wieder zu Hause eintrifft, findet er in seinem Briefkasten die Kündigung seines Arbeitsvertrages. Das Kündigungsschreiben wurde ihm kurz nach seiner Abreise zugestellt. Noch am gleichen Tag vereinbart er einen Termin mit seinem Rechtsanwalt. Inwiefern kann Tim Tischler jetzt noch Einspruch erheben?</a:t>
            </a:r>
          </a:p>
        </p:txBody>
      </p:sp>
      <p:sp>
        <p:nvSpPr>
          <p:cNvPr id="3" name="Textplatzhalter 5">
            <a:extLst>
              <a:ext uri="{FF2B5EF4-FFF2-40B4-BE49-F238E27FC236}">
                <a16:creationId xmlns:a16="http://schemas.microsoft.com/office/drawing/2014/main" id="{30252AFD-0A8E-7139-AF56-7452A653ED5E}"/>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132</a:t>
            </a:r>
          </a:p>
        </p:txBody>
      </p:sp>
    </p:spTree>
    <p:extLst>
      <p:ext uri="{BB962C8B-B14F-4D97-AF65-F5344CB8AC3E}">
        <p14:creationId xmlns:p14="http://schemas.microsoft.com/office/powerpoint/2010/main" val="1988452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3D8E3-07B3-D0C5-FD0B-0DC295B3BBD8}"/>
              </a:ext>
            </a:extLst>
          </p:cNvPr>
          <p:cNvSpPr>
            <a:spLocks noGrp="1"/>
          </p:cNvSpPr>
          <p:nvPr>
            <p:ph type="title"/>
          </p:nvPr>
        </p:nvSpPr>
        <p:spPr>
          <a:xfrm>
            <a:off x="573088" y="188913"/>
            <a:ext cx="8074025" cy="738664"/>
          </a:xfrm>
        </p:spPr>
        <p:txBody>
          <a:bodyPr/>
          <a:lstStyle/>
          <a:p>
            <a:r>
              <a:rPr lang="de-DE" dirty="0"/>
              <a:t>Fallbeispiel</a:t>
            </a:r>
            <a:br>
              <a:rPr lang="de-DE" dirty="0"/>
            </a:br>
            <a:r>
              <a:rPr lang="de-DE" b="0" dirty="0"/>
              <a:t>Zugang der Kündigung - Lösungsansatz</a:t>
            </a:r>
            <a:endParaRPr lang="de-DE" dirty="0"/>
          </a:p>
        </p:txBody>
      </p:sp>
      <p:sp>
        <p:nvSpPr>
          <p:cNvPr id="4" name="Inhaltsplatzhalter 3">
            <a:extLst>
              <a:ext uri="{FF2B5EF4-FFF2-40B4-BE49-F238E27FC236}">
                <a16:creationId xmlns:a16="http://schemas.microsoft.com/office/drawing/2014/main" id="{3A39EE56-0AF8-BD80-460B-B2744ED9AFBA}"/>
              </a:ext>
            </a:extLst>
          </p:cNvPr>
          <p:cNvSpPr>
            <a:spLocks noGrp="1"/>
          </p:cNvSpPr>
          <p:nvPr>
            <p:ph idx="1"/>
          </p:nvPr>
        </p:nvSpPr>
        <p:spPr/>
        <p:txBody>
          <a:bodyPr/>
          <a:lstStyle/>
          <a:p>
            <a:r>
              <a:rPr lang="de-DE" dirty="0"/>
              <a:t>§130 Abs. 1 S. 1 BGB – Zugang unter Abwesenden</a:t>
            </a:r>
          </a:p>
          <a:p>
            <a:r>
              <a:rPr lang="de-DE" dirty="0"/>
              <a:t>Fristwahrende Klageerhebung nach §4 S. 1 KSchG nicht möglich</a:t>
            </a:r>
          </a:p>
          <a:p>
            <a:r>
              <a:rPr lang="de-DE" dirty="0"/>
              <a:t>Verspätete Klage nach §5 Abs. </a:t>
            </a:r>
            <a:r>
              <a:rPr lang="de-DE"/>
              <a:t>1 KSchG</a:t>
            </a:r>
          </a:p>
        </p:txBody>
      </p:sp>
    </p:spTree>
    <p:extLst>
      <p:ext uri="{BB962C8B-B14F-4D97-AF65-F5344CB8AC3E}">
        <p14:creationId xmlns:p14="http://schemas.microsoft.com/office/powerpoint/2010/main" val="738913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565E8C-133A-8717-5E16-66B959D27FD1}"/>
              </a:ext>
            </a:extLst>
          </p:cNvPr>
          <p:cNvSpPr>
            <a:spLocks noGrp="1"/>
          </p:cNvSpPr>
          <p:nvPr>
            <p:ph type="title"/>
          </p:nvPr>
        </p:nvSpPr>
        <p:spPr>
          <a:xfrm>
            <a:off x="573088" y="188913"/>
            <a:ext cx="8074025" cy="738664"/>
          </a:xfrm>
        </p:spPr>
        <p:txBody>
          <a:bodyPr/>
          <a:lstStyle/>
          <a:p>
            <a:r>
              <a:rPr lang="de-DE" dirty="0"/>
              <a:t>Zweckerreichung und Eintreten </a:t>
            </a:r>
            <a:br>
              <a:rPr lang="de-DE" dirty="0"/>
            </a:br>
            <a:r>
              <a:rPr lang="de-DE" dirty="0"/>
              <a:t>einer auflösenden Bedingung</a:t>
            </a:r>
          </a:p>
        </p:txBody>
      </p:sp>
      <p:sp>
        <p:nvSpPr>
          <p:cNvPr id="3" name="Inhaltsplatzhalter 2">
            <a:extLst>
              <a:ext uri="{FF2B5EF4-FFF2-40B4-BE49-F238E27FC236}">
                <a16:creationId xmlns:a16="http://schemas.microsoft.com/office/drawing/2014/main" id="{AACF111E-5969-BED8-B33A-5506FD4FAA92}"/>
              </a:ext>
            </a:extLst>
          </p:cNvPr>
          <p:cNvSpPr>
            <a:spLocks noGrp="1"/>
          </p:cNvSpPr>
          <p:nvPr>
            <p:ph idx="1"/>
          </p:nvPr>
        </p:nvSpPr>
        <p:spPr/>
        <p:txBody>
          <a:bodyPr/>
          <a:lstStyle/>
          <a:p>
            <a:r>
              <a:rPr lang="de-DE" sz="1800" dirty="0"/>
              <a:t>§ 3 Abs. 1 S 2 TzBfG </a:t>
            </a:r>
          </a:p>
          <a:p>
            <a:r>
              <a:rPr lang="de-DE" sz="1800" dirty="0"/>
              <a:t>Schließung eines zweckbefristeten Arbeitsvertrags</a:t>
            </a:r>
          </a:p>
          <a:p>
            <a:pPr lvl="1">
              <a:buFont typeface="Courier New" panose="02070309020205020404" pitchFamily="49" charset="0"/>
              <a:buChar char="o"/>
            </a:pPr>
            <a:r>
              <a:rPr lang="de-DE" sz="1800" dirty="0"/>
              <a:t>Verhältnis endet mit eintreten des vereinbarten Zwecks</a:t>
            </a:r>
          </a:p>
          <a:p>
            <a:r>
              <a:rPr lang="de-DE" sz="1800" dirty="0"/>
              <a:t>Vertrag wird mit einer auflösenden Bedingung versehen</a:t>
            </a:r>
          </a:p>
          <a:p>
            <a:pPr lvl="1">
              <a:buFont typeface="Courier New" panose="02070309020205020404" pitchFamily="49" charset="0"/>
              <a:buChar char="o"/>
            </a:pPr>
            <a:r>
              <a:rPr lang="de-DE" sz="1800" dirty="0"/>
              <a:t>§ 15 Abs. 2 TzBfG bzw. § 21 in Verbindung mit § 15 Abs. 2 TzBfG</a:t>
            </a:r>
          </a:p>
          <a:p>
            <a:pPr lvl="1">
              <a:buFont typeface="Courier New" panose="02070309020205020404" pitchFamily="49" charset="0"/>
              <a:buChar char="o"/>
            </a:pPr>
            <a:r>
              <a:rPr lang="de-DE" sz="1800" dirty="0"/>
              <a:t>Arbeitgeber wird mindestens 2 Wochen vor Eintreten des Zwecks schriftlich darüber informiert</a:t>
            </a:r>
          </a:p>
          <a:p>
            <a:endParaRPr lang="de-DE" sz="1800" dirty="0"/>
          </a:p>
        </p:txBody>
      </p:sp>
      <p:sp>
        <p:nvSpPr>
          <p:cNvPr id="6" name="Textplatzhalter 5">
            <a:extLst>
              <a:ext uri="{FF2B5EF4-FFF2-40B4-BE49-F238E27FC236}">
                <a16:creationId xmlns:a16="http://schemas.microsoft.com/office/drawing/2014/main" id="{ACD86507-4DAA-0441-5617-AE94CD3FF56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135 f</a:t>
            </a:r>
          </a:p>
        </p:txBody>
      </p:sp>
    </p:spTree>
    <p:extLst>
      <p:ext uri="{BB962C8B-B14F-4D97-AF65-F5344CB8AC3E}">
        <p14:creationId xmlns:p14="http://schemas.microsoft.com/office/powerpoint/2010/main" val="2516410889"/>
      </p:ext>
    </p:extLst>
  </p:cSld>
  <p:clrMapOvr>
    <a:masterClrMapping/>
  </p:clrMapOvr>
  <p:transition>
    <p:dissolve/>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5A9366-C66C-186E-7D66-1F552DA031D9}"/>
              </a:ext>
            </a:extLst>
          </p:cNvPr>
          <p:cNvSpPr>
            <a:spLocks noGrp="1"/>
          </p:cNvSpPr>
          <p:nvPr>
            <p:ph type="title"/>
          </p:nvPr>
        </p:nvSpPr>
        <p:spPr>
          <a:xfrm>
            <a:off x="573088" y="188913"/>
            <a:ext cx="8074025" cy="738664"/>
          </a:xfrm>
        </p:spPr>
        <p:txBody>
          <a:bodyPr/>
          <a:lstStyle/>
          <a:p>
            <a:r>
              <a:rPr lang="de-DE" dirty="0"/>
              <a:t>Ausscheiden aus dem Arbeitsverhältnis</a:t>
            </a:r>
            <a:br>
              <a:rPr lang="de-DE" dirty="0"/>
            </a:br>
            <a:r>
              <a:rPr lang="de-DE" b="0" dirty="0"/>
              <a:t>Rechte und Pflichten des Arbeitnehmers</a:t>
            </a:r>
            <a:endParaRPr lang="de-DE" dirty="0"/>
          </a:p>
        </p:txBody>
      </p:sp>
      <p:sp>
        <p:nvSpPr>
          <p:cNvPr id="3" name="Inhaltsplatzhalter 2">
            <a:extLst>
              <a:ext uri="{FF2B5EF4-FFF2-40B4-BE49-F238E27FC236}">
                <a16:creationId xmlns:a16="http://schemas.microsoft.com/office/drawing/2014/main" id="{4A1F326C-718C-30E1-D0AA-3B42EC5676CE}"/>
              </a:ext>
            </a:extLst>
          </p:cNvPr>
          <p:cNvSpPr>
            <a:spLocks noGrp="1"/>
          </p:cNvSpPr>
          <p:nvPr>
            <p:ph idx="1"/>
          </p:nvPr>
        </p:nvSpPr>
        <p:spPr>
          <a:xfrm>
            <a:off x="582613" y="1389957"/>
            <a:ext cx="8064500" cy="444385"/>
          </a:xfrm>
        </p:spPr>
        <p:txBody>
          <a:bodyPr/>
          <a:lstStyle/>
          <a:p>
            <a:r>
              <a:rPr lang="de-DE" dirty="0"/>
              <a:t>Es entstehen Rechte und Pflichten für AG und AN</a:t>
            </a:r>
          </a:p>
          <a:p>
            <a:endParaRPr lang="de-DE" dirty="0"/>
          </a:p>
          <a:p>
            <a:pPr marL="0" indent="0">
              <a:buNone/>
            </a:pPr>
            <a:r>
              <a:rPr lang="de-DE" b="1" dirty="0">
                <a:solidFill>
                  <a:schemeClr val="tx2">
                    <a:lumMod val="75000"/>
                  </a:schemeClr>
                </a:solidFill>
              </a:rPr>
              <a:t>Arbeitnehmer – Rechte</a:t>
            </a:r>
          </a:p>
          <a:p>
            <a:pPr marL="0" indent="0">
              <a:buNone/>
            </a:pPr>
            <a:endParaRPr lang="de-DE" dirty="0"/>
          </a:p>
          <a:p>
            <a:r>
              <a:rPr lang="de-DE" dirty="0"/>
              <a:t>Abgeltung von Urlaub, wenn Urlaub nicht mehr genommen werden kann</a:t>
            </a:r>
          </a:p>
          <a:p>
            <a:pPr lvl="1"/>
            <a:r>
              <a:rPr lang="de-DE" dirty="0"/>
              <a:t>Evtl. Auszahlung des Urlaubs</a:t>
            </a:r>
          </a:p>
          <a:p>
            <a:pPr lvl="1"/>
            <a:r>
              <a:rPr lang="de-DE" dirty="0"/>
              <a:t>Bei Tod des Arbeitnehmers gehen die Rechte an die Eben über</a:t>
            </a:r>
          </a:p>
          <a:p>
            <a:r>
              <a:rPr lang="de-DE" dirty="0"/>
              <a:t>Erhalt der Auszahlung von Arbeitszeit (Überstunden)</a:t>
            </a:r>
          </a:p>
          <a:p>
            <a:r>
              <a:rPr lang="de-DE" dirty="0"/>
              <a:t>Übertragung des Wertkontos durch den Arbeitnehmer</a:t>
            </a:r>
          </a:p>
          <a:p>
            <a:pPr lvl="1"/>
            <a:r>
              <a:rPr lang="de-DE" dirty="0"/>
              <a:t>Auf den neuen Arbeitgeber</a:t>
            </a:r>
          </a:p>
          <a:p>
            <a:pPr lvl="1"/>
            <a:r>
              <a:rPr lang="de-DE" dirty="0"/>
              <a:t>Auf die Deutsche Rentenversicherung</a:t>
            </a:r>
          </a:p>
          <a:p>
            <a:r>
              <a:rPr lang="de-DE" dirty="0"/>
              <a:t>Erhalt eines Arbeitszeugnisses</a:t>
            </a:r>
          </a:p>
          <a:p>
            <a:endParaRPr lang="de-DE" dirty="0"/>
          </a:p>
          <a:p>
            <a:pPr marL="0" indent="0">
              <a:buNone/>
            </a:pPr>
            <a:r>
              <a:rPr lang="de-DE" b="1" dirty="0">
                <a:solidFill>
                  <a:schemeClr val="tx2">
                    <a:lumMod val="75000"/>
                  </a:schemeClr>
                </a:solidFill>
              </a:rPr>
              <a:t>Arbeitnehmer – Pflichten</a:t>
            </a:r>
          </a:p>
          <a:p>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Rückgabe von Arbeitsmitteln</a:t>
            </a: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de-DE" b="1" dirty="0">
              <a:solidFill>
                <a:schemeClr val="tx2">
                  <a:lumMod val="75000"/>
                </a:schemeClr>
              </a:solidFill>
            </a:endParaRPr>
          </a:p>
          <a:p>
            <a:pPr marL="0" indent="0">
              <a:buNone/>
            </a:pPr>
            <a:endParaRPr lang="de-DE" b="1" dirty="0">
              <a:solidFill>
                <a:schemeClr val="tx2">
                  <a:lumMod val="75000"/>
                </a:schemeClr>
              </a:solidFill>
            </a:endParaRPr>
          </a:p>
          <a:p>
            <a:pPr marL="0" indent="0">
              <a:buNone/>
            </a:pPr>
            <a:endParaRPr lang="de-DE" dirty="0"/>
          </a:p>
          <a:p>
            <a:pPr marL="0" indent="0">
              <a:buNone/>
            </a:pPr>
            <a:endParaRPr lang="de-DE" b="1" dirty="0">
              <a:solidFill>
                <a:schemeClr val="tx2">
                  <a:lumMod val="75000"/>
                </a:schemeClr>
              </a:solidFill>
            </a:endParaRPr>
          </a:p>
        </p:txBody>
      </p:sp>
    </p:spTree>
    <p:extLst>
      <p:ext uri="{BB962C8B-B14F-4D97-AF65-F5344CB8AC3E}">
        <p14:creationId xmlns:p14="http://schemas.microsoft.com/office/powerpoint/2010/main" val="305980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5A9366-C66C-186E-7D66-1F552DA031D9}"/>
              </a:ext>
            </a:extLst>
          </p:cNvPr>
          <p:cNvSpPr>
            <a:spLocks noGrp="1"/>
          </p:cNvSpPr>
          <p:nvPr>
            <p:ph type="title"/>
          </p:nvPr>
        </p:nvSpPr>
        <p:spPr>
          <a:xfrm>
            <a:off x="573088" y="188913"/>
            <a:ext cx="8074025" cy="738664"/>
          </a:xfrm>
        </p:spPr>
        <p:txBody>
          <a:bodyPr/>
          <a:lstStyle/>
          <a:p>
            <a:r>
              <a:rPr lang="de-DE" dirty="0"/>
              <a:t>Ausscheiden aus dem Arbeitsverhältnis</a:t>
            </a:r>
            <a:br>
              <a:rPr lang="de-DE" dirty="0"/>
            </a:br>
            <a:r>
              <a:rPr lang="de-DE" b="0" dirty="0"/>
              <a:t>Rechte und Pflichten des Arbeitgebers</a:t>
            </a:r>
            <a:endParaRPr lang="de-DE" dirty="0"/>
          </a:p>
        </p:txBody>
      </p:sp>
      <p:sp>
        <p:nvSpPr>
          <p:cNvPr id="3" name="Inhaltsplatzhalter 2">
            <a:extLst>
              <a:ext uri="{FF2B5EF4-FFF2-40B4-BE49-F238E27FC236}">
                <a16:creationId xmlns:a16="http://schemas.microsoft.com/office/drawing/2014/main" id="{4A1F326C-718C-30E1-D0AA-3B42EC5676CE}"/>
              </a:ext>
            </a:extLst>
          </p:cNvPr>
          <p:cNvSpPr>
            <a:spLocks noGrp="1"/>
          </p:cNvSpPr>
          <p:nvPr>
            <p:ph idx="1"/>
          </p:nvPr>
        </p:nvSpPr>
        <p:spPr>
          <a:xfrm>
            <a:off x="582613" y="1389957"/>
            <a:ext cx="8064500" cy="4772545"/>
          </a:xfrm>
        </p:spPr>
        <p:txBody>
          <a:bodyPr>
            <a:normAutofit/>
          </a:bodyPr>
          <a:lstStyle/>
          <a:p>
            <a:pPr marL="0" indent="0">
              <a:buNone/>
            </a:pPr>
            <a:r>
              <a:rPr lang="de-DE" b="1" dirty="0">
                <a:solidFill>
                  <a:schemeClr val="tx2">
                    <a:lumMod val="75000"/>
                  </a:schemeClr>
                </a:solidFill>
              </a:rPr>
              <a:t>Arbeitgeber – Rechte</a:t>
            </a:r>
          </a:p>
          <a:p>
            <a:pPr marL="0" indent="0">
              <a:buNone/>
            </a:pPr>
            <a:endParaRPr lang="de-DE" dirty="0"/>
          </a:p>
          <a:p>
            <a:pPr>
              <a:lnSpc>
                <a:spcPct val="107000"/>
              </a:lnSpc>
            </a:pPr>
            <a:r>
              <a:rPr lang="de-DE" sz="1800" kern="100" dirty="0">
                <a:solidFill>
                  <a:srgbClr val="000000"/>
                </a:solidFill>
                <a:effectLst/>
                <a:ea typeface="Calibri" panose="020F0502020204030204" pitchFamily="34" charset="0"/>
                <a:cs typeface="Times New Roman" panose="02020603050405020304" pitchFamily="18" charset="0"/>
              </a:rPr>
              <a:t>Erhalt der Arbeitsmittel</a:t>
            </a:r>
            <a:endParaRPr lang="de-DE" sz="18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de-DE" sz="1800" kern="100" dirty="0">
                <a:solidFill>
                  <a:srgbClr val="000000"/>
                </a:solidFill>
                <a:effectLst/>
                <a:ea typeface="Calibri" panose="020F0502020204030204" pitchFamily="34" charset="0"/>
                <a:cs typeface="Times New Roman" panose="02020603050405020304" pitchFamily="18" charset="0"/>
              </a:rPr>
              <a:t>Vereinbarung eines Wettbewerbsverbots</a:t>
            </a:r>
            <a:endParaRPr lang="de-DE" sz="1800" kern="100" dirty="0">
              <a:effectLst/>
              <a:ea typeface="Calibri" panose="020F0502020204030204" pitchFamily="34" charset="0"/>
              <a:cs typeface="Times New Roman" panose="02020603050405020304" pitchFamily="18" charset="0"/>
            </a:endParaRPr>
          </a:p>
          <a:p>
            <a:endParaRPr lang="de-DE" dirty="0"/>
          </a:p>
          <a:p>
            <a:pPr marL="0" indent="0">
              <a:buNone/>
            </a:pPr>
            <a:r>
              <a:rPr lang="de-DE" b="1" dirty="0">
                <a:solidFill>
                  <a:schemeClr val="tx2">
                    <a:lumMod val="75000"/>
                  </a:schemeClr>
                </a:solidFill>
              </a:rPr>
              <a:t>Arbeitnehmer – Pflichten</a:t>
            </a:r>
          </a:p>
          <a:p>
            <a:pPr marL="0" indent="0">
              <a:buNone/>
            </a:pPr>
            <a:endParaRPr lang="de-DE" b="1" dirty="0">
              <a:solidFill>
                <a:schemeClr val="tx2">
                  <a:lumMod val="75000"/>
                </a:schemeClr>
              </a:solidFill>
            </a:endParaRPr>
          </a:p>
          <a:p>
            <a:r>
              <a:rPr lang="de-DE" sz="1800" dirty="0"/>
              <a:t>Quittierung des Erhalts der Arbeitsmittel </a:t>
            </a:r>
          </a:p>
          <a:p>
            <a:r>
              <a:rPr lang="de-DE" sz="1800" dirty="0"/>
              <a:t>Aushändigung der Arbeitspapiere</a:t>
            </a:r>
          </a:p>
          <a:p>
            <a:r>
              <a:rPr lang="de-DE" sz="1800" dirty="0"/>
              <a:t>Abmeldung von der Sozialversicherung</a:t>
            </a:r>
          </a:p>
          <a:p>
            <a:r>
              <a:rPr lang="de-DE" sz="1800" dirty="0"/>
              <a:t>Bescheinigung über gewährten Urlaub aushändigen </a:t>
            </a:r>
          </a:p>
          <a:p>
            <a:r>
              <a:rPr lang="de-DE" sz="1800" dirty="0"/>
              <a:t>Auszahlung von Arbeitszeit</a:t>
            </a:r>
          </a:p>
          <a:p>
            <a:r>
              <a:rPr lang="de-DE" sz="1800" dirty="0"/>
              <a:t>Aushändigung Arbeitszeugnis</a:t>
            </a:r>
          </a:p>
          <a:p>
            <a:pPr marL="0" indent="0">
              <a:buNone/>
            </a:pPr>
            <a:endParaRPr lang="de-DE" b="1" dirty="0">
              <a:solidFill>
                <a:schemeClr val="tx2">
                  <a:lumMod val="75000"/>
                </a:schemeClr>
              </a:solidFill>
            </a:endParaRPr>
          </a:p>
          <a:p>
            <a:pPr marL="0" indent="0">
              <a:buNone/>
            </a:pPr>
            <a:endParaRPr lang="de-DE" b="1" dirty="0">
              <a:solidFill>
                <a:schemeClr val="tx2">
                  <a:lumMod val="75000"/>
                </a:schemeClr>
              </a:solidFill>
            </a:endParaRPr>
          </a:p>
          <a:p>
            <a:pPr marL="0" indent="0">
              <a:buNone/>
            </a:pPr>
            <a:endParaRPr lang="de-DE" dirty="0"/>
          </a:p>
          <a:p>
            <a:pPr marL="0" indent="0">
              <a:buNone/>
            </a:pPr>
            <a:endParaRPr lang="de-DE" b="1" dirty="0">
              <a:solidFill>
                <a:schemeClr val="tx2">
                  <a:lumMod val="75000"/>
                </a:schemeClr>
              </a:solidFill>
            </a:endParaRPr>
          </a:p>
        </p:txBody>
      </p:sp>
    </p:spTree>
    <p:extLst>
      <p:ext uri="{BB962C8B-B14F-4D97-AF65-F5344CB8AC3E}">
        <p14:creationId xmlns:p14="http://schemas.microsoft.com/office/powerpoint/2010/main" val="30905095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925A780F-85FF-E4E1-2C24-10C5A214BB1E}"/>
              </a:ext>
            </a:extLst>
          </p:cNvPr>
          <p:cNvPicPr>
            <a:picLocks noGrp="1" noChangeAspect="1"/>
          </p:cNvPicPr>
          <p:nvPr>
            <p:ph idx="1"/>
          </p:nvPr>
        </p:nvPicPr>
        <p:blipFill>
          <a:blip r:embed="rId3"/>
          <a:stretch>
            <a:fillRect/>
          </a:stretch>
        </p:blipFill>
        <p:spPr>
          <a:xfrm>
            <a:off x="2779991" y="1504950"/>
            <a:ext cx="3303984" cy="4405313"/>
          </a:xfrm>
        </p:spPr>
      </p:pic>
      <p:sp>
        <p:nvSpPr>
          <p:cNvPr id="7" name="Titel 6">
            <a:extLst>
              <a:ext uri="{FF2B5EF4-FFF2-40B4-BE49-F238E27FC236}">
                <a16:creationId xmlns:a16="http://schemas.microsoft.com/office/drawing/2014/main" id="{E9FA891D-A657-0A9E-4C89-06949C6BA9E0}"/>
              </a:ext>
            </a:extLst>
          </p:cNvPr>
          <p:cNvSpPr>
            <a:spLocks noGrp="1"/>
          </p:cNvSpPr>
          <p:nvPr>
            <p:ph type="title"/>
          </p:nvPr>
        </p:nvSpPr>
        <p:spPr/>
        <p:txBody>
          <a:bodyPr/>
          <a:lstStyle/>
          <a:p>
            <a:endParaRPr lang="de-DE"/>
          </a:p>
        </p:txBody>
      </p:sp>
    </p:spTree>
    <p:extLst>
      <p:ext uri="{BB962C8B-B14F-4D97-AF65-F5344CB8AC3E}">
        <p14:creationId xmlns:p14="http://schemas.microsoft.com/office/powerpoint/2010/main" val="2713950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2FAD61-4698-B027-EAC7-E85DC20E78A3}"/>
              </a:ext>
            </a:extLst>
          </p:cNvPr>
          <p:cNvSpPr>
            <a:spLocks noGrp="1"/>
          </p:cNvSpPr>
          <p:nvPr>
            <p:ph type="title"/>
          </p:nvPr>
        </p:nvSpPr>
        <p:spPr/>
        <p:txBody>
          <a:bodyPr/>
          <a:lstStyle/>
          <a:p>
            <a:r>
              <a:rPr lang="de-DE" dirty="0"/>
              <a:t>Quellen</a:t>
            </a:r>
          </a:p>
        </p:txBody>
      </p:sp>
      <p:sp>
        <p:nvSpPr>
          <p:cNvPr id="3" name="Inhaltsplatzhalter 2">
            <a:extLst>
              <a:ext uri="{FF2B5EF4-FFF2-40B4-BE49-F238E27FC236}">
                <a16:creationId xmlns:a16="http://schemas.microsoft.com/office/drawing/2014/main" id="{D028E2B9-B37A-A9F9-DDC0-0B089BC0DD81}"/>
              </a:ext>
            </a:extLst>
          </p:cNvPr>
          <p:cNvSpPr>
            <a:spLocks noGrp="1"/>
          </p:cNvSpPr>
          <p:nvPr>
            <p:ph idx="1"/>
          </p:nvPr>
        </p:nvSpPr>
        <p:spPr/>
        <p:txBody>
          <a:bodyPr/>
          <a:lstStyle/>
          <a:p>
            <a:r>
              <a:rPr lang="de-DE" dirty="0" err="1"/>
              <a:t>Reiserer</a:t>
            </a:r>
            <a:r>
              <a:rPr lang="de-DE" dirty="0"/>
              <a:t>, K. (2014): Kündigung und Personalabbau, Berlin</a:t>
            </a:r>
          </a:p>
          <a:p>
            <a:r>
              <a:rPr lang="de-DE" dirty="0" err="1"/>
              <a:t>Wolmerath</a:t>
            </a:r>
            <a:r>
              <a:rPr lang="de-DE" dirty="0"/>
              <a:t>, M. (2022): Lernbuch Arbeitsrecht – Das Arbeitsverhältnis von seiner Anbahnung bis zu seiner Beendigung, 2. Auflage, Hamm</a:t>
            </a:r>
          </a:p>
          <a:p>
            <a:pPr marL="0" indent="0">
              <a:buNone/>
            </a:pPr>
            <a:endParaRPr lang="de-DE" dirty="0"/>
          </a:p>
          <a:p>
            <a:pPr marL="0" indent="0">
              <a:buNone/>
            </a:pPr>
            <a:endParaRPr lang="de-DE" dirty="0"/>
          </a:p>
        </p:txBody>
      </p:sp>
      <p:sp>
        <p:nvSpPr>
          <p:cNvPr id="8" name="Textplatzhalter 7">
            <a:extLst>
              <a:ext uri="{FF2B5EF4-FFF2-40B4-BE49-F238E27FC236}">
                <a16:creationId xmlns:a16="http://schemas.microsoft.com/office/drawing/2014/main" id="{7FE99A28-70ED-6E41-0BE1-34E554ED1DB2}"/>
              </a:ext>
            </a:extLst>
          </p:cNvPr>
          <p:cNvSpPr>
            <a:spLocks noGrp="1"/>
          </p:cNvSpPr>
          <p:nvPr>
            <p:ph type="body" sz="quarter" idx="11"/>
          </p:nvPr>
        </p:nvSpPr>
        <p:spPr/>
        <p:txBody>
          <a:bodyPr/>
          <a:lstStyle/>
          <a:p>
            <a:endParaRPr lang="de-DE"/>
          </a:p>
        </p:txBody>
      </p:sp>
      <p:sp>
        <p:nvSpPr>
          <p:cNvPr id="9" name="Textplatzhalter 8">
            <a:extLst>
              <a:ext uri="{FF2B5EF4-FFF2-40B4-BE49-F238E27FC236}">
                <a16:creationId xmlns:a16="http://schemas.microsoft.com/office/drawing/2014/main" id="{651272CB-69E7-B193-CD3D-0BB8F5224EE4}"/>
              </a:ext>
            </a:extLst>
          </p:cNvPr>
          <p:cNvSpPr>
            <a:spLocks noGrp="1"/>
          </p:cNvSpPr>
          <p:nvPr>
            <p:ph type="body" sz="quarter" idx="12"/>
          </p:nvPr>
        </p:nvSpPr>
        <p:spPr/>
        <p:txBody>
          <a:bodyPr/>
          <a:lstStyle/>
          <a:p>
            <a:endParaRPr lang="de-DE"/>
          </a:p>
        </p:txBody>
      </p:sp>
      <p:sp>
        <p:nvSpPr>
          <p:cNvPr id="10" name="Fußzeilenplatzhalter 9">
            <a:extLst>
              <a:ext uri="{FF2B5EF4-FFF2-40B4-BE49-F238E27FC236}">
                <a16:creationId xmlns:a16="http://schemas.microsoft.com/office/drawing/2014/main" id="{56E0C3CD-49A4-4755-EF32-A94C1617BE61}"/>
              </a:ext>
            </a:extLst>
          </p:cNvPr>
          <p:cNvSpPr>
            <a:spLocks noGrp="1"/>
          </p:cNvSpPr>
          <p:nvPr>
            <p:ph type="ftr" sz="quarter" idx="10"/>
          </p:nvPr>
        </p:nvSpPr>
        <p:spPr/>
        <p:txBody>
          <a:bodyPr/>
          <a:lstStyle/>
          <a:p>
            <a:endParaRPr lang="de-DE" dirty="0"/>
          </a:p>
        </p:txBody>
      </p:sp>
    </p:spTree>
    <p:extLst>
      <p:ext uri="{BB962C8B-B14F-4D97-AF65-F5344CB8AC3E}">
        <p14:creationId xmlns:p14="http://schemas.microsoft.com/office/powerpoint/2010/main" val="114276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116A1F-6758-C1D4-D214-77CF271CC276}"/>
              </a:ext>
            </a:extLst>
          </p:cNvPr>
          <p:cNvSpPr>
            <a:spLocks noGrp="1"/>
          </p:cNvSpPr>
          <p:nvPr>
            <p:ph type="title"/>
          </p:nvPr>
        </p:nvSpPr>
        <p:spPr/>
        <p:txBody>
          <a:bodyPr/>
          <a:lstStyle/>
          <a:p>
            <a:r>
              <a:rPr lang="de-DE" dirty="0"/>
              <a:t>Brainstorming weitere Praxisfälle</a:t>
            </a:r>
          </a:p>
        </p:txBody>
      </p:sp>
      <p:sp>
        <p:nvSpPr>
          <p:cNvPr id="3" name="Inhaltsplatzhalter 2">
            <a:extLst>
              <a:ext uri="{FF2B5EF4-FFF2-40B4-BE49-F238E27FC236}">
                <a16:creationId xmlns:a16="http://schemas.microsoft.com/office/drawing/2014/main" id="{EF07B131-ACAB-E7DB-EF6A-BE359152C874}"/>
              </a:ext>
            </a:extLst>
          </p:cNvPr>
          <p:cNvSpPr>
            <a:spLocks noGrp="1"/>
          </p:cNvSpPr>
          <p:nvPr>
            <p:ph idx="1"/>
          </p:nvPr>
        </p:nvSpPr>
        <p:spPr/>
        <p:txBody>
          <a:bodyPr/>
          <a:lstStyle/>
          <a:p>
            <a:r>
              <a:rPr lang="de-DE" sz="1200" dirty="0" err="1"/>
              <a:t>Reiserer</a:t>
            </a:r>
            <a:r>
              <a:rPr lang="de-DE" sz="1200" dirty="0"/>
              <a:t> S.47, </a:t>
            </a:r>
            <a:r>
              <a:rPr lang="de-DE" sz="1200" dirty="0">
                <a:effectLst/>
                <a:latin typeface="Arial" panose="020B0604020202020204" pitchFamily="34" charset="0"/>
              </a:rPr>
              <a:t>Im Arbeitsvertrag (kein Kleinbetrieb, keine Probezeit, kein Aushilfsarbeitsverhältnis) ist für beide</a:t>
            </a:r>
            <a:br>
              <a:rPr lang="de-DE" sz="1200" dirty="0"/>
            </a:br>
            <a:r>
              <a:rPr lang="de-DE" sz="1200" dirty="0">
                <a:effectLst/>
                <a:latin typeface="Arial" panose="020B0604020202020204" pitchFamily="34" charset="0"/>
              </a:rPr>
              <a:t>Parteien eine dreiwöchige Kündigungsfrist vereinbart. Diese Vereinbarung ist unwirksam. Es gilt die</a:t>
            </a:r>
            <a:br>
              <a:rPr lang="de-DE" sz="1200" dirty="0"/>
            </a:br>
            <a:r>
              <a:rPr lang="de-DE" sz="1200" dirty="0">
                <a:effectLst/>
                <a:latin typeface="Arial" panose="020B0604020202020204" pitchFamily="34" charset="0"/>
              </a:rPr>
              <a:t>gesetzliche Grundkündigungsfrist.</a:t>
            </a:r>
          </a:p>
          <a:p>
            <a:r>
              <a:rPr lang="de-DE" sz="1200" dirty="0" err="1"/>
              <a:t>Reiserer</a:t>
            </a:r>
            <a:r>
              <a:rPr lang="de-DE" sz="1200" dirty="0"/>
              <a:t> S.49, </a:t>
            </a:r>
            <a:r>
              <a:rPr lang="de-DE" sz="1200" dirty="0">
                <a:effectLst/>
                <a:latin typeface="Arial" panose="020B0604020202020204" pitchFamily="34" charset="0"/>
              </a:rPr>
              <a:t>Arbeitnehmer A arbeitet seit einem Jahr bei Arbeitgeber B. Er erhält am 1. März eine schriftliche</a:t>
            </a:r>
            <a:br>
              <a:rPr lang="de-DE" sz="1200" dirty="0"/>
            </a:br>
            <a:r>
              <a:rPr lang="de-DE" sz="1200" dirty="0">
                <a:effectLst/>
                <a:latin typeface="Arial" panose="020B0604020202020204" pitchFamily="34" charset="0"/>
              </a:rPr>
              <a:t>Kündigungserklärung zum 31. März. Die Kündigungsfrist beginnt am 2. März zu laufen und beendet</a:t>
            </a:r>
            <a:br>
              <a:rPr lang="de-DE" sz="1200" dirty="0"/>
            </a:br>
            <a:r>
              <a:rPr lang="de-DE" sz="1200" dirty="0">
                <a:effectLst/>
                <a:latin typeface="Arial" panose="020B0604020202020204" pitchFamily="34" charset="0"/>
              </a:rPr>
              <a:t>das Arbeitsverhältnis zum 31. März.</a:t>
            </a:r>
          </a:p>
          <a:p>
            <a:r>
              <a:rPr lang="de-DE" sz="1200" dirty="0" err="1"/>
              <a:t>Reiserer</a:t>
            </a:r>
            <a:r>
              <a:rPr lang="de-DE" sz="1200" dirty="0"/>
              <a:t> S. 55, </a:t>
            </a:r>
            <a:r>
              <a:rPr lang="de-DE" sz="1200" dirty="0">
                <a:effectLst/>
                <a:latin typeface="Arial" panose="020B0604020202020204" pitchFamily="34" charset="0"/>
              </a:rPr>
              <a:t>Im Betrieb B sind fünf vollzeitbeschäftigte Arbeitnehmer, zwei Auszubildende, zwei Mitarbeiter mit</a:t>
            </a:r>
            <a:br>
              <a:rPr lang="de-DE" sz="1200" dirty="0"/>
            </a:br>
            <a:r>
              <a:rPr lang="de-DE" sz="1200" dirty="0">
                <a:effectLst/>
                <a:latin typeface="Arial" panose="020B0604020202020204" pitchFamily="34" charset="0"/>
              </a:rPr>
              <a:t>einer wöchentlichen Arbeitszeit von 18 Stunden, ein Mitarbeiter mit einer wöchentlichen Arbeitszeit</a:t>
            </a:r>
            <a:br>
              <a:rPr lang="de-DE" sz="1200" dirty="0"/>
            </a:br>
            <a:r>
              <a:rPr lang="de-DE" sz="1200" dirty="0">
                <a:effectLst/>
                <a:latin typeface="Arial" panose="020B0604020202020204" pitchFamily="34" charset="0"/>
              </a:rPr>
              <a:t>von 25 Stunden und ein Leiharbeitnehmer beschäftigt, welcher auf einem Arbeitsplatz tätig ist, der</a:t>
            </a:r>
            <a:br>
              <a:rPr lang="de-DE" sz="1200" dirty="0"/>
            </a:br>
            <a:r>
              <a:rPr lang="de-DE" sz="1200" dirty="0">
                <a:effectLst/>
                <a:latin typeface="Arial" panose="020B0604020202020204" pitchFamily="34" charset="0"/>
              </a:rPr>
              <a:t>ständig mit einem Leiharbeitnehmer besetzt wird.</a:t>
            </a:r>
            <a:br>
              <a:rPr lang="de-DE" sz="1200" dirty="0"/>
            </a:br>
            <a:r>
              <a:rPr lang="de-DE" sz="1200" dirty="0">
                <a:effectLst/>
                <a:latin typeface="Arial" panose="020B0604020202020204" pitchFamily="34" charset="0"/>
              </a:rPr>
              <a:t>Zusammengerechnet sind somit im Betrieb B 11 Personen eingesetzt. </a:t>
            </a:r>
            <a:r>
              <a:rPr lang="de-DE" sz="1200" dirty="0">
                <a:effectLst/>
                <a:latin typeface="Times New Roman" panose="02020603050405020304" pitchFamily="18" charset="0"/>
              </a:rPr>
              <a:t>Aber nur 7,75 Arbeitnehmer</a:t>
            </a:r>
            <a:br>
              <a:rPr lang="de-DE" sz="1200" dirty="0"/>
            </a:br>
            <a:r>
              <a:rPr lang="de-DE" sz="1200" dirty="0">
                <a:effectLst/>
                <a:latin typeface="Arial" panose="020B0604020202020204" pitchFamily="34" charset="0"/>
              </a:rPr>
              <a:t>(5 Vollzeitarbeitnehmer = 5, zwei Teilzeitarbeitnehmer (18 Stunden) × 0,5 = 1, ein Teilzeitarbeit-</a:t>
            </a:r>
            <a:br>
              <a:rPr lang="de-DE" sz="1200" dirty="0"/>
            </a:br>
            <a:r>
              <a:rPr lang="de-DE" sz="1200" dirty="0" err="1">
                <a:effectLst/>
                <a:latin typeface="Arial" panose="020B0604020202020204" pitchFamily="34" charset="0"/>
              </a:rPr>
              <a:t>nehmer</a:t>
            </a:r>
            <a:r>
              <a:rPr lang="de-DE" sz="1200" dirty="0">
                <a:effectLst/>
                <a:latin typeface="Arial" panose="020B0604020202020204" pitchFamily="34" charset="0"/>
              </a:rPr>
              <a:t> (25 Stunden) × 0,75 = 0,75, 1 Leiharbeitnehmer × 1 = 1; insgesamt somit 7,75 </a:t>
            </a:r>
            <a:r>
              <a:rPr lang="de-DE" sz="1200" dirty="0" err="1">
                <a:effectLst/>
                <a:latin typeface="Arial" panose="020B0604020202020204" pitchFamily="34" charset="0"/>
              </a:rPr>
              <a:t>Arbeitneh</a:t>
            </a:r>
            <a:r>
              <a:rPr lang="de-DE" sz="1200" dirty="0">
                <a:effectLst/>
                <a:latin typeface="Arial" panose="020B0604020202020204" pitchFamily="34" charset="0"/>
              </a:rPr>
              <a:t>-</a:t>
            </a:r>
            <a:br>
              <a:rPr lang="de-DE" sz="1200" dirty="0"/>
            </a:br>
            <a:r>
              <a:rPr lang="de-DE" sz="1200" dirty="0" err="1">
                <a:effectLst/>
                <a:latin typeface="Arial" panose="020B0604020202020204" pitchFamily="34" charset="0"/>
              </a:rPr>
              <a:t>mer</a:t>
            </a:r>
            <a:r>
              <a:rPr lang="de-DE" sz="1200" dirty="0">
                <a:effectLst/>
                <a:latin typeface="Arial" panose="020B0604020202020204" pitchFamily="34" charset="0"/>
              </a:rPr>
              <a:t>). Somit besteht im Betrieb B </a:t>
            </a:r>
            <a:r>
              <a:rPr lang="de-DE" sz="1200" dirty="0">
                <a:effectLst/>
                <a:latin typeface="Times New Roman" panose="02020603050405020304" pitchFamily="18" charset="0"/>
              </a:rPr>
              <a:t>kein </a:t>
            </a:r>
            <a:r>
              <a:rPr lang="de-DE" sz="1200" dirty="0">
                <a:effectLst/>
                <a:latin typeface="Arial" panose="020B0604020202020204" pitchFamily="34" charset="0"/>
              </a:rPr>
              <a:t>Kündigungsschutz.</a:t>
            </a:r>
          </a:p>
          <a:p>
            <a:r>
              <a:rPr lang="de-DE" sz="1200" kern="0" dirty="0" err="1"/>
              <a:t>Wolmerath</a:t>
            </a:r>
            <a:r>
              <a:rPr lang="de-DE" sz="1200" kern="0" dirty="0"/>
              <a:t> S.109/110</a:t>
            </a:r>
          </a:p>
          <a:p>
            <a:endParaRPr lang="de-DE" sz="1000" dirty="0"/>
          </a:p>
        </p:txBody>
      </p:sp>
      <p:sp>
        <p:nvSpPr>
          <p:cNvPr id="8" name="Textplatzhalter 7">
            <a:extLst>
              <a:ext uri="{FF2B5EF4-FFF2-40B4-BE49-F238E27FC236}">
                <a16:creationId xmlns:a16="http://schemas.microsoft.com/office/drawing/2014/main" id="{408EDC3D-8826-6D9C-B154-CB0C3C9FB6FF}"/>
              </a:ext>
            </a:extLst>
          </p:cNvPr>
          <p:cNvSpPr>
            <a:spLocks noGrp="1"/>
          </p:cNvSpPr>
          <p:nvPr>
            <p:ph type="body" sz="quarter" idx="11"/>
          </p:nvPr>
        </p:nvSpPr>
        <p:spPr/>
        <p:txBody>
          <a:bodyPr/>
          <a:lstStyle/>
          <a:p>
            <a:endParaRPr lang="de-DE"/>
          </a:p>
        </p:txBody>
      </p:sp>
      <p:sp>
        <p:nvSpPr>
          <p:cNvPr id="9" name="Textplatzhalter 8">
            <a:extLst>
              <a:ext uri="{FF2B5EF4-FFF2-40B4-BE49-F238E27FC236}">
                <a16:creationId xmlns:a16="http://schemas.microsoft.com/office/drawing/2014/main" id="{CEEF5523-3496-B087-5133-681D756DC118}"/>
              </a:ext>
            </a:extLst>
          </p:cNvPr>
          <p:cNvSpPr>
            <a:spLocks noGrp="1"/>
          </p:cNvSpPr>
          <p:nvPr>
            <p:ph type="body" sz="quarter" idx="12"/>
          </p:nvPr>
        </p:nvSpPr>
        <p:spPr/>
        <p:txBody>
          <a:bodyPr/>
          <a:lstStyle/>
          <a:p>
            <a:endParaRPr lang="de-DE"/>
          </a:p>
        </p:txBody>
      </p:sp>
      <p:sp>
        <p:nvSpPr>
          <p:cNvPr id="10" name="Fußzeilenplatzhalter 9">
            <a:extLst>
              <a:ext uri="{FF2B5EF4-FFF2-40B4-BE49-F238E27FC236}">
                <a16:creationId xmlns:a16="http://schemas.microsoft.com/office/drawing/2014/main" id="{55C87EA4-0B2C-4F9F-C4EF-D96B81A4C490}"/>
              </a:ext>
            </a:extLst>
          </p:cNvPr>
          <p:cNvSpPr>
            <a:spLocks noGrp="1"/>
          </p:cNvSpPr>
          <p:nvPr>
            <p:ph type="ftr" sz="quarter" idx="10"/>
          </p:nvPr>
        </p:nvSpPr>
        <p:spPr/>
        <p:txBody>
          <a:bodyPr/>
          <a:lstStyle/>
          <a:p>
            <a:endParaRPr lang="de-DE" dirty="0"/>
          </a:p>
        </p:txBody>
      </p:sp>
    </p:spTree>
    <p:extLst>
      <p:ext uri="{BB962C8B-B14F-4D97-AF65-F5344CB8AC3E}">
        <p14:creationId xmlns:p14="http://schemas.microsoft.com/office/powerpoint/2010/main" val="20070505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3D326F-5743-2B99-1A84-52BFC1885086}"/>
              </a:ext>
            </a:extLst>
          </p:cNvPr>
          <p:cNvSpPr>
            <a:spLocks noGrp="1"/>
          </p:cNvSpPr>
          <p:nvPr>
            <p:ph type="title"/>
          </p:nvPr>
        </p:nvSpPr>
        <p:spPr>
          <a:xfrm>
            <a:off x="573088" y="188913"/>
            <a:ext cx="8074025" cy="369332"/>
          </a:xfrm>
        </p:spPr>
        <p:txBody>
          <a:bodyPr/>
          <a:lstStyle/>
          <a:p>
            <a:r>
              <a:rPr lang="de-DE" dirty="0"/>
              <a:t>Kündigung - Übersicht</a:t>
            </a:r>
          </a:p>
        </p:txBody>
      </p:sp>
      <p:pic>
        <p:nvPicPr>
          <p:cNvPr id="13" name="Inhaltsplatzhalter 12">
            <a:extLst>
              <a:ext uri="{FF2B5EF4-FFF2-40B4-BE49-F238E27FC236}">
                <a16:creationId xmlns:a16="http://schemas.microsoft.com/office/drawing/2014/main" id="{2C6A8ECE-749A-DC43-4F06-ED470C32EEBC}"/>
              </a:ext>
            </a:extLst>
          </p:cNvPr>
          <p:cNvPicPr>
            <a:picLocks noGrp="1" noChangeAspect="1"/>
          </p:cNvPicPr>
          <p:nvPr>
            <p:ph idx="1"/>
          </p:nvPr>
        </p:nvPicPr>
        <p:blipFill>
          <a:blip r:embed="rId2"/>
          <a:stretch>
            <a:fillRect/>
          </a:stretch>
        </p:blipFill>
        <p:spPr>
          <a:xfrm>
            <a:off x="451168" y="1204339"/>
            <a:ext cx="7800600" cy="4904277"/>
          </a:xfrm>
        </p:spPr>
      </p:pic>
    </p:spTree>
    <p:extLst>
      <p:ext uri="{BB962C8B-B14F-4D97-AF65-F5344CB8AC3E}">
        <p14:creationId xmlns:p14="http://schemas.microsoft.com/office/powerpoint/2010/main" val="1552246001"/>
      </p:ext>
    </p:extLst>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el 16">
            <a:extLst>
              <a:ext uri="{FF2B5EF4-FFF2-40B4-BE49-F238E27FC236}">
                <a16:creationId xmlns:a16="http://schemas.microsoft.com/office/drawing/2014/main" id="{DAAA6041-D96A-8329-2F84-7F34AC076737}"/>
              </a:ext>
            </a:extLst>
          </p:cNvPr>
          <p:cNvSpPr>
            <a:spLocks noGrp="1"/>
          </p:cNvSpPr>
          <p:nvPr>
            <p:ph type="title"/>
          </p:nvPr>
        </p:nvSpPr>
        <p:spPr>
          <a:xfrm>
            <a:off x="573088" y="188913"/>
            <a:ext cx="8074025" cy="369332"/>
          </a:xfrm>
        </p:spPr>
        <p:txBody>
          <a:bodyPr/>
          <a:lstStyle/>
          <a:p>
            <a:r>
              <a:rPr lang="de-DE" dirty="0"/>
              <a:t>Automatische Beendigung des Arbeitsverhältnisses</a:t>
            </a:r>
          </a:p>
        </p:txBody>
      </p:sp>
      <p:sp>
        <p:nvSpPr>
          <p:cNvPr id="18" name="Inhaltsplatzhalter 17">
            <a:extLst>
              <a:ext uri="{FF2B5EF4-FFF2-40B4-BE49-F238E27FC236}">
                <a16:creationId xmlns:a16="http://schemas.microsoft.com/office/drawing/2014/main" id="{2B2BA287-91A7-A463-02D3-9B3DFA4E3883}"/>
              </a:ext>
            </a:extLst>
          </p:cNvPr>
          <p:cNvSpPr>
            <a:spLocks noGrp="1"/>
          </p:cNvSpPr>
          <p:nvPr>
            <p:ph idx="1"/>
          </p:nvPr>
        </p:nvSpPr>
        <p:spPr/>
        <p:txBody>
          <a:bodyPr/>
          <a:lstStyle/>
          <a:p>
            <a:r>
              <a:rPr lang="de-DE" dirty="0"/>
              <a:t>Tod des Arbeitnehmers</a:t>
            </a:r>
          </a:p>
          <a:p>
            <a:r>
              <a:rPr lang="de-DE" dirty="0"/>
              <a:t>Tod des Arbeitgebers</a:t>
            </a:r>
          </a:p>
          <a:p>
            <a:r>
              <a:rPr lang="de-DE" dirty="0"/>
              <a:t>Auslaufen eines kalendermäßig befristeten Arbeitsvertrags</a:t>
            </a:r>
          </a:p>
        </p:txBody>
      </p:sp>
      <p:sp>
        <p:nvSpPr>
          <p:cNvPr id="19" name="Textplatzhalter 18">
            <a:extLst>
              <a:ext uri="{FF2B5EF4-FFF2-40B4-BE49-F238E27FC236}">
                <a16:creationId xmlns:a16="http://schemas.microsoft.com/office/drawing/2014/main" id="{21551402-80B6-B566-377F-2E248486E7C7}"/>
              </a:ext>
            </a:extLst>
          </p:cNvPr>
          <p:cNvSpPr>
            <a:spLocks noGrp="1"/>
          </p:cNvSpPr>
          <p:nvPr>
            <p:ph type="body" sz="quarter" idx="11"/>
          </p:nvPr>
        </p:nvSpPr>
        <p:spPr/>
        <p:txBody>
          <a:bodyPr/>
          <a:lstStyle/>
          <a:p>
            <a:r>
              <a:rPr lang="de-DE" dirty="0"/>
              <a:t>Robin Kierstein</a:t>
            </a:r>
          </a:p>
        </p:txBody>
      </p:sp>
      <p:sp>
        <p:nvSpPr>
          <p:cNvPr id="20" name="Textplatzhalter 19">
            <a:extLst>
              <a:ext uri="{FF2B5EF4-FFF2-40B4-BE49-F238E27FC236}">
                <a16:creationId xmlns:a16="http://schemas.microsoft.com/office/drawing/2014/main" id="{4BD346D0-1D77-AA47-54BB-EE3FB54ED2F9}"/>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74825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9DC6E-CAB7-52D2-6290-6B2135D9A7DC}"/>
              </a:ext>
            </a:extLst>
          </p:cNvPr>
          <p:cNvSpPr>
            <a:spLocks noGrp="1"/>
          </p:cNvSpPr>
          <p:nvPr>
            <p:ph type="title"/>
          </p:nvPr>
        </p:nvSpPr>
        <p:spPr>
          <a:xfrm>
            <a:off x="573088" y="188913"/>
            <a:ext cx="8074025" cy="738664"/>
          </a:xfrm>
        </p:spPr>
        <p:txBody>
          <a:bodyPr/>
          <a:lstStyle/>
          <a:p>
            <a:r>
              <a:rPr lang="de-DE" dirty="0"/>
              <a:t>Automatische Beendigung des Arbeitsverhältnisses</a:t>
            </a:r>
            <a:br>
              <a:rPr lang="de-DE" dirty="0"/>
            </a:br>
            <a:r>
              <a:rPr lang="de-DE" b="0" dirty="0"/>
              <a:t>Tod des Arbeitnehmers</a:t>
            </a:r>
          </a:p>
        </p:txBody>
      </p:sp>
      <p:sp>
        <p:nvSpPr>
          <p:cNvPr id="3" name="Inhaltsplatzhalter 2">
            <a:extLst>
              <a:ext uri="{FF2B5EF4-FFF2-40B4-BE49-F238E27FC236}">
                <a16:creationId xmlns:a16="http://schemas.microsoft.com/office/drawing/2014/main" id="{E960DCBA-F9CD-735A-FA70-FEF9431ECC15}"/>
              </a:ext>
            </a:extLst>
          </p:cNvPr>
          <p:cNvSpPr>
            <a:spLocks noGrp="1"/>
          </p:cNvSpPr>
          <p:nvPr>
            <p:ph idx="1"/>
          </p:nvPr>
        </p:nvSpPr>
        <p:spPr/>
        <p:txBody>
          <a:bodyPr/>
          <a:lstStyle/>
          <a:p>
            <a:r>
              <a:rPr lang="de-DE" sz="1800" dirty="0"/>
              <a:t>Arbeitspflicht des Arbeitnehmers ist personengebunden</a:t>
            </a:r>
          </a:p>
          <a:p>
            <a:r>
              <a:rPr lang="de-DE" sz="1800" dirty="0"/>
              <a:t>Mit dem Tod endet das Arbeitsverhältnis automatisch</a:t>
            </a:r>
          </a:p>
          <a:p>
            <a:r>
              <a:rPr lang="de-DE" sz="1800" dirty="0"/>
              <a:t>Ansprüche von Erben können entstehen</a:t>
            </a:r>
          </a:p>
          <a:p>
            <a:r>
              <a:rPr lang="de-DE" sz="1800" dirty="0"/>
              <a:t>z.B. Aushändigung persönlicher Gegenstände, ausstehende Zahlungen</a:t>
            </a:r>
          </a:p>
          <a:p>
            <a:endParaRPr lang="de-DE" dirty="0"/>
          </a:p>
        </p:txBody>
      </p:sp>
      <p:sp>
        <p:nvSpPr>
          <p:cNvPr id="4" name="Fußzeilenplatzhalter 3">
            <a:extLst>
              <a:ext uri="{FF2B5EF4-FFF2-40B4-BE49-F238E27FC236}">
                <a16:creationId xmlns:a16="http://schemas.microsoft.com/office/drawing/2014/main" id="{68CC07F8-46DB-FC66-771C-FB8F62DDC7BD}"/>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4C6F112C-811C-4D78-19BC-1746240E91CD}"/>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107</a:t>
            </a:r>
          </a:p>
        </p:txBody>
      </p:sp>
      <p:sp>
        <p:nvSpPr>
          <p:cNvPr id="6" name="Textplatzhalter 5">
            <a:extLst>
              <a:ext uri="{FF2B5EF4-FFF2-40B4-BE49-F238E27FC236}">
                <a16:creationId xmlns:a16="http://schemas.microsoft.com/office/drawing/2014/main" id="{E9F86054-5D55-AA23-CDCB-5969EAFC5237}"/>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77204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eere Präsentation">
  <a:themeElements>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fontScheme name="Leere Prä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2"/>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2"/>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Leere Präsentation 1">
        <a:dk1>
          <a:srgbClr val="000000"/>
        </a:dk1>
        <a:lt1>
          <a:srgbClr val="FFFFFF"/>
        </a:lt1>
        <a:dk2>
          <a:srgbClr val="0033CC"/>
        </a:dk2>
        <a:lt2>
          <a:srgbClr val="000000"/>
        </a:lt2>
        <a:accent1>
          <a:srgbClr val="3399FF"/>
        </a:accent1>
        <a:accent2>
          <a:srgbClr val="0033CC"/>
        </a:accent2>
        <a:accent3>
          <a:srgbClr val="FFFFFF"/>
        </a:accent3>
        <a:accent4>
          <a:srgbClr val="000000"/>
        </a:accent4>
        <a:accent5>
          <a:srgbClr val="ADCAFF"/>
        </a:accent5>
        <a:accent6>
          <a:srgbClr val="002DB9"/>
        </a:accent6>
        <a:hlink>
          <a:srgbClr val="CC00CC"/>
        </a:hlink>
        <a:folHlink>
          <a:srgbClr val="0000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Leere Präsentation">
  <a:themeElements>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fontScheme name="Leere Prä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Leere Präsentation 1">
        <a:dk1>
          <a:srgbClr val="000000"/>
        </a:dk1>
        <a:lt1>
          <a:srgbClr val="FFFFFF"/>
        </a:lt1>
        <a:dk2>
          <a:srgbClr val="0033CC"/>
        </a:dk2>
        <a:lt2>
          <a:srgbClr val="000000"/>
        </a:lt2>
        <a:accent1>
          <a:srgbClr val="3399FF"/>
        </a:accent1>
        <a:accent2>
          <a:srgbClr val="0033CC"/>
        </a:accent2>
        <a:accent3>
          <a:srgbClr val="FFFFFF"/>
        </a:accent3>
        <a:accent4>
          <a:srgbClr val="000000"/>
        </a:accent4>
        <a:accent5>
          <a:srgbClr val="ADCAFF"/>
        </a:accent5>
        <a:accent6>
          <a:srgbClr val="002DB9"/>
        </a:accent6>
        <a:hlink>
          <a:srgbClr val="CC00CC"/>
        </a:hlink>
        <a:folHlink>
          <a:srgbClr val="0000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Leere Präsentation">
  <a:themeElements>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fontScheme name="Leere Prä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Leere Präsentation 1">
        <a:dk1>
          <a:srgbClr val="000000"/>
        </a:dk1>
        <a:lt1>
          <a:srgbClr val="FFFFFF"/>
        </a:lt1>
        <a:dk2>
          <a:srgbClr val="0033CC"/>
        </a:dk2>
        <a:lt2>
          <a:srgbClr val="000000"/>
        </a:lt2>
        <a:accent1>
          <a:srgbClr val="3399FF"/>
        </a:accent1>
        <a:accent2>
          <a:srgbClr val="0033CC"/>
        </a:accent2>
        <a:accent3>
          <a:srgbClr val="FFFFFF"/>
        </a:accent3>
        <a:accent4>
          <a:srgbClr val="000000"/>
        </a:accent4>
        <a:accent5>
          <a:srgbClr val="ADCAFF"/>
        </a:accent5>
        <a:accent6>
          <a:srgbClr val="002DB9"/>
        </a:accent6>
        <a:hlink>
          <a:srgbClr val="CC00CC"/>
        </a:hlink>
        <a:folHlink>
          <a:srgbClr val="0000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HD:PROGRAMME:Microsoft Office 98:Vorlagen:Leere Präsentation</Template>
  <TotalTime>0</TotalTime>
  <Words>3499</Words>
  <Application>Microsoft Office PowerPoint</Application>
  <PresentationFormat>Bildschirmpräsentation (4:3)</PresentationFormat>
  <Paragraphs>566</Paragraphs>
  <Slides>69</Slides>
  <Notes>14</Notes>
  <HiddenSlides>3</HiddenSlides>
  <MMClips>0</MMClips>
  <ScaleCrop>false</ScaleCrop>
  <HeadingPairs>
    <vt:vector size="8" baseType="variant">
      <vt:variant>
        <vt:lpstr>Verwendete Schriftarten</vt:lpstr>
      </vt:variant>
      <vt:variant>
        <vt:i4>9</vt:i4>
      </vt:variant>
      <vt:variant>
        <vt:lpstr>Design</vt:lpstr>
      </vt:variant>
      <vt:variant>
        <vt:i4>3</vt:i4>
      </vt:variant>
      <vt:variant>
        <vt:lpstr>Folientitel</vt:lpstr>
      </vt:variant>
      <vt:variant>
        <vt:i4>69</vt:i4>
      </vt:variant>
      <vt:variant>
        <vt:lpstr>Zielgruppenorientierte Präsentationen</vt:lpstr>
      </vt:variant>
      <vt:variant>
        <vt:i4>1</vt:i4>
      </vt:variant>
    </vt:vector>
  </HeadingPairs>
  <TitlesOfParts>
    <vt:vector size="82" baseType="lpstr">
      <vt:lpstr>Arial</vt:lpstr>
      <vt:lpstr>Calibri</vt:lpstr>
      <vt:lpstr>Courier New</vt:lpstr>
      <vt:lpstr>Myriad Pro</vt:lpstr>
      <vt:lpstr>Open Sans</vt:lpstr>
      <vt:lpstr>Syntax</vt:lpstr>
      <vt:lpstr>Times</vt:lpstr>
      <vt:lpstr>Times New Roman</vt:lpstr>
      <vt:lpstr>Wingdings</vt:lpstr>
      <vt:lpstr>Leere Präsentation</vt:lpstr>
      <vt:lpstr>2_Leere Präsentation</vt:lpstr>
      <vt:lpstr>1_Leere Präsentation</vt:lpstr>
      <vt:lpstr>Fachhochschule Südwestfalen</vt:lpstr>
      <vt:lpstr>Workshop – „Kündigung“</vt:lpstr>
      <vt:lpstr>Workshop – „Kündigung“ </vt:lpstr>
      <vt:lpstr>Agenda</vt:lpstr>
      <vt:lpstr>Wer sind wir? – Robin Kierstein</vt:lpstr>
      <vt:lpstr>Wer sind wir? – Dehbia Kouadria</vt:lpstr>
      <vt:lpstr>Kündigung - Übersicht</vt:lpstr>
      <vt:lpstr>Automatische Beendigung des Arbeitsverhältnisses</vt:lpstr>
      <vt:lpstr>Automatische Beendigung des Arbeitsverhältnisses Tod des Arbeitnehmers</vt:lpstr>
      <vt:lpstr>Tod des Arbeitnehmers Praxisbeispiel</vt:lpstr>
      <vt:lpstr>Automatische Beendigung des Arbeitsverhältnisses Tod des Arbeitgebers</vt:lpstr>
      <vt:lpstr>Automatische Beendigung des Arbeitsverhältnisses Auslaufen eines befristeten Arbeitsvertrags</vt:lpstr>
      <vt:lpstr>Auslaufen eines befristeten Arbeitsvertrags Praxisbeispiel</vt:lpstr>
      <vt:lpstr>Einvernehmliche Beendigung</vt:lpstr>
      <vt:lpstr>Einvernehmliche Beendigung des Arbeitsverhältnisses</vt:lpstr>
      <vt:lpstr>Einvernehmliche Beendigung des Arbeitsverhältnisses Praxisbeispiel</vt:lpstr>
      <vt:lpstr>Einvernehmliche Beendigung des Arbeitsverhältnisses Praxisbeispiel</vt:lpstr>
      <vt:lpstr>Einvernehmliche Beendigung des Arbeitsverhältnisses Praxisbeispiel - Lösung</vt:lpstr>
      <vt:lpstr>Einseitige Beendigung</vt:lpstr>
      <vt:lpstr>Einseitige Beendigung des Arbeitsverhältnisses</vt:lpstr>
      <vt:lpstr>Einseitige Beendigung des Arbeitsverhältnisses Anfechtung</vt:lpstr>
      <vt:lpstr>Anfechtung Praxisbeispiel</vt:lpstr>
      <vt:lpstr>Anfechtung Praxisbeispiel - Lösung</vt:lpstr>
      <vt:lpstr>Einseitige Beendigung des Arbeitsverhältnisses Kündigung des Arbeitsvertrags</vt:lpstr>
      <vt:lpstr>Einseitige Beendigung des Arbeitsverhältnisses Die ordentliche Kündigung</vt:lpstr>
      <vt:lpstr>Die ordentliche Kündigung Kündigungsfristen</vt:lpstr>
      <vt:lpstr>Beachtung des Kündigungsschutzgesetz</vt:lpstr>
      <vt:lpstr>Beachtung des Kündigungsschutzgesetz</vt:lpstr>
      <vt:lpstr>Beachtung des Kündigungsschutzgesetz</vt:lpstr>
      <vt:lpstr>Beachtung des Kündigungsschutzgesetz Betriebliche Voraussetzungen</vt:lpstr>
      <vt:lpstr>Beachtung des Kündigungsschutzgesetz Unwirksame Kündigungen</vt:lpstr>
      <vt:lpstr>Beachtung des Kündigungsschutzgesetz Wirksame Kündigungen</vt:lpstr>
      <vt:lpstr>Beachtung des Kündigungsschutzgesetz Wirksame Kündigungen – personenbedingte Kündigung</vt:lpstr>
      <vt:lpstr>Beachtung des Kündigungsschutzgesetz Wirksame Kündigungen – personenbedingte Kündigung</vt:lpstr>
      <vt:lpstr>Beachtung des Kündigungsschutzgesetz Wirksame Kündigungen – Verhaltensbedingte Kündigung</vt:lpstr>
      <vt:lpstr>Beachtung des Kündigungsschutzgesetz Wirksame Kündigungen – Verhaltensbedingte Kündigung</vt:lpstr>
      <vt:lpstr>Beachtung des Kündigungsschutzgesetz Wirksame Kündigungen – betriebsbedingte Kündigung</vt:lpstr>
      <vt:lpstr>Beachtung des Kündigungsschutzgesetz Betriebsbedingte Kündigung - Sozialwahl</vt:lpstr>
      <vt:lpstr>Beachtung des Kündigungsschutzgesetz Sozialwahl - Umfrage</vt:lpstr>
      <vt:lpstr>Beachtung des Kündigungsschutzgesetz Sozialwahl - Umfrage</vt:lpstr>
      <vt:lpstr>Beachtung des Kündigungsschutzgesetz Sozialwahl - Lösungsansatz</vt:lpstr>
      <vt:lpstr>Einseitige Beendigung des Arbeitsverhältnisses Die außerordentliche Kündigung</vt:lpstr>
      <vt:lpstr>Die außerordentliche Kündigung Wichtige Gründe</vt:lpstr>
      <vt:lpstr>Die außerordentliche Kündigung Praxisbeispiel</vt:lpstr>
      <vt:lpstr>Die außerordentliche Kündigung Praxisbeispiel - Lösung</vt:lpstr>
      <vt:lpstr>Einseitige Beendigung des Arbeitsverhältnisses Die Änderungskündigung</vt:lpstr>
      <vt:lpstr>Die Änderungskündigung Praxisbeispiel</vt:lpstr>
      <vt:lpstr>Die Änderungskündigung Praxisbeispiel - Lösung</vt:lpstr>
      <vt:lpstr>Die Änderungskündigung Praxisbeispiel 2</vt:lpstr>
      <vt:lpstr>Die Änderungskündigung Praxisbeispiel 2 - Lösung</vt:lpstr>
      <vt:lpstr>Die Änderungskündigung Mögliche Reaktion</vt:lpstr>
      <vt:lpstr>Beteiligung der Interessenvertretung </vt:lpstr>
      <vt:lpstr>Beteiligung der Interessenvertretung Betriebsrat</vt:lpstr>
      <vt:lpstr>Beteiligung der Interessenvertretung Schwerbehinderte Arbeitnehmer</vt:lpstr>
      <vt:lpstr>Kündigungsrechtlich besonders geschützte Personen </vt:lpstr>
      <vt:lpstr>Zugang der Kündigungserklärung</vt:lpstr>
      <vt:lpstr>Zugang der Kündigungserklärung</vt:lpstr>
      <vt:lpstr>Zugang der Kündigungserklärung Zugang unter Anwesenden</vt:lpstr>
      <vt:lpstr>Zugang der Kündigungserklärung Zugang unter Abwesenden</vt:lpstr>
      <vt:lpstr>Zugang der Kündigungserklärung Zugang unter Abwesenden – Ortsabwesende AN</vt:lpstr>
      <vt:lpstr>Fallbeispiel Zugang der Kündigung</vt:lpstr>
      <vt:lpstr>Fallbeispiel Zugang der Kündigung </vt:lpstr>
      <vt:lpstr>Fallbeispiel Zugang der Kündigung - Lösungsansatz</vt:lpstr>
      <vt:lpstr>Zweckerreichung und Eintreten  einer auflösenden Bedingung</vt:lpstr>
      <vt:lpstr>Ausscheiden aus dem Arbeitsverhältnis Rechte und Pflichten des Arbeitnehmers</vt:lpstr>
      <vt:lpstr>Ausscheiden aus dem Arbeitsverhältnis Rechte und Pflichten des Arbeitgebers</vt:lpstr>
      <vt:lpstr>PowerPoint-Präsentation</vt:lpstr>
      <vt:lpstr>Quellen</vt:lpstr>
      <vt:lpstr>Brainstorming weitere Praxisfälle</vt:lpstr>
      <vt:lpstr>Mustermann1</vt:lpstr>
    </vt:vector>
  </TitlesOfParts>
  <Company>Susanne Hampe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Fachhochschule Südwestfalen</dc:title>
  <dc:creator/>
  <cp:lastModifiedBy>Dehbia Kouadria</cp:lastModifiedBy>
  <cp:revision>414</cp:revision>
  <cp:lastPrinted>2010-04-29T14:30:22Z</cp:lastPrinted>
  <dcterms:created xsi:type="dcterms:W3CDTF">2010-04-29T12:39:23Z</dcterms:created>
  <dcterms:modified xsi:type="dcterms:W3CDTF">2023-04-16T13:44:21Z</dcterms:modified>
</cp:coreProperties>
</file>