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6" r:id="rId5"/>
    <p:sldId id="298" r:id="rId6"/>
    <p:sldId id="274" r:id="rId7"/>
    <p:sldId id="294" r:id="rId8"/>
    <p:sldId id="265" r:id="rId9"/>
    <p:sldId id="275" r:id="rId10"/>
    <p:sldId id="276" r:id="rId11"/>
    <p:sldId id="266" r:id="rId12"/>
    <p:sldId id="286" r:id="rId13"/>
    <p:sldId id="297" r:id="rId14"/>
    <p:sldId id="296"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18" autoAdjust="0"/>
  </p:normalViewPr>
  <p:slideViewPr>
    <p:cSldViewPr snapToGrid="0">
      <p:cViewPr varScale="1">
        <p:scale>
          <a:sx n="74" d="100"/>
          <a:sy n="74" d="100"/>
        </p:scale>
        <p:origin x="994"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01612-A5AF-4B08-95B1-DA9A534765C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7CCA926A-AAFB-4DFA-8BBE-282B98E38049}">
      <dgm:prSet phldrT="[Text]" custT="1"/>
      <dgm:spPr/>
      <dgm:t>
        <a:bodyPr/>
        <a:lstStyle/>
        <a:p>
          <a:r>
            <a:rPr lang="en-US" sz="1700" u="none" dirty="0">
              <a:solidFill>
                <a:schemeClr val="bg1"/>
              </a:solidFill>
            </a:rPr>
            <a:t>OBJECTIVE </a:t>
          </a:r>
        </a:p>
        <a:p>
          <a:endParaRPr lang="en-US" sz="1700" dirty="0">
            <a:solidFill>
              <a:schemeClr val="bg1"/>
            </a:solidFill>
          </a:endParaRPr>
        </a:p>
      </dgm:t>
    </dgm:pt>
    <dgm:pt modelId="{A6533FB3-4DE2-4E9D-82DA-9ECB9BEA89C3}" type="parTrans" cxnId="{8B78B8E9-FD11-4A43-96CF-57612318F1B5}">
      <dgm:prSet/>
      <dgm:spPr/>
      <dgm:t>
        <a:bodyPr/>
        <a:lstStyle/>
        <a:p>
          <a:endParaRPr lang="en-US"/>
        </a:p>
      </dgm:t>
    </dgm:pt>
    <dgm:pt modelId="{90B874A7-626F-4415-9EF8-3CE526919BEB}" type="sibTrans" cxnId="{8B78B8E9-FD11-4A43-96CF-57612318F1B5}">
      <dgm:prSet/>
      <dgm:spPr/>
      <dgm:t>
        <a:bodyPr/>
        <a:lstStyle/>
        <a:p>
          <a:endParaRPr lang="en-US"/>
        </a:p>
      </dgm:t>
    </dgm:pt>
    <dgm:pt modelId="{A6859C49-8CA6-4C14-BE61-3500289D212D}">
      <dgm:prSet phldrT="[Text]" custT="1"/>
      <dgm:spPr/>
      <dgm:t>
        <a:bodyPr/>
        <a:lstStyle/>
        <a:p>
          <a:r>
            <a:rPr lang="en-US" sz="1700" dirty="0">
              <a:solidFill>
                <a:schemeClr val="bg1"/>
              </a:solidFill>
            </a:rPr>
            <a:t>ROLE</a:t>
          </a:r>
          <a:r>
            <a:rPr lang="en-US" sz="1700" baseline="0" dirty="0">
              <a:solidFill>
                <a:schemeClr val="bg1"/>
              </a:solidFill>
            </a:rPr>
            <a:t> OF INTERDISCIPLINARY TEAM</a:t>
          </a:r>
          <a:endParaRPr lang="en-US" sz="1700" dirty="0">
            <a:solidFill>
              <a:schemeClr val="bg1"/>
            </a:solidFill>
          </a:endParaRPr>
        </a:p>
      </dgm:t>
    </dgm:pt>
    <dgm:pt modelId="{EF21E63D-396F-45AC-8EFA-6890D1E84C0E}" type="parTrans" cxnId="{8FB17F03-5724-4C51-95E2-E808414A336F}">
      <dgm:prSet/>
      <dgm:spPr/>
      <dgm:t>
        <a:bodyPr/>
        <a:lstStyle/>
        <a:p>
          <a:endParaRPr lang="en-US"/>
        </a:p>
      </dgm:t>
    </dgm:pt>
    <dgm:pt modelId="{D3CE34E1-299B-4582-8104-B975BB3CEA18}" type="sibTrans" cxnId="{8FB17F03-5724-4C51-95E2-E808414A336F}">
      <dgm:prSet/>
      <dgm:spPr/>
      <dgm:t>
        <a:bodyPr/>
        <a:lstStyle/>
        <a:p>
          <a:endParaRPr lang="en-US"/>
        </a:p>
      </dgm:t>
    </dgm:pt>
    <dgm:pt modelId="{0C6CEE37-512F-45D5-9EBD-07A62F9C475D}">
      <dgm:prSet phldrT="[Text]" custT="1"/>
      <dgm:spPr/>
      <dgm:t>
        <a:bodyPr/>
        <a:lstStyle/>
        <a:p>
          <a:r>
            <a:rPr lang="en-US" sz="1700" dirty="0">
              <a:solidFill>
                <a:schemeClr val="bg1"/>
              </a:solidFill>
            </a:rPr>
            <a:t>HOW</a:t>
          </a:r>
          <a:r>
            <a:rPr lang="en-US" sz="1700" baseline="0" dirty="0">
              <a:solidFill>
                <a:schemeClr val="bg1"/>
              </a:solidFill>
            </a:rPr>
            <a:t> MUCH EFFECTIVE?</a:t>
          </a:r>
          <a:endParaRPr lang="en-US" sz="1700" dirty="0">
            <a:solidFill>
              <a:schemeClr val="bg1"/>
            </a:solidFill>
          </a:endParaRPr>
        </a:p>
      </dgm:t>
    </dgm:pt>
    <dgm:pt modelId="{81373ACA-E97A-488D-A963-A93C62C4D0A1}" type="sibTrans" cxnId="{CDAA37B0-B96D-4E22-AC97-A5142B99CA84}">
      <dgm:prSet/>
      <dgm:spPr/>
      <dgm:t>
        <a:bodyPr/>
        <a:lstStyle/>
        <a:p>
          <a:endParaRPr lang="en-US"/>
        </a:p>
      </dgm:t>
    </dgm:pt>
    <dgm:pt modelId="{FCFA70A5-4541-43A3-94DE-1D738CD6A75A}" type="parTrans" cxnId="{CDAA37B0-B96D-4E22-AC97-A5142B99CA84}">
      <dgm:prSet/>
      <dgm:spPr/>
      <dgm:t>
        <a:bodyPr/>
        <a:lstStyle/>
        <a:p>
          <a:endParaRPr lang="en-US"/>
        </a:p>
      </dgm:t>
    </dgm:pt>
    <dgm:pt modelId="{ED1DEF4D-DB54-481A-8F10-DBE0CB980840}" type="pres">
      <dgm:prSet presAssocID="{EC301612-A5AF-4B08-95B1-DA9A534765CB}" presName="rootnode" presStyleCnt="0">
        <dgm:presLayoutVars>
          <dgm:chMax/>
          <dgm:chPref/>
          <dgm:dir/>
          <dgm:animLvl val="lvl"/>
        </dgm:presLayoutVars>
      </dgm:prSet>
      <dgm:spPr/>
    </dgm:pt>
    <dgm:pt modelId="{83C19303-1012-451B-96E2-A55A2C118D2A}" type="pres">
      <dgm:prSet presAssocID="{7CCA926A-AAFB-4DFA-8BBE-282B98E38049}" presName="composite" presStyleCnt="0"/>
      <dgm:spPr/>
    </dgm:pt>
    <dgm:pt modelId="{C175EDF5-41A1-47F5-8C53-088127C3C150}" type="pres">
      <dgm:prSet presAssocID="{7CCA926A-AAFB-4DFA-8BBE-282B98E38049}" presName="bentUpArrow1" presStyleLbl="alignImgPlace1" presStyleIdx="0" presStyleCnt="2" custLinFactNeighborX="13502" custLinFactNeighborY="13563"/>
      <dgm:spPr/>
    </dgm:pt>
    <dgm:pt modelId="{319F158A-8D7B-4954-97DC-D8037E3EB6D9}" type="pres">
      <dgm:prSet presAssocID="{7CCA926A-AAFB-4DFA-8BBE-282B98E38049}" presName="ParentText" presStyleLbl="node1" presStyleIdx="0" presStyleCnt="3" custScaleX="242514" custLinFactNeighborX="40822" custLinFactNeighborY="1535">
        <dgm:presLayoutVars>
          <dgm:chMax val="1"/>
          <dgm:chPref val="1"/>
          <dgm:bulletEnabled val="1"/>
        </dgm:presLayoutVars>
      </dgm:prSet>
      <dgm:spPr/>
    </dgm:pt>
    <dgm:pt modelId="{740DE6C3-B61A-48A4-AA28-044DDAC53073}" type="pres">
      <dgm:prSet presAssocID="{7CCA926A-AAFB-4DFA-8BBE-282B98E38049}" presName="ChildText" presStyleLbl="revTx" presStyleIdx="0" presStyleCnt="2">
        <dgm:presLayoutVars>
          <dgm:chMax val="0"/>
          <dgm:chPref val="0"/>
          <dgm:bulletEnabled val="1"/>
        </dgm:presLayoutVars>
      </dgm:prSet>
      <dgm:spPr/>
    </dgm:pt>
    <dgm:pt modelId="{8564B66A-2F63-4FE0-AB50-7EE3E8ABE2E1}" type="pres">
      <dgm:prSet presAssocID="{90B874A7-626F-4415-9EF8-3CE526919BEB}" presName="sibTrans" presStyleCnt="0"/>
      <dgm:spPr/>
    </dgm:pt>
    <dgm:pt modelId="{AF2D4EF9-2A0E-45DA-B2AB-BD353ACF86F1}" type="pres">
      <dgm:prSet presAssocID="{0C6CEE37-512F-45D5-9EBD-07A62F9C475D}" presName="composite" presStyleCnt="0"/>
      <dgm:spPr/>
    </dgm:pt>
    <dgm:pt modelId="{3B8920D4-543F-482C-AEF7-D0E18E78D9A0}" type="pres">
      <dgm:prSet presAssocID="{0C6CEE37-512F-45D5-9EBD-07A62F9C475D}" presName="bentUpArrow1" presStyleLbl="alignImgPlace1" presStyleIdx="1" presStyleCnt="2" custLinFactNeighborX="16818" custLinFactNeighborY="18084"/>
      <dgm:spPr/>
    </dgm:pt>
    <dgm:pt modelId="{34D15714-DD46-4F30-9EF3-D47214741584}" type="pres">
      <dgm:prSet presAssocID="{0C6CEE37-512F-45D5-9EBD-07A62F9C475D}" presName="ParentText" presStyleLbl="node1" presStyleIdx="1" presStyleCnt="3" custScaleX="200063" custLinFactNeighborX="40822" custLinFactNeighborY="1535">
        <dgm:presLayoutVars>
          <dgm:chMax val="1"/>
          <dgm:chPref val="1"/>
          <dgm:bulletEnabled val="1"/>
        </dgm:presLayoutVars>
      </dgm:prSet>
      <dgm:spPr/>
    </dgm:pt>
    <dgm:pt modelId="{A536BE58-61E8-4A11-B1FA-F38E0DD65E94}" type="pres">
      <dgm:prSet presAssocID="{0C6CEE37-512F-45D5-9EBD-07A62F9C475D}" presName="ChildText" presStyleLbl="revTx" presStyleIdx="1" presStyleCnt="2">
        <dgm:presLayoutVars>
          <dgm:chMax val="0"/>
          <dgm:chPref val="0"/>
          <dgm:bulletEnabled val="1"/>
        </dgm:presLayoutVars>
      </dgm:prSet>
      <dgm:spPr/>
    </dgm:pt>
    <dgm:pt modelId="{7A7A797E-ECD8-407A-9844-3E9778D23BD4}" type="pres">
      <dgm:prSet presAssocID="{81373ACA-E97A-488D-A963-A93C62C4D0A1}" presName="sibTrans" presStyleCnt="0"/>
      <dgm:spPr/>
    </dgm:pt>
    <dgm:pt modelId="{BBB416AE-0416-47F1-B92D-48F67970F509}" type="pres">
      <dgm:prSet presAssocID="{A6859C49-8CA6-4C14-BE61-3500289D212D}" presName="composite" presStyleCnt="0"/>
      <dgm:spPr/>
    </dgm:pt>
    <dgm:pt modelId="{2596B230-17F9-4920-B7EF-28745C1C14AE}" type="pres">
      <dgm:prSet presAssocID="{A6859C49-8CA6-4C14-BE61-3500289D212D}" presName="ParentText" presStyleLbl="node1" presStyleIdx="2" presStyleCnt="3" custScaleX="202232" custLinFactNeighborX="40822" custLinFactNeighborY="1535">
        <dgm:presLayoutVars>
          <dgm:chMax val="1"/>
          <dgm:chPref val="1"/>
          <dgm:bulletEnabled val="1"/>
        </dgm:presLayoutVars>
      </dgm:prSet>
      <dgm:spPr/>
    </dgm:pt>
  </dgm:ptLst>
  <dgm:cxnLst>
    <dgm:cxn modelId="{8FB17F03-5724-4C51-95E2-E808414A336F}" srcId="{EC301612-A5AF-4B08-95B1-DA9A534765CB}" destId="{A6859C49-8CA6-4C14-BE61-3500289D212D}" srcOrd="2" destOrd="0" parTransId="{EF21E63D-396F-45AC-8EFA-6890D1E84C0E}" sibTransId="{D3CE34E1-299B-4582-8104-B975BB3CEA18}"/>
    <dgm:cxn modelId="{C8450F4F-AC78-4158-AE58-94AE60DB51B3}" type="presOf" srcId="{0C6CEE37-512F-45D5-9EBD-07A62F9C475D}" destId="{34D15714-DD46-4F30-9EF3-D47214741584}" srcOrd="0" destOrd="0" presId="urn:microsoft.com/office/officeart/2005/8/layout/StepDownProcess"/>
    <dgm:cxn modelId="{58381655-015C-4DCF-800B-E62621F0BC89}" type="presOf" srcId="{A6859C49-8CA6-4C14-BE61-3500289D212D}" destId="{2596B230-17F9-4920-B7EF-28745C1C14AE}" srcOrd="0" destOrd="0" presId="urn:microsoft.com/office/officeart/2005/8/layout/StepDownProcess"/>
    <dgm:cxn modelId="{6F250C7F-083B-43A6-B97F-5C72EB57F4B8}" type="presOf" srcId="{7CCA926A-AAFB-4DFA-8BBE-282B98E38049}" destId="{319F158A-8D7B-4954-97DC-D8037E3EB6D9}" srcOrd="0" destOrd="0" presId="urn:microsoft.com/office/officeart/2005/8/layout/StepDownProcess"/>
    <dgm:cxn modelId="{2ECCCBA9-AB5B-4469-A550-14B1FD7E599D}" type="presOf" srcId="{EC301612-A5AF-4B08-95B1-DA9A534765CB}" destId="{ED1DEF4D-DB54-481A-8F10-DBE0CB980840}" srcOrd="0" destOrd="0" presId="urn:microsoft.com/office/officeart/2005/8/layout/StepDownProcess"/>
    <dgm:cxn modelId="{CDAA37B0-B96D-4E22-AC97-A5142B99CA84}" srcId="{EC301612-A5AF-4B08-95B1-DA9A534765CB}" destId="{0C6CEE37-512F-45D5-9EBD-07A62F9C475D}" srcOrd="1" destOrd="0" parTransId="{FCFA70A5-4541-43A3-94DE-1D738CD6A75A}" sibTransId="{81373ACA-E97A-488D-A963-A93C62C4D0A1}"/>
    <dgm:cxn modelId="{8B78B8E9-FD11-4A43-96CF-57612318F1B5}" srcId="{EC301612-A5AF-4B08-95B1-DA9A534765CB}" destId="{7CCA926A-AAFB-4DFA-8BBE-282B98E38049}" srcOrd="0" destOrd="0" parTransId="{A6533FB3-4DE2-4E9D-82DA-9ECB9BEA89C3}" sibTransId="{90B874A7-626F-4415-9EF8-3CE526919BEB}"/>
    <dgm:cxn modelId="{FB715C9E-BCCF-4F64-A607-C4571942F702}" type="presParOf" srcId="{ED1DEF4D-DB54-481A-8F10-DBE0CB980840}" destId="{83C19303-1012-451B-96E2-A55A2C118D2A}" srcOrd="0" destOrd="0" presId="urn:microsoft.com/office/officeart/2005/8/layout/StepDownProcess"/>
    <dgm:cxn modelId="{5A2FA3E2-C3E2-4098-8ADE-C8FC731145BA}" type="presParOf" srcId="{83C19303-1012-451B-96E2-A55A2C118D2A}" destId="{C175EDF5-41A1-47F5-8C53-088127C3C150}" srcOrd="0" destOrd="0" presId="urn:microsoft.com/office/officeart/2005/8/layout/StepDownProcess"/>
    <dgm:cxn modelId="{053ECD67-346B-4298-9662-ADE8C9891B2B}" type="presParOf" srcId="{83C19303-1012-451B-96E2-A55A2C118D2A}" destId="{319F158A-8D7B-4954-97DC-D8037E3EB6D9}" srcOrd="1" destOrd="0" presId="urn:microsoft.com/office/officeart/2005/8/layout/StepDownProcess"/>
    <dgm:cxn modelId="{11ADCD7F-B387-4115-BD08-094692A7FC06}" type="presParOf" srcId="{83C19303-1012-451B-96E2-A55A2C118D2A}" destId="{740DE6C3-B61A-48A4-AA28-044DDAC53073}" srcOrd="2" destOrd="0" presId="urn:microsoft.com/office/officeart/2005/8/layout/StepDownProcess"/>
    <dgm:cxn modelId="{F659A599-23F0-4B96-AE01-C92C69C90270}" type="presParOf" srcId="{ED1DEF4D-DB54-481A-8F10-DBE0CB980840}" destId="{8564B66A-2F63-4FE0-AB50-7EE3E8ABE2E1}" srcOrd="1" destOrd="0" presId="urn:microsoft.com/office/officeart/2005/8/layout/StepDownProcess"/>
    <dgm:cxn modelId="{032E4108-F634-4C89-A915-CCC6433D9D2B}" type="presParOf" srcId="{ED1DEF4D-DB54-481A-8F10-DBE0CB980840}" destId="{AF2D4EF9-2A0E-45DA-B2AB-BD353ACF86F1}" srcOrd="2" destOrd="0" presId="urn:microsoft.com/office/officeart/2005/8/layout/StepDownProcess"/>
    <dgm:cxn modelId="{6E53451B-EEDA-44DE-8F0A-54EDA38240B8}" type="presParOf" srcId="{AF2D4EF9-2A0E-45DA-B2AB-BD353ACF86F1}" destId="{3B8920D4-543F-482C-AEF7-D0E18E78D9A0}" srcOrd="0" destOrd="0" presId="urn:microsoft.com/office/officeart/2005/8/layout/StepDownProcess"/>
    <dgm:cxn modelId="{F8C03406-1B57-4AD1-9D63-DF0332CC1914}" type="presParOf" srcId="{AF2D4EF9-2A0E-45DA-B2AB-BD353ACF86F1}" destId="{34D15714-DD46-4F30-9EF3-D47214741584}" srcOrd="1" destOrd="0" presId="urn:microsoft.com/office/officeart/2005/8/layout/StepDownProcess"/>
    <dgm:cxn modelId="{C5467EFD-5474-408C-8FCA-F581DF2EC42E}" type="presParOf" srcId="{AF2D4EF9-2A0E-45DA-B2AB-BD353ACF86F1}" destId="{A536BE58-61E8-4A11-B1FA-F38E0DD65E94}" srcOrd="2" destOrd="0" presId="urn:microsoft.com/office/officeart/2005/8/layout/StepDownProcess"/>
    <dgm:cxn modelId="{F29D7099-C0BF-4E87-B70F-52E69A5E1A49}" type="presParOf" srcId="{ED1DEF4D-DB54-481A-8F10-DBE0CB980840}" destId="{7A7A797E-ECD8-407A-9844-3E9778D23BD4}" srcOrd="3" destOrd="0" presId="urn:microsoft.com/office/officeart/2005/8/layout/StepDownProcess"/>
    <dgm:cxn modelId="{832DC9A7-CAA3-442E-A4CE-92ED16FDA769}" type="presParOf" srcId="{ED1DEF4D-DB54-481A-8F10-DBE0CB980840}" destId="{BBB416AE-0416-47F1-B92D-48F67970F509}" srcOrd="4" destOrd="0" presId="urn:microsoft.com/office/officeart/2005/8/layout/StepDownProcess"/>
    <dgm:cxn modelId="{0C2EE5EF-AFDF-4E25-8FD0-71F975FAE430}" type="presParOf" srcId="{BBB416AE-0416-47F1-B92D-48F67970F509}" destId="{2596B230-17F9-4920-B7EF-28745C1C14A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6EFFA-63C9-4510-B831-232E4169F03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E6C245B-0392-431F-8F59-B9B10A6F4D26}">
      <dgm:prSet phldrT="[Text]"/>
      <dgm:spPr/>
      <dgm:t>
        <a:bodyPr/>
        <a:lstStyle/>
        <a:p>
          <a:r>
            <a:rPr lang="en-US" dirty="0"/>
            <a:t>MOST</a:t>
          </a:r>
          <a:r>
            <a:rPr lang="en-US" baseline="0" dirty="0"/>
            <a:t> EFFECTIVE METHOD </a:t>
          </a:r>
          <a:endParaRPr lang="en-US" dirty="0"/>
        </a:p>
      </dgm:t>
    </dgm:pt>
    <dgm:pt modelId="{D815B08C-7232-4720-90BE-57EB648EE145}" type="parTrans" cxnId="{AAB15B73-0BE4-4144-A141-D8557771BF7F}">
      <dgm:prSet/>
      <dgm:spPr/>
      <dgm:t>
        <a:bodyPr/>
        <a:lstStyle/>
        <a:p>
          <a:endParaRPr lang="en-US"/>
        </a:p>
      </dgm:t>
    </dgm:pt>
    <dgm:pt modelId="{1F9742D3-952E-4862-8954-06D67CA6B8D1}" type="sibTrans" cxnId="{AAB15B73-0BE4-4144-A141-D8557771BF7F}">
      <dgm:prSet/>
      <dgm:spPr/>
      <dgm:t>
        <a:bodyPr/>
        <a:lstStyle/>
        <a:p>
          <a:endParaRPr lang="en-US"/>
        </a:p>
      </dgm:t>
    </dgm:pt>
    <dgm:pt modelId="{CB4B7411-46A1-4490-87E4-7D9D56C07284}">
      <dgm:prSet phldrT="[Text]"/>
      <dgm:spPr/>
      <dgm:t>
        <a:bodyPr/>
        <a:lstStyle/>
        <a:p>
          <a:r>
            <a:rPr lang="en-US" dirty="0"/>
            <a:t>Interdisciplinary approach to prevent or lower HAI.</a:t>
          </a:r>
        </a:p>
      </dgm:t>
    </dgm:pt>
    <dgm:pt modelId="{63DAE59D-B7A3-4120-BF3E-76E1E9CB510B}" type="parTrans" cxnId="{26F2D4B1-CB8A-4A95-8068-2D398DFB402E}">
      <dgm:prSet/>
      <dgm:spPr/>
      <dgm:t>
        <a:bodyPr/>
        <a:lstStyle/>
        <a:p>
          <a:endParaRPr lang="en-US"/>
        </a:p>
      </dgm:t>
    </dgm:pt>
    <dgm:pt modelId="{F77E7CE7-4224-43B6-B87C-93D4EB7ADBCB}" type="sibTrans" cxnId="{26F2D4B1-CB8A-4A95-8068-2D398DFB402E}">
      <dgm:prSet/>
      <dgm:spPr/>
      <dgm:t>
        <a:bodyPr/>
        <a:lstStyle/>
        <a:p>
          <a:endParaRPr lang="en-US"/>
        </a:p>
      </dgm:t>
    </dgm:pt>
    <dgm:pt modelId="{65F94339-3FCA-4544-AF72-2B82A5045559}" type="pres">
      <dgm:prSet presAssocID="{FA06EFFA-63C9-4510-B831-232E4169F031}" presName="Name0" presStyleCnt="0">
        <dgm:presLayoutVars>
          <dgm:chMax val="11"/>
          <dgm:chPref val="11"/>
          <dgm:dir/>
          <dgm:resizeHandles/>
        </dgm:presLayoutVars>
      </dgm:prSet>
      <dgm:spPr/>
    </dgm:pt>
    <dgm:pt modelId="{FAC26D7C-D643-4838-8B20-0FD91562CDFC}" type="pres">
      <dgm:prSet presAssocID="{CB4B7411-46A1-4490-87E4-7D9D56C07284}" presName="Accent2" presStyleCnt="0"/>
      <dgm:spPr/>
    </dgm:pt>
    <dgm:pt modelId="{B15E4141-3FEE-4717-A137-C85C14CBEE23}" type="pres">
      <dgm:prSet presAssocID="{CB4B7411-46A1-4490-87E4-7D9D56C07284}" presName="Accent" presStyleLbl="node1" presStyleIdx="0" presStyleCnt="2"/>
      <dgm:spPr/>
    </dgm:pt>
    <dgm:pt modelId="{614C894A-4418-4819-81E9-3C03F2C8B57E}" type="pres">
      <dgm:prSet presAssocID="{CB4B7411-46A1-4490-87E4-7D9D56C07284}" presName="ParentBackground2" presStyleCnt="0"/>
      <dgm:spPr/>
    </dgm:pt>
    <dgm:pt modelId="{B8A814C8-9DAC-42D9-AAF7-C3BD40CDA895}" type="pres">
      <dgm:prSet presAssocID="{CB4B7411-46A1-4490-87E4-7D9D56C07284}" presName="ParentBackground" presStyleLbl="fgAcc1" presStyleIdx="0" presStyleCnt="2"/>
      <dgm:spPr/>
    </dgm:pt>
    <dgm:pt modelId="{E798DF79-5FD3-4E11-AD7C-EF1B63D1AA3A}" type="pres">
      <dgm:prSet presAssocID="{CB4B7411-46A1-4490-87E4-7D9D56C07284}" presName="Parent2" presStyleLbl="revTx" presStyleIdx="0" presStyleCnt="0">
        <dgm:presLayoutVars>
          <dgm:chMax val="1"/>
          <dgm:chPref val="1"/>
          <dgm:bulletEnabled val="1"/>
        </dgm:presLayoutVars>
      </dgm:prSet>
      <dgm:spPr/>
    </dgm:pt>
    <dgm:pt modelId="{E6B468D6-4467-4959-91F8-BDCA62E47F06}" type="pres">
      <dgm:prSet presAssocID="{2E6C245B-0392-431F-8F59-B9B10A6F4D26}" presName="Accent1" presStyleCnt="0"/>
      <dgm:spPr/>
    </dgm:pt>
    <dgm:pt modelId="{7608D7A0-2C29-4890-AB5B-56C570266E8F}" type="pres">
      <dgm:prSet presAssocID="{2E6C245B-0392-431F-8F59-B9B10A6F4D26}" presName="Accent" presStyleLbl="node1" presStyleIdx="1" presStyleCnt="2" custLinFactNeighborX="0" custLinFactNeighborY="270"/>
      <dgm:spPr/>
    </dgm:pt>
    <dgm:pt modelId="{D7CA0B3B-8198-4E92-8989-C5A3CECDC905}" type="pres">
      <dgm:prSet presAssocID="{2E6C245B-0392-431F-8F59-B9B10A6F4D26}" presName="ParentBackground1" presStyleCnt="0"/>
      <dgm:spPr/>
    </dgm:pt>
    <dgm:pt modelId="{109D18DF-3C05-4DA3-925B-08CF12328620}" type="pres">
      <dgm:prSet presAssocID="{2E6C245B-0392-431F-8F59-B9B10A6F4D26}" presName="ParentBackground" presStyleLbl="fgAcc1" presStyleIdx="1" presStyleCnt="2"/>
      <dgm:spPr/>
    </dgm:pt>
    <dgm:pt modelId="{C2729E5E-F9A8-492C-9A80-155C13803CEA}" type="pres">
      <dgm:prSet presAssocID="{2E6C245B-0392-431F-8F59-B9B10A6F4D26}" presName="Parent1" presStyleLbl="revTx" presStyleIdx="0" presStyleCnt="0">
        <dgm:presLayoutVars>
          <dgm:chMax val="1"/>
          <dgm:chPref val="1"/>
          <dgm:bulletEnabled val="1"/>
        </dgm:presLayoutVars>
      </dgm:prSet>
      <dgm:spPr/>
    </dgm:pt>
  </dgm:ptLst>
  <dgm:cxnLst>
    <dgm:cxn modelId="{1B67D04A-6F72-4D77-B9C8-40C643B5E237}" type="presOf" srcId="{FA06EFFA-63C9-4510-B831-232E4169F031}" destId="{65F94339-3FCA-4544-AF72-2B82A5045559}" srcOrd="0" destOrd="0" presId="urn:microsoft.com/office/officeart/2011/layout/CircleProcess"/>
    <dgm:cxn modelId="{E809E54C-C115-4963-949A-87AE5E0CF73E}" type="presOf" srcId="{CB4B7411-46A1-4490-87E4-7D9D56C07284}" destId="{E798DF79-5FD3-4E11-AD7C-EF1B63D1AA3A}" srcOrd="1" destOrd="0" presId="urn:microsoft.com/office/officeart/2011/layout/CircleProcess"/>
    <dgm:cxn modelId="{AAB15B73-0BE4-4144-A141-D8557771BF7F}" srcId="{FA06EFFA-63C9-4510-B831-232E4169F031}" destId="{2E6C245B-0392-431F-8F59-B9B10A6F4D26}" srcOrd="0" destOrd="0" parTransId="{D815B08C-7232-4720-90BE-57EB648EE145}" sibTransId="{1F9742D3-952E-4862-8954-06D67CA6B8D1}"/>
    <dgm:cxn modelId="{93FEE57F-4823-4F77-8211-51794264FD40}" type="presOf" srcId="{2E6C245B-0392-431F-8F59-B9B10A6F4D26}" destId="{109D18DF-3C05-4DA3-925B-08CF12328620}" srcOrd="0" destOrd="0" presId="urn:microsoft.com/office/officeart/2011/layout/CircleProcess"/>
    <dgm:cxn modelId="{5CB7DC8B-92E9-4E8A-9F44-FC1964713EBF}" type="presOf" srcId="{CB4B7411-46A1-4490-87E4-7D9D56C07284}" destId="{B8A814C8-9DAC-42D9-AAF7-C3BD40CDA895}" srcOrd="0" destOrd="0" presId="urn:microsoft.com/office/officeart/2011/layout/CircleProcess"/>
    <dgm:cxn modelId="{100AE59B-0FE0-4A9A-A4EB-BF58D8F65EB2}" type="presOf" srcId="{2E6C245B-0392-431F-8F59-B9B10A6F4D26}" destId="{C2729E5E-F9A8-492C-9A80-155C13803CEA}" srcOrd="1" destOrd="0" presId="urn:microsoft.com/office/officeart/2011/layout/CircleProcess"/>
    <dgm:cxn modelId="{26F2D4B1-CB8A-4A95-8068-2D398DFB402E}" srcId="{FA06EFFA-63C9-4510-B831-232E4169F031}" destId="{CB4B7411-46A1-4490-87E4-7D9D56C07284}" srcOrd="1" destOrd="0" parTransId="{63DAE59D-B7A3-4120-BF3E-76E1E9CB510B}" sibTransId="{F77E7CE7-4224-43B6-B87C-93D4EB7ADBCB}"/>
    <dgm:cxn modelId="{9BB575AE-E4A3-4F46-A6D6-1EBE48AF8330}" type="presParOf" srcId="{65F94339-3FCA-4544-AF72-2B82A5045559}" destId="{FAC26D7C-D643-4838-8B20-0FD91562CDFC}" srcOrd="0" destOrd="0" presId="urn:microsoft.com/office/officeart/2011/layout/CircleProcess"/>
    <dgm:cxn modelId="{CB89D480-4DE0-473F-85DA-0E8286E1BE6B}" type="presParOf" srcId="{FAC26D7C-D643-4838-8B20-0FD91562CDFC}" destId="{B15E4141-3FEE-4717-A137-C85C14CBEE23}" srcOrd="0" destOrd="0" presId="urn:microsoft.com/office/officeart/2011/layout/CircleProcess"/>
    <dgm:cxn modelId="{705F5B90-8AE3-414F-958C-9480CBCA5460}" type="presParOf" srcId="{65F94339-3FCA-4544-AF72-2B82A5045559}" destId="{614C894A-4418-4819-81E9-3C03F2C8B57E}" srcOrd="1" destOrd="0" presId="urn:microsoft.com/office/officeart/2011/layout/CircleProcess"/>
    <dgm:cxn modelId="{356E8B0D-F252-4DAD-A80B-333DD63DB981}" type="presParOf" srcId="{614C894A-4418-4819-81E9-3C03F2C8B57E}" destId="{B8A814C8-9DAC-42D9-AAF7-C3BD40CDA895}" srcOrd="0" destOrd="0" presId="urn:microsoft.com/office/officeart/2011/layout/CircleProcess"/>
    <dgm:cxn modelId="{02E191DC-216C-4551-97FE-96E5D19F1CB2}" type="presParOf" srcId="{65F94339-3FCA-4544-AF72-2B82A5045559}" destId="{E798DF79-5FD3-4E11-AD7C-EF1B63D1AA3A}" srcOrd="2" destOrd="0" presId="urn:microsoft.com/office/officeart/2011/layout/CircleProcess"/>
    <dgm:cxn modelId="{D1201613-F358-44AE-AD6C-663821B0FDFE}" type="presParOf" srcId="{65F94339-3FCA-4544-AF72-2B82A5045559}" destId="{E6B468D6-4467-4959-91F8-BDCA62E47F06}" srcOrd="3" destOrd="0" presId="urn:microsoft.com/office/officeart/2011/layout/CircleProcess"/>
    <dgm:cxn modelId="{35A3FDA2-A11A-4D9E-BB72-D9BA03E7B6EC}" type="presParOf" srcId="{E6B468D6-4467-4959-91F8-BDCA62E47F06}" destId="{7608D7A0-2C29-4890-AB5B-56C570266E8F}" srcOrd="0" destOrd="0" presId="urn:microsoft.com/office/officeart/2011/layout/CircleProcess"/>
    <dgm:cxn modelId="{ED2CCAEC-D35E-40E0-8A7D-6C6080775D01}" type="presParOf" srcId="{65F94339-3FCA-4544-AF72-2B82A5045559}" destId="{D7CA0B3B-8198-4E92-8989-C5A3CECDC905}" srcOrd="4" destOrd="0" presId="urn:microsoft.com/office/officeart/2011/layout/CircleProcess"/>
    <dgm:cxn modelId="{9EB79C82-CB57-4E98-9173-0724CA1D76F3}" type="presParOf" srcId="{D7CA0B3B-8198-4E92-8989-C5A3CECDC905}" destId="{109D18DF-3C05-4DA3-925B-08CF12328620}" srcOrd="0" destOrd="0" presId="urn:microsoft.com/office/officeart/2011/layout/CircleProcess"/>
    <dgm:cxn modelId="{AFF6D83E-FB8E-434D-87BD-0BD7195E7E45}" type="presParOf" srcId="{65F94339-3FCA-4544-AF72-2B82A5045559}" destId="{C2729E5E-F9A8-492C-9A80-155C13803CEA}"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9D7067-BA9A-45E0-B982-082AAF5AA4F8}" type="doc">
      <dgm:prSet loTypeId="urn:microsoft.com/office/officeart/2005/8/layout/hProcess9" loCatId="process" qsTypeId="urn:microsoft.com/office/officeart/2005/8/quickstyle/simple1" qsCatId="simple" csTypeId="urn:microsoft.com/office/officeart/2005/8/colors/accent1_2" csCatId="accent1" phldr="1"/>
      <dgm:spPr/>
    </dgm:pt>
    <dgm:pt modelId="{48056DD6-71E7-41B8-8671-463188EEA028}">
      <dgm:prSet phldrT="[Text]"/>
      <dgm:spPr/>
      <dgm:t>
        <a:bodyPr/>
        <a:lstStyle/>
        <a:p>
          <a:r>
            <a:rPr lang="en-US" dirty="0"/>
            <a:t>Team Work</a:t>
          </a:r>
        </a:p>
      </dgm:t>
    </dgm:pt>
    <dgm:pt modelId="{F2D49A2D-CF9F-4259-AA75-C00CA6BD1A2A}" type="parTrans" cxnId="{FE580DA6-9CBF-4369-95B9-EF8943F390E4}">
      <dgm:prSet/>
      <dgm:spPr/>
      <dgm:t>
        <a:bodyPr/>
        <a:lstStyle/>
        <a:p>
          <a:endParaRPr lang="en-US"/>
        </a:p>
      </dgm:t>
    </dgm:pt>
    <dgm:pt modelId="{F1D59DC9-F617-46ED-8515-B1DB588F403E}" type="sibTrans" cxnId="{FE580DA6-9CBF-4369-95B9-EF8943F390E4}">
      <dgm:prSet/>
      <dgm:spPr/>
      <dgm:t>
        <a:bodyPr/>
        <a:lstStyle/>
        <a:p>
          <a:endParaRPr lang="en-US"/>
        </a:p>
      </dgm:t>
    </dgm:pt>
    <dgm:pt modelId="{8770230B-B121-4854-88F3-C8BCAD455495}">
      <dgm:prSet phldrT="[Text]"/>
      <dgm:spPr/>
      <dgm:t>
        <a:bodyPr/>
        <a:lstStyle/>
        <a:p>
          <a:r>
            <a:rPr lang="en-US" dirty="0"/>
            <a:t>Change in leadership approach.</a:t>
          </a:r>
        </a:p>
      </dgm:t>
    </dgm:pt>
    <dgm:pt modelId="{A5FBBE0A-7E85-470C-BBDC-63CCAB71822B}" type="parTrans" cxnId="{04465DC2-3619-4E34-8925-024582AD4D60}">
      <dgm:prSet/>
      <dgm:spPr/>
      <dgm:t>
        <a:bodyPr/>
        <a:lstStyle/>
        <a:p>
          <a:endParaRPr lang="en-US"/>
        </a:p>
      </dgm:t>
    </dgm:pt>
    <dgm:pt modelId="{2076BC3F-B130-4829-8759-7C6CA99044FD}" type="sibTrans" cxnId="{04465DC2-3619-4E34-8925-024582AD4D60}">
      <dgm:prSet/>
      <dgm:spPr/>
      <dgm:t>
        <a:bodyPr/>
        <a:lstStyle/>
        <a:p>
          <a:endParaRPr lang="en-US"/>
        </a:p>
      </dgm:t>
    </dgm:pt>
    <dgm:pt modelId="{166A5748-93D1-4150-87C2-CB21D5C7468B}">
      <dgm:prSet phldrT="[Text]"/>
      <dgm:spPr/>
      <dgm:t>
        <a:bodyPr/>
        <a:lstStyle/>
        <a:p>
          <a:r>
            <a:rPr lang="en-US" dirty="0"/>
            <a:t>Effective</a:t>
          </a:r>
          <a:r>
            <a:rPr lang="en-US" baseline="0" dirty="0"/>
            <a:t> Communication</a:t>
          </a:r>
          <a:endParaRPr lang="en-US" dirty="0"/>
        </a:p>
      </dgm:t>
    </dgm:pt>
    <dgm:pt modelId="{D3860397-AB05-4914-84B9-55FA21DF7B97}" type="parTrans" cxnId="{752220F7-C9C5-490B-B12F-AA8ACC18D02B}">
      <dgm:prSet/>
      <dgm:spPr/>
      <dgm:t>
        <a:bodyPr/>
        <a:lstStyle/>
        <a:p>
          <a:endParaRPr lang="en-US"/>
        </a:p>
      </dgm:t>
    </dgm:pt>
    <dgm:pt modelId="{DE259CB2-41E4-46B6-B52E-DF558F1637B5}" type="sibTrans" cxnId="{752220F7-C9C5-490B-B12F-AA8ACC18D02B}">
      <dgm:prSet/>
      <dgm:spPr/>
      <dgm:t>
        <a:bodyPr/>
        <a:lstStyle/>
        <a:p>
          <a:endParaRPr lang="en-US"/>
        </a:p>
      </dgm:t>
    </dgm:pt>
    <dgm:pt modelId="{9474D5DC-2E49-4A65-9F1C-DEAAA302CEDF}" type="pres">
      <dgm:prSet presAssocID="{8E9D7067-BA9A-45E0-B982-082AAF5AA4F8}" presName="CompostProcess" presStyleCnt="0">
        <dgm:presLayoutVars>
          <dgm:dir/>
          <dgm:resizeHandles val="exact"/>
        </dgm:presLayoutVars>
      </dgm:prSet>
      <dgm:spPr/>
    </dgm:pt>
    <dgm:pt modelId="{8CDB5844-1E79-46B9-8F41-8E7FE3CA04B5}" type="pres">
      <dgm:prSet presAssocID="{8E9D7067-BA9A-45E0-B982-082AAF5AA4F8}" presName="arrow" presStyleLbl="bgShp" presStyleIdx="0" presStyleCnt="1"/>
      <dgm:spPr/>
    </dgm:pt>
    <dgm:pt modelId="{69EC7B3C-F987-46D2-8C81-398F73060D58}" type="pres">
      <dgm:prSet presAssocID="{8E9D7067-BA9A-45E0-B982-082AAF5AA4F8}" presName="linearProcess" presStyleCnt="0"/>
      <dgm:spPr/>
    </dgm:pt>
    <dgm:pt modelId="{10C8D464-A165-4B7C-91F9-1F44FB904FA3}" type="pres">
      <dgm:prSet presAssocID="{48056DD6-71E7-41B8-8671-463188EEA028}" presName="textNode" presStyleLbl="node1" presStyleIdx="0" presStyleCnt="3" custLinFactNeighborY="2914">
        <dgm:presLayoutVars>
          <dgm:bulletEnabled val="1"/>
        </dgm:presLayoutVars>
      </dgm:prSet>
      <dgm:spPr/>
    </dgm:pt>
    <dgm:pt modelId="{FDA018BB-69D8-4F0A-9599-0135A273BD73}" type="pres">
      <dgm:prSet presAssocID="{F1D59DC9-F617-46ED-8515-B1DB588F403E}" presName="sibTrans" presStyleCnt="0"/>
      <dgm:spPr/>
    </dgm:pt>
    <dgm:pt modelId="{D1F0716D-C395-42B8-AC76-B8AE9EFF2DE1}" type="pres">
      <dgm:prSet presAssocID="{8770230B-B121-4854-88F3-C8BCAD455495}" presName="textNode" presStyleLbl="node1" presStyleIdx="1" presStyleCnt="3">
        <dgm:presLayoutVars>
          <dgm:bulletEnabled val="1"/>
        </dgm:presLayoutVars>
      </dgm:prSet>
      <dgm:spPr/>
    </dgm:pt>
    <dgm:pt modelId="{7B198A9C-88D6-446A-8B3E-99AE1706C51E}" type="pres">
      <dgm:prSet presAssocID="{2076BC3F-B130-4829-8759-7C6CA99044FD}" presName="sibTrans" presStyleCnt="0"/>
      <dgm:spPr/>
    </dgm:pt>
    <dgm:pt modelId="{EAB99D81-1439-4695-9D58-9329EDD766CA}" type="pres">
      <dgm:prSet presAssocID="{166A5748-93D1-4150-87C2-CB21D5C7468B}" presName="textNode" presStyleLbl="node1" presStyleIdx="2" presStyleCnt="3">
        <dgm:presLayoutVars>
          <dgm:bulletEnabled val="1"/>
        </dgm:presLayoutVars>
      </dgm:prSet>
      <dgm:spPr/>
    </dgm:pt>
  </dgm:ptLst>
  <dgm:cxnLst>
    <dgm:cxn modelId="{990CC717-E20E-4FB5-A3F1-A2BBF555A218}" type="presOf" srcId="{8E9D7067-BA9A-45E0-B982-082AAF5AA4F8}" destId="{9474D5DC-2E49-4A65-9F1C-DEAAA302CEDF}" srcOrd="0" destOrd="0" presId="urn:microsoft.com/office/officeart/2005/8/layout/hProcess9"/>
    <dgm:cxn modelId="{F0B9C125-1F04-4789-81E9-D828F6D0550D}" type="presOf" srcId="{166A5748-93D1-4150-87C2-CB21D5C7468B}" destId="{EAB99D81-1439-4695-9D58-9329EDD766CA}" srcOrd="0" destOrd="0" presId="urn:microsoft.com/office/officeart/2005/8/layout/hProcess9"/>
    <dgm:cxn modelId="{39F8AF2B-44EA-49B2-862C-DC64D555CD40}" type="presOf" srcId="{8770230B-B121-4854-88F3-C8BCAD455495}" destId="{D1F0716D-C395-42B8-AC76-B8AE9EFF2DE1}" srcOrd="0" destOrd="0" presId="urn:microsoft.com/office/officeart/2005/8/layout/hProcess9"/>
    <dgm:cxn modelId="{73BED382-BCAC-4CDA-9A4B-613DA9D9B2EB}" type="presOf" srcId="{48056DD6-71E7-41B8-8671-463188EEA028}" destId="{10C8D464-A165-4B7C-91F9-1F44FB904FA3}" srcOrd="0" destOrd="0" presId="urn:microsoft.com/office/officeart/2005/8/layout/hProcess9"/>
    <dgm:cxn modelId="{FE580DA6-9CBF-4369-95B9-EF8943F390E4}" srcId="{8E9D7067-BA9A-45E0-B982-082AAF5AA4F8}" destId="{48056DD6-71E7-41B8-8671-463188EEA028}" srcOrd="0" destOrd="0" parTransId="{F2D49A2D-CF9F-4259-AA75-C00CA6BD1A2A}" sibTransId="{F1D59DC9-F617-46ED-8515-B1DB588F403E}"/>
    <dgm:cxn modelId="{04465DC2-3619-4E34-8925-024582AD4D60}" srcId="{8E9D7067-BA9A-45E0-B982-082AAF5AA4F8}" destId="{8770230B-B121-4854-88F3-C8BCAD455495}" srcOrd="1" destOrd="0" parTransId="{A5FBBE0A-7E85-470C-BBDC-63CCAB71822B}" sibTransId="{2076BC3F-B130-4829-8759-7C6CA99044FD}"/>
    <dgm:cxn modelId="{752220F7-C9C5-490B-B12F-AA8ACC18D02B}" srcId="{8E9D7067-BA9A-45E0-B982-082AAF5AA4F8}" destId="{166A5748-93D1-4150-87C2-CB21D5C7468B}" srcOrd="2" destOrd="0" parTransId="{D3860397-AB05-4914-84B9-55FA21DF7B97}" sibTransId="{DE259CB2-41E4-46B6-B52E-DF558F1637B5}"/>
    <dgm:cxn modelId="{E5DCB95B-746D-4102-A43B-C9FA17065DED}" type="presParOf" srcId="{9474D5DC-2E49-4A65-9F1C-DEAAA302CEDF}" destId="{8CDB5844-1E79-46B9-8F41-8E7FE3CA04B5}" srcOrd="0" destOrd="0" presId="urn:microsoft.com/office/officeart/2005/8/layout/hProcess9"/>
    <dgm:cxn modelId="{1640CF48-9F97-4CA6-AC31-396724B686C3}" type="presParOf" srcId="{9474D5DC-2E49-4A65-9F1C-DEAAA302CEDF}" destId="{69EC7B3C-F987-46D2-8C81-398F73060D58}" srcOrd="1" destOrd="0" presId="urn:microsoft.com/office/officeart/2005/8/layout/hProcess9"/>
    <dgm:cxn modelId="{054496D9-0842-4ADF-A9F4-993F9909314C}" type="presParOf" srcId="{69EC7B3C-F987-46D2-8C81-398F73060D58}" destId="{10C8D464-A165-4B7C-91F9-1F44FB904FA3}" srcOrd="0" destOrd="0" presId="urn:microsoft.com/office/officeart/2005/8/layout/hProcess9"/>
    <dgm:cxn modelId="{CD695963-DA48-4D30-BFC0-47358A8F6251}" type="presParOf" srcId="{69EC7B3C-F987-46D2-8C81-398F73060D58}" destId="{FDA018BB-69D8-4F0A-9599-0135A273BD73}" srcOrd="1" destOrd="0" presId="urn:microsoft.com/office/officeart/2005/8/layout/hProcess9"/>
    <dgm:cxn modelId="{C381DEAD-0F87-4363-91C3-7F75D76425DD}" type="presParOf" srcId="{69EC7B3C-F987-46D2-8C81-398F73060D58}" destId="{D1F0716D-C395-42B8-AC76-B8AE9EFF2DE1}" srcOrd="2" destOrd="0" presId="urn:microsoft.com/office/officeart/2005/8/layout/hProcess9"/>
    <dgm:cxn modelId="{2A261BE9-3549-4C2E-97E3-408B99D195DB}" type="presParOf" srcId="{69EC7B3C-F987-46D2-8C81-398F73060D58}" destId="{7B198A9C-88D6-446A-8B3E-99AE1706C51E}" srcOrd="3" destOrd="0" presId="urn:microsoft.com/office/officeart/2005/8/layout/hProcess9"/>
    <dgm:cxn modelId="{477EAC01-892B-4642-9E9C-E337C06DAB5C}" type="presParOf" srcId="{69EC7B3C-F987-46D2-8C81-398F73060D58}" destId="{EAB99D81-1439-4695-9D58-9329EDD766CA}"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AD3733-688E-4449-9F75-32497EB3CB2B}"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9454455-37F7-4051-8CDD-E2425B1AAB7F}">
      <dgm:prSet phldrT="[Text]"/>
      <dgm:spPr/>
      <dgm:t>
        <a:bodyPr/>
        <a:lstStyle/>
        <a:p>
          <a:r>
            <a:rPr lang="en-US" dirty="0"/>
            <a:t>RESOURCES</a:t>
          </a:r>
        </a:p>
      </dgm:t>
    </dgm:pt>
    <dgm:pt modelId="{ABCEFCEC-7A97-43C1-A2E8-D3685A7E5C3C}" type="parTrans" cxnId="{833E95E3-42C1-407D-B50C-5922B9B945DC}">
      <dgm:prSet/>
      <dgm:spPr/>
      <dgm:t>
        <a:bodyPr/>
        <a:lstStyle/>
        <a:p>
          <a:endParaRPr lang="en-US"/>
        </a:p>
      </dgm:t>
    </dgm:pt>
    <dgm:pt modelId="{AD37B88C-ECE3-4183-9965-8BF7DA44DEB6}" type="sibTrans" cxnId="{833E95E3-42C1-407D-B50C-5922B9B945DC}">
      <dgm:prSet/>
      <dgm:spPr/>
      <dgm:t>
        <a:bodyPr/>
        <a:lstStyle/>
        <a:p>
          <a:endParaRPr lang="en-US"/>
        </a:p>
      </dgm:t>
    </dgm:pt>
    <dgm:pt modelId="{10C57155-79A3-4386-AA21-342CC70129DD}">
      <dgm:prSet phldrT="[Text]"/>
      <dgm:spPr/>
      <dgm:t>
        <a:bodyPr/>
        <a:lstStyle/>
        <a:p>
          <a:r>
            <a:rPr lang="en-US" dirty="0"/>
            <a:t>Nurses</a:t>
          </a:r>
        </a:p>
      </dgm:t>
    </dgm:pt>
    <dgm:pt modelId="{86201B41-7335-4E3F-810C-2AA93152B375}" type="parTrans" cxnId="{ED586299-A43E-4354-9699-0AB5141A6D94}">
      <dgm:prSet/>
      <dgm:spPr/>
      <dgm:t>
        <a:bodyPr/>
        <a:lstStyle/>
        <a:p>
          <a:endParaRPr lang="en-US"/>
        </a:p>
      </dgm:t>
    </dgm:pt>
    <dgm:pt modelId="{76E06807-08B2-42E3-80D3-A2795AACF85C}" type="sibTrans" cxnId="{ED586299-A43E-4354-9699-0AB5141A6D94}">
      <dgm:prSet/>
      <dgm:spPr/>
      <dgm:t>
        <a:bodyPr/>
        <a:lstStyle/>
        <a:p>
          <a:endParaRPr lang="en-US"/>
        </a:p>
      </dgm:t>
    </dgm:pt>
    <dgm:pt modelId="{13AC4A13-B22C-4A01-AA67-152819D3967D}">
      <dgm:prSet phldrT="[Text]"/>
      <dgm:spPr/>
      <dgm:t>
        <a:bodyPr/>
        <a:lstStyle/>
        <a:p>
          <a:r>
            <a:rPr lang="en-US" dirty="0"/>
            <a:t>Lab technicians</a:t>
          </a:r>
        </a:p>
      </dgm:t>
    </dgm:pt>
    <dgm:pt modelId="{72DEAEAA-ABA0-49DB-83AA-2DB98E778475}" type="parTrans" cxnId="{98CD709C-6E47-4433-8F2C-FDE20C16160D}">
      <dgm:prSet/>
      <dgm:spPr/>
      <dgm:t>
        <a:bodyPr/>
        <a:lstStyle/>
        <a:p>
          <a:endParaRPr lang="en-US"/>
        </a:p>
      </dgm:t>
    </dgm:pt>
    <dgm:pt modelId="{F5359F3B-C2AE-462F-AEA1-F1F2ECD75079}" type="sibTrans" cxnId="{98CD709C-6E47-4433-8F2C-FDE20C16160D}">
      <dgm:prSet/>
      <dgm:spPr/>
      <dgm:t>
        <a:bodyPr/>
        <a:lstStyle/>
        <a:p>
          <a:endParaRPr lang="en-US"/>
        </a:p>
      </dgm:t>
    </dgm:pt>
    <dgm:pt modelId="{C6282D98-67D4-4006-95B0-32D35B5C851E}">
      <dgm:prSet phldrT="[Text]"/>
      <dgm:spPr/>
      <dgm:t>
        <a:bodyPr/>
        <a:lstStyle/>
        <a:p>
          <a:r>
            <a:rPr lang="en-US" dirty="0"/>
            <a:t>Seminars</a:t>
          </a:r>
        </a:p>
      </dgm:t>
    </dgm:pt>
    <dgm:pt modelId="{EF8327B4-288F-42BC-99D7-09C995F03098}" type="parTrans" cxnId="{E01F1D48-A9ED-45DA-93CB-8C8E3ED34A3B}">
      <dgm:prSet/>
      <dgm:spPr/>
      <dgm:t>
        <a:bodyPr/>
        <a:lstStyle/>
        <a:p>
          <a:endParaRPr lang="en-US"/>
        </a:p>
      </dgm:t>
    </dgm:pt>
    <dgm:pt modelId="{53158430-3652-4E57-A851-F2133DF546BD}" type="sibTrans" cxnId="{E01F1D48-A9ED-45DA-93CB-8C8E3ED34A3B}">
      <dgm:prSet/>
      <dgm:spPr/>
      <dgm:t>
        <a:bodyPr/>
        <a:lstStyle/>
        <a:p>
          <a:endParaRPr lang="en-US"/>
        </a:p>
      </dgm:t>
    </dgm:pt>
    <dgm:pt modelId="{874EA972-A291-4083-A26B-87CCBA2459D4}">
      <dgm:prSet phldrT="[Text]"/>
      <dgm:spPr/>
      <dgm:t>
        <a:bodyPr/>
        <a:lstStyle/>
        <a:p>
          <a:r>
            <a:rPr lang="en-US" dirty="0"/>
            <a:t>Money</a:t>
          </a:r>
        </a:p>
      </dgm:t>
    </dgm:pt>
    <dgm:pt modelId="{74132E04-C2D8-469C-8D25-4B2B05CAC1E4}" type="parTrans" cxnId="{CF22DFEE-689B-4E60-AD32-4BD399FB9346}">
      <dgm:prSet/>
      <dgm:spPr/>
      <dgm:t>
        <a:bodyPr/>
        <a:lstStyle/>
        <a:p>
          <a:endParaRPr lang="en-US"/>
        </a:p>
      </dgm:t>
    </dgm:pt>
    <dgm:pt modelId="{68E984C5-E9EF-453B-BD6A-C7E14386914D}" type="sibTrans" cxnId="{CF22DFEE-689B-4E60-AD32-4BD399FB9346}">
      <dgm:prSet/>
      <dgm:spPr/>
      <dgm:t>
        <a:bodyPr/>
        <a:lstStyle/>
        <a:p>
          <a:endParaRPr lang="en-US"/>
        </a:p>
      </dgm:t>
    </dgm:pt>
    <dgm:pt modelId="{89C35492-E10F-4EFA-893D-A0855BA5C7AE}">
      <dgm:prSet phldrT="[Text]"/>
      <dgm:spPr/>
      <dgm:t>
        <a:bodyPr/>
        <a:lstStyle/>
        <a:p>
          <a:r>
            <a:rPr lang="en-US" dirty="0"/>
            <a:t>Trainings</a:t>
          </a:r>
        </a:p>
      </dgm:t>
    </dgm:pt>
    <dgm:pt modelId="{32BD263D-2A2A-4E7D-9A96-E64FCF2C1BAA}" type="parTrans" cxnId="{D7600FDC-1D77-4958-A9CB-7C6A71E1D5AA}">
      <dgm:prSet/>
      <dgm:spPr/>
      <dgm:t>
        <a:bodyPr/>
        <a:lstStyle/>
        <a:p>
          <a:endParaRPr lang="en-US"/>
        </a:p>
      </dgm:t>
    </dgm:pt>
    <dgm:pt modelId="{C6B9DCF1-16F4-4129-92FF-11DD69FABC17}" type="sibTrans" cxnId="{D7600FDC-1D77-4958-A9CB-7C6A71E1D5AA}">
      <dgm:prSet/>
      <dgm:spPr/>
      <dgm:t>
        <a:bodyPr/>
        <a:lstStyle/>
        <a:p>
          <a:endParaRPr lang="en-US"/>
        </a:p>
      </dgm:t>
    </dgm:pt>
    <dgm:pt modelId="{2BE20F12-8EEB-46C7-926E-95D1D7DCB3D4}">
      <dgm:prSet phldrT="[Text]"/>
      <dgm:spPr/>
      <dgm:t>
        <a:bodyPr/>
        <a:lstStyle/>
        <a:p>
          <a:r>
            <a:rPr lang="en-US" dirty="0"/>
            <a:t>Doctors</a:t>
          </a:r>
        </a:p>
      </dgm:t>
    </dgm:pt>
    <dgm:pt modelId="{8D0C07B5-AEE3-4DFD-BE09-0D6FDF02E1F2}" type="parTrans" cxnId="{9700C99F-5E54-4CBC-ADF7-7E365D142CEA}">
      <dgm:prSet/>
      <dgm:spPr/>
      <dgm:t>
        <a:bodyPr/>
        <a:lstStyle/>
        <a:p>
          <a:endParaRPr lang="en-US"/>
        </a:p>
      </dgm:t>
    </dgm:pt>
    <dgm:pt modelId="{10F43DEC-EEB6-4BB4-8C00-0C02B39917FE}" type="sibTrans" cxnId="{9700C99F-5E54-4CBC-ADF7-7E365D142CEA}">
      <dgm:prSet/>
      <dgm:spPr/>
      <dgm:t>
        <a:bodyPr/>
        <a:lstStyle/>
        <a:p>
          <a:endParaRPr lang="en-US"/>
        </a:p>
      </dgm:t>
    </dgm:pt>
    <dgm:pt modelId="{425BAE63-18E2-4388-817D-F9517A712ADA}" type="pres">
      <dgm:prSet presAssocID="{92AD3733-688E-4449-9F75-32497EB3CB2B}" presName="Name0" presStyleCnt="0">
        <dgm:presLayoutVars>
          <dgm:chMax val="1"/>
          <dgm:chPref val="1"/>
          <dgm:dir/>
          <dgm:animOne val="branch"/>
          <dgm:animLvl val="lvl"/>
        </dgm:presLayoutVars>
      </dgm:prSet>
      <dgm:spPr/>
    </dgm:pt>
    <dgm:pt modelId="{06608429-0FB1-467E-B5BE-91107130ED70}" type="pres">
      <dgm:prSet presAssocID="{F9454455-37F7-4051-8CDD-E2425B1AAB7F}" presName="Parent" presStyleLbl="node0" presStyleIdx="0" presStyleCnt="1">
        <dgm:presLayoutVars>
          <dgm:chMax val="6"/>
          <dgm:chPref val="6"/>
        </dgm:presLayoutVars>
      </dgm:prSet>
      <dgm:spPr/>
    </dgm:pt>
    <dgm:pt modelId="{614901F3-B6E2-46D8-A25D-8AE3249B98BB}" type="pres">
      <dgm:prSet presAssocID="{10C57155-79A3-4386-AA21-342CC70129DD}" presName="Accent1" presStyleCnt="0"/>
      <dgm:spPr/>
    </dgm:pt>
    <dgm:pt modelId="{31CD4B23-7597-4067-B277-36B9492AF0C4}" type="pres">
      <dgm:prSet presAssocID="{10C57155-79A3-4386-AA21-342CC70129DD}" presName="Accent" presStyleLbl="bgShp" presStyleIdx="0" presStyleCnt="6"/>
      <dgm:spPr/>
    </dgm:pt>
    <dgm:pt modelId="{E33C4E45-2369-43FE-B3FF-B4501B980DFF}" type="pres">
      <dgm:prSet presAssocID="{10C57155-79A3-4386-AA21-342CC70129DD}" presName="Child1" presStyleLbl="node1" presStyleIdx="0" presStyleCnt="6">
        <dgm:presLayoutVars>
          <dgm:chMax val="0"/>
          <dgm:chPref val="0"/>
          <dgm:bulletEnabled val="1"/>
        </dgm:presLayoutVars>
      </dgm:prSet>
      <dgm:spPr/>
    </dgm:pt>
    <dgm:pt modelId="{07371AF3-1018-46E9-9AAE-2A8FF9DE6747}" type="pres">
      <dgm:prSet presAssocID="{13AC4A13-B22C-4A01-AA67-152819D3967D}" presName="Accent2" presStyleCnt="0"/>
      <dgm:spPr/>
    </dgm:pt>
    <dgm:pt modelId="{415EC170-BB4F-4236-A5CE-4A914C399F1E}" type="pres">
      <dgm:prSet presAssocID="{13AC4A13-B22C-4A01-AA67-152819D3967D}" presName="Accent" presStyleLbl="bgShp" presStyleIdx="1" presStyleCnt="6"/>
      <dgm:spPr/>
    </dgm:pt>
    <dgm:pt modelId="{6173016D-2547-48EB-BC5A-3586B975D4A3}" type="pres">
      <dgm:prSet presAssocID="{13AC4A13-B22C-4A01-AA67-152819D3967D}" presName="Child2" presStyleLbl="node1" presStyleIdx="1" presStyleCnt="6">
        <dgm:presLayoutVars>
          <dgm:chMax val="0"/>
          <dgm:chPref val="0"/>
          <dgm:bulletEnabled val="1"/>
        </dgm:presLayoutVars>
      </dgm:prSet>
      <dgm:spPr/>
    </dgm:pt>
    <dgm:pt modelId="{F062DC8E-5D9A-4597-B997-043613A936A5}" type="pres">
      <dgm:prSet presAssocID="{C6282D98-67D4-4006-95B0-32D35B5C851E}" presName="Accent3" presStyleCnt="0"/>
      <dgm:spPr/>
    </dgm:pt>
    <dgm:pt modelId="{2B894999-31B3-46AE-AB65-AD9758A9636D}" type="pres">
      <dgm:prSet presAssocID="{C6282D98-67D4-4006-95B0-32D35B5C851E}" presName="Accent" presStyleLbl="bgShp" presStyleIdx="2" presStyleCnt="6"/>
      <dgm:spPr/>
    </dgm:pt>
    <dgm:pt modelId="{044755D5-3D6B-4FC2-AFD1-9A8D50631BE4}" type="pres">
      <dgm:prSet presAssocID="{C6282D98-67D4-4006-95B0-32D35B5C851E}" presName="Child3" presStyleLbl="node1" presStyleIdx="2" presStyleCnt="6">
        <dgm:presLayoutVars>
          <dgm:chMax val="0"/>
          <dgm:chPref val="0"/>
          <dgm:bulletEnabled val="1"/>
        </dgm:presLayoutVars>
      </dgm:prSet>
      <dgm:spPr/>
    </dgm:pt>
    <dgm:pt modelId="{ACD4F533-C14F-48D4-9473-0DF812368E1B}" type="pres">
      <dgm:prSet presAssocID="{874EA972-A291-4083-A26B-87CCBA2459D4}" presName="Accent4" presStyleCnt="0"/>
      <dgm:spPr/>
    </dgm:pt>
    <dgm:pt modelId="{CB549035-8E58-4854-96A8-2909358A0008}" type="pres">
      <dgm:prSet presAssocID="{874EA972-A291-4083-A26B-87CCBA2459D4}" presName="Accent" presStyleLbl="bgShp" presStyleIdx="3" presStyleCnt="6"/>
      <dgm:spPr/>
    </dgm:pt>
    <dgm:pt modelId="{F4A70161-B83A-46C6-B127-9D4C9075E0D8}" type="pres">
      <dgm:prSet presAssocID="{874EA972-A291-4083-A26B-87CCBA2459D4}" presName="Child4" presStyleLbl="node1" presStyleIdx="3" presStyleCnt="6">
        <dgm:presLayoutVars>
          <dgm:chMax val="0"/>
          <dgm:chPref val="0"/>
          <dgm:bulletEnabled val="1"/>
        </dgm:presLayoutVars>
      </dgm:prSet>
      <dgm:spPr/>
    </dgm:pt>
    <dgm:pt modelId="{22F49FEE-2D42-4F6C-BFFB-3E7920F420CC}" type="pres">
      <dgm:prSet presAssocID="{89C35492-E10F-4EFA-893D-A0855BA5C7AE}" presName="Accent5" presStyleCnt="0"/>
      <dgm:spPr/>
    </dgm:pt>
    <dgm:pt modelId="{4FA02ABA-A2F2-42F3-A0CA-EF44288B5F24}" type="pres">
      <dgm:prSet presAssocID="{89C35492-E10F-4EFA-893D-A0855BA5C7AE}" presName="Accent" presStyleLbl="bgShp" presStyleIdx="4" presStyleCnt="6"/>
      <dgm:spPr/>
    </dgm:pt>
    <dgm:pt modelId="{0F1932A3-1761-4394-9F8F-2A5398D6FC50}" type="pres">
      <dgm:prSet presAssocID="{89C35492-E10F-4EFA-893D-A0855BA5C7AE}" presName="Child5" presStyleLbl="node1" presStyleIdx="4" presStyleCnt="6">
        <dgm:presLayoutVars>
          <dgm:chMax val="0"/>
          <dgm:chPref val="0"/>
          <dgm:bulletEnabled val="1"/>
        </dgm:presLayoutVars>
      </dgm:prSet>
      <dgm:spPr/>
    </dgm:pt>
    <dgm:pt modelId="{B3C12D31-C0F6-47DA-A17B-F6DFA06F28AF}" type="pres">
      <dgm:prSet presAssocID="{2BE20F12-8EEB-46C7-926E-95D1D7DCB3D4}" presName="Accent6" presStyleCnt="0"/>
      <dgm:spPr/>
    </dgm:pt>
    <dgm:pt modelId="{68004DD5-0BAF-4A0E-91B5-ACC1E2F0F024}" type="pres">
      <dgm:prSet presAssocID="{2BE20F12-8EEB-46C7-926E-95D1D7DCB3D4}" presName="Accent" presStyleLbl="bgShp" presStyleIdx="5" presStyleCnt="6"/>
      <dgm:spPr/>
    </dgm:pt>
    <dgm:pt modelId="{95864735-D1D2-4185-AFAD-31852EA1B3D2}" type="pres">
      <dgm:prSet presAssocID="{2BE20F12-8EEB-46C7-926E-95D1D7DCB3D4}" presName="Child6" presStyleLbl="node1" presStyleIdx="5" presStyleCnt="6" custLinFactNeighborX="-2730">
        <dgm:presLayoutVars>
          <dgm:chMax val="0"/>
          <dgm:chPref val="0"/>
          <dgm:bulletEnabled val="1"/>
        </dgm:presLayoutVars>
      </dgm:prSet>
      <dgm:spPr/>
    </dgm:pt>
  </dgm:ptLst>
  <dgm:cxnLst>
    <dgm:cxn modelId="{22A4162B-3118-46CE-B66B-FE9C394F3925}" type="presOf" srcId="{10C57155-79A3-4386-AA21-342CC70129DD}" destId="{E33C4E45-2369-43FE-B3FF-B4501B980DFF}" srcOrd="0" destOrd="0" presId="urn:microsoft.com/office/officeart/2011/layout/HexagonRadial"/>
    <dgm:cxn modelId="{6F06FC64-9FD6-4290-B3DF-9DD9C5B0602F}" type="presOf" srcId="{89C35492-E10F-4EFA-893D-A0855BA5C7AE}" destId="{0F1932A3-1761-4394-9F8F-2A5398D6FC50}" srcOrd="0" destOrd="0" presId="urn:microsoft.com/office/officeart/2011/layout/HexagonRadial"/>
    <dgm:cxn modelId="{E01F1D48-A9ED-45DA-93CB-8C8E3ED34A3B}" srcId="{F9454455-37F7-4051-8CDD-E2425B1AAB7F}" destId="{C6282D98-67D4-4006-95B0-32D35B5C851E}" srcOrd="2" destOrd="0" parTransId="{EF8327B4-288F-42BC-99D7-09C995F03098}" sibTransId="{53158430-3652-4E57-A851-F2133DF546BD}"/>
    <dgm:cxn modelId="{4BBA6C4C-53C2-4FD7-BDF3-503A802113F1}" type="presOf" srcId="{2BE20F12-8EEB-46C7-926E-95D1D7DCB3D4}" destId="{95864735-D1D2-4185-AFAD-31852EA1B3D2}" srcOrd="0" destOrd="0" presId="urn:microsoft.com/office/officeart/2011/layout/HexagonRadial"/>
    <dgm:cxn modelId="{EB36E84E-C12E-4E9D-82C5-EE43CA9CCD4E}" type="presOf" srcId="{874EA972-A291-4083-A26B-87CCBA2459D4}" destId="{F4A70161-B83A-46C6-B127-9D4C9075E0D8}" srcOrd="0" destOrd="0" presId="urn:microsoft.com/office/officeart/2011/layout/HexagonRadial"/>
    <dgm:cxn modelId="{F4E1F16E-7D68-4EEE-B27B-D52F398C5E8D}" type="presOf" srcId="{13AC4A13-B22C-4A01-AA67-152819D3967D}" destId="{6173016D-2547-48EB-BC5A-3586B975D4A3}" srcOrd="0" destOrd="0" presId="urn:microsoft.com/office/officeart/2011/layout/HexagonRadial"/>
    <dgm:cxn modelId="{EB749497-64B7-4D04-B2F3-3B46E98D276B}" type="presOf" srcId="{92AD3733-688E-4449-9F75-32497EB3CB2B}" destId="{425BAE63-18E2-4388-817D-F9517A712ADA}" srcOrd="0" destOrd="0" presId="urn:microsoft.com/office/officeart/2011/layout/HexagonRadial"/>
    <dgm:cxn modelId="{ED586299-A43E-4354-9699-0AB5141A6D94}" srcId="{F9454455-37F7-4051-8CDD-E2425B1AAB7F}" destId="{10C57155-79A3-4386-AA21-342CC70129DD}" srcOrd="0" destOrd="0" parTransId="{86201B41-7335-4E3F-810C-2AA93152B375}" sibTransId="{76E06807-08B2-42E3-80D3-A2795AACF85C}"/>
    <dgm:cxn modelId="{98CD709C-6E47-4433-8F2C-FDE20C16160D}" srcId="{F9454455-37F7-4051-8CDD-E2425B1AAB7F}" destId="{13AC4A13-B22C-4A01-AA67-152819D3967D}" srcOrd="1" destOrd="0" parTransId="{72DEAEAA-ABA0-49DB-83AA-2DB98E778475}" sibTransId="{F5359F3B-C2AE-462F-AEA1-F1F2ECD75079}"/>
    <dgm:cxn modelId="{9700C99F-5E54-4CBC-ADF7-7E365D142CEA}" srcId="{F9454455-37F7-4051-8CDD-E2425B1AAB7F}" destId="{2BE20F12-8EEB-46C7-926E-95D1D7DCB3D4}" srcOrd="5" destOrd="0" parTransId="{8D0C07B5-AEE3-4DFD-BE09-0D6FDF02E1F2}" sibTransId="{10F43DEC-EEB6-4BB4-8C00-0C02B39917FE}"/>
    <dgm:cxn modelId="{157B71A7-22A1-4D30-B832-33C7A2FE6CA0}" type="presOf" srcId="{C6282D98-67D4-4006-95B0-32D35B5C851E}" destId="{044755D5-3D6B-4FC2-AFD1-9A8D50631BE4}" srcOrd="0" destOrd="0" presId="urn:microsoft.com/office/officeart/2011/layout/HexagonRadial"/>
    <dgm:cxn modelId="{8BB12FBA-933A-43B0-96B0-F89E71052A66}" type="presOf" srcId="{F9454455-37F7-4051-8CDD-E2425B1AAB7F}" destId="{06608429-0FB1-467E-B5BE-91107130ED70}" srcOrd="0" destOrd="0" presId="urn:microsoft.com/office/officeart/2011/layout/HexagonRadial"/>
    <dgm:cxn modelId="{D7600FDC-1D77-4958-A9CB-7C6A71E1D5AA}" srcId="{F9454455-37F7-4051-8CDD-E2425B1AAB7F}" destId="{89C35492-E10F-4EFA-893D-A0855BA5C7AE}" srcOrd="4" destOrd="0" parTransId="{32BD263D-2A2A-4E7D-9A96-E64FCF2C1BAA}" sibTransId="{C6B9DCF1-16F4-4129-92FF-11DD69FABC17}"/>
    <dgm:cxn modelId="{833E95E3-42C1-407D-B50C-5922B9B945DC}" srcId="{92AD3733-688E-4449-9F75-32497EB3CB2B}" destId="{F9454455-37F7-4051-8CDD-E2425B1AAB7F}" srcOrd="0" destOrd="0" parTransId="{ABCEFCEC-7A97-43C1-A2E8-D3685A7E5C3C}" sibTransId="{AD37B88C-ECE3-4183-9965-8BF7DA44DEB6}"/>
    <dgm:cxn modelId="{CF22DFEE-689B-4E60-AD32-4BD399FB9346}" srcId="{F9454455-37F7-4051-8CDD-E2425B1AAB7F}" destId="{874EA972-A291-4083-A26B-87CCBA2459D4}" srcOrd="3" destOrd="0" parTransId="{74132E04-C2D8-469C-8D25-4B2B05CAC1E4}" sibTransId="{68E984C5-E9EF-453B-BD6A-C7E14386914D}"/>
    <dgm:cxn modelId="{AF76615F-B329-4E2E-8A07-02884BB7EC00}" type="presParOf" srcId="{425BAE63-18E2-4388-817D-F9517A712ADA}" destId="{06608429-0FB1-467E-B5BE-91107130ED70}" srcOrd="0" destOrd="0" presId="urn:microsoft.com/office/officeart/2011/layout/HexagonRadial"/>
    <dgm:cxn modelId="{B6564217-E071-4726-B0F5-49A64949CAC5}" type="presParOf" srcId="{425BAE63-18E2-4388-817D-F9517A712ADA}" destId="{614901F3-B6E2-46D8-A25D-8AE3249B98BB}" srcOrd="1" destOrd="0" presId="urn:microsoft.com/office/officeart/2011/layout/HexagonRadial"/>
    <dgm:cxn modelId="{6F264713-C674-45AE-A12C-448D6341FE95}" type="presParOf" srcId="{614901F3-B6E2-46D8-A25D-8AE3249B98BB}" destId="{31CD4B23-7597-4067-B277-36B9492AF0C4}" srcOrd="0" destOrd="0" presId="urn:microsoft.com/office/officeart/2011/layout/HexagonRadial"/>
    <dgm:cxn modelId="{F28DDF47-CC8B-4587-A6EC-CE457389939D}" type="presParOf" srcId="{425BAE63-18E2-4388-817D-F9517A712ADA}" destId="{E33C4E45-2369-43FE-B3FF-B4501B980DFF}" srcOrd="2" destOrd="0" presId="urn:microsoft.com/office/officeart/2011/layout/HexagonRadial"/>
    <dgm:cxn modelId="{2E2681AF-ECBF-4813-80DC-6BC7C1C98E8E}" type="presParOf" srcId="{425BAE63-18E2-4388-817D-F9517A712ADA}" destId="{07371AF3-1018-46E9-9AAE-2A8FF9DE6747}" srcOrd="3" destOrd="0" presId="urn:microsoft.com/office/officeart/2011/layout/HexagonRadial"/>
    <dgm:cxn modelId="{764959F6-0689-4DB6-96B8-AA62592ECC28}" type="presParOf" srcId="{07371AF3-1018-46E9-9AAE-2A8FF9DE6747}" destId="{415EC170-BB4F-4236-A5CE-4A914C399F1E}" srcOrd="0" destOrd="0" presId="urn:microsoft.com/office/officeart/2011/layout/HexagonRadial"/>
    <dgm:cxn modelId="{0B8472D2-03F6-4E77-A331-1A2F568C3306}" type="presParOf" srcId="{425BAE63-18E2-4388-817D-F9517A712ADA}" destId="{6173016D-2547-48EB-BC5A-3586B975D4A3}" srcOrd="4" destOrd="0" presId="urn:microsoft.com/office/officeart/2011/layout/HexagonRadial"/>
    <dgm:cxn modelId="{0001FACE-73DF-482C-862C-0AD43E269469}" type="presParOf" srcId="{425BAE63-18E2-4388-817D-F9517A712ADA}" destId="{F062DC8E-5D9A-4597-B997-043613A936A5}" srcOrd="5" destOrd="0" presId="urn:microsoft.com/office/officeart/2011/layout/HexagonRadial"/>
    <dgm:cxn modelId="{157D3069-0359-4E36-AB57-1CFEBF4573A4}" type="presParOf" srcId="{F062DC8E-5D9A-4597-B997-043613A936A5}" destId="{2B894999-31B3-46AE-AB65-AD9758A9636D}" srcOrd="0" destOrd="0" presId="urn:microsoft.com/office/officeart/2011/layout/HexagonRadial"/>
    <dgm:cxn modelId="{2D2F871F-57E2-4BDC-8B03-ACA0BF14C149}" type="presParOf" srcId="{425BAE63-18E2-4388-817D-F9517A712ADA}" destId="{044755D5-3D6B-4FC2-AFD1-9A8D50631BE4}" srcOrd="6" destOrd="0" presId="urn:microsoft.com/office/officeart/2011/layout/HexagonRadial"/>
    <dgm:cxn modelId="{D6A33178-F98E-4D88-A6ED-989628C4C1DB}" type="presParOf" srcId="{425BAE63-18E2-4388-817D-F9517A712ADA}" destId="{ACD4F533-C14F-48D4-9473-0DF812368E1B}" srcOrd="7" destOrd="0" presId="urn:microsoft.com/office/officeart/2011/layout/HexagonRadial"/>
    <dgm:cxn modelId="{4CDF6762-8DBF-437C-9300-03622E3A25C0}" type="presParOf" srcId="{ACD4F533-C14F-48D4-9473-0DF812368E1B}" destId="{CB549035-8E58-4854-96A8-2909358A0008}" srcOrd="0" destOrd="0" presId="urn:microsoft.com/office/officeart/2011/layout/HexagonRadial"/>
    <dgm:cxn modelId="{554C37C1-DBB1-4F3C-92FA-4C1D18BD5DF1}" type="presParOf" srcId="{425BAE63-18E2-4388-817D-F9517A712ADA}" destId="{F4A70161-B83A-46C6-B127-9D4C9075E0D8}" srcOrd="8" destOrd="0" presId="urn:microsoft.com/office/officeart/2011/layout/HexagonRadial"/>
    <dgm:cxn modelId="{C4226097-C1E2-4654-96B6-AC20B2FE145A}" type="presParOf" srcId="{425BAE63-18E2-4388-817D-F9517A712ADA}" destId="{22F49FEE-2D42-4F6C-BFFB-3E7920F420CC}" srcOrd="9" destOrd="0" presId="urn:microsoft.com/office/officeart/2011/layout/HexagonRadial"/>
    <dgm:cxn modelId="{81DAEDF9-0EBA-4B52-BFC0-E1D3256CAB8B}" type="presParOf" srcId="{22F49FEE-2D42-4F6C-BFFB-3E7920F420CC}" destId="{4FA02ABA-A2F2-42F3-A0CA-EF44288B5F24}" srcOrd="0" destOrd="0" presId="urn:microsoft.com/office/officeart/2011/layout/HexagonRadial"/>
    <dgm:cxn modelId="{A931CD32-836A-4EF2-BCE6-49A5EFDBE1EF}" type="presParOf" srcId="{425BAE63-18E2-4388-817D-F9517A712ADA}" destId="{0F1932A3-1761-4394-9F8F-2A5398D6FC50}" srcOrd="10" destOrd="0" presId="urn:microsoft.com/office/officeart/2011/layout/HexagonRadial"/>
    <dgm:cxn modelId="{7518B35D-8410-4468-80E0-67B0AD825E0A}" type="presParOf" srcId="{425BAE63-18E2-4388-817D-F9517A712ADA}" destId="{B3C12D31-C0F6-47DA-A17B-F6DFA06F28AF}" srcOrd="11" destOrd="0" presId="urn:microsoft.com/office/officeart/2011/layout/HexagonRadial"/>
    <dgm:cxn modelId="{B58F7847-8ABC-4AAB-B38D-E94920807B71}" type="presParOf" srcId="{B3C12D31-C0F6-47DA-A17B-F6DFA06F28AF}" destId="{68004DD5-0BAF-4A0E-91B5-ACC1E2F0F024}" srcOrd="0" destOrd="0" presId="urn:microsoft.com/office/officeart/2011/layout/HexagonRadial"/>
    <dgm:cxn modelId="{84E50695-0445-4C46-BAE4-1498A9665294}" type="presParOf" srcId="{425BAE63-18E2-4388-817D-F9517A712ADA}" destId="{95864735-D1D2-4185-AFAD-31852EA1B3D2}"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5EDF5-41A1-47F5-8C53-088127C3C150}">
      <dsp:nvSpPr>
        <dsp:cNvPr id="0" name=""/>
        <dsp:cNvSpPr/>
      </dsp:nvSpPr>
      <dsp:spPr>
        <a:xfrm rot="5400000">
          <a:off x="3499497" y="1397390"/>
          <a:ext cx="1103503" cy="1256299"/>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9F158A-8D7B-4954-97DC-D8037E3EB6D9}">
      <dsp:nvSpPr>
        <dsp:cNvPr id="0" name=""/>
        <dsp:cNvSpPr/>
      </dsp:nvSpPr>
      <dsp:spPr>
        <a:xfrm>
          <a:off x="2472134" y="44426"/>
          <a:ext cx="4505060" cy="130029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none" kern="1200" dirty="0">
              <a:solidFill>
                <a:schemeClr val="bg1"/>
              </a:solidFill>
            </a:rPr>
            <a:t>OBJECTIVE </a:t>
          </a:r>
        </a:p>
        <a:p>
          <a:pPr marL="0" lvl="0" indent="0" algn="ctr" defTabSz="755650">
            <a:lnSpc>
              <a:spcPct val="90000"/>
            </a:lnSpc>
            <a:spcBef>
              <a:spcPct val="0"/>
            </a:spcBef>
            <a:spcAft>
              <a:spcPct val="35000"/>
            </a:spcAft>
            <a:buNone/>
          </a:pPr>
          <a:endParaRPr lang="en-US" sz="1700" kern="1200" dirty="0">
            <a:solidFill>
              <a:schemeClr val="bg1"/>
            </a:solidFill>
          </a:endParaRPr>
        </a:p>
      </dsp:txBody>
      <dsp:txXfrm>
        <a:off x="2535621" y="107913"/>
        <a:ext cx="4378086" cy="1173320"/>
      </dsp:txXfrm>
    </dsp:sp>
    <dsp:sp modelId="{740DE6C3-B61A-48A4-AA28-044DDAC53073}">
      <dsp:nvSpPr>
        <dsp:cNvPr id="0" name=""/>
        <dsp:cNvSpPr/>
      </dsp:nvSpPr>
      <dsp:spPr>
        <a:xfrm>
          <a:off x="4895159" y="148480"/>
          <a:ext cx="1351077" cy="1050955"/>
        </a:xfrm>
        <a:prstGeom prst="rect">
          <a:avLst/>
        </a:prstGeom>
        <a:noFill/>
        <a:ln>
          <a:noFill/>
        </a:ln>
        <a:effectLst/>
      </dsp:spPr>
      <dsp:style>
        <a:lnRef idx="0">
          <a:scrgbClr r="0" g="0" b="0"/>
        </a:lnRef>
        <a:fillRef idx="0">
          <a:scrgbClr r="0" g="0" b="0"/>
        </a:fillRef>
        <a:effectRef idx="0">
          <a:scrgbClr r="0" g="0" b="0"/>
        </a:effectRef>
        <a:fontRef idx="minor"/>
      </dsp:style>
    </dsp:sp>
    <dsp:sp modelId="{3B8920D4-543F-482C-AEF7-D0E18E78D9A0}">
      <dsp:nvSpPr>
        <dsp:cNvPr id="0" name=""/>
        <dsp:cNvSpPr/>
      </dsp:nvSpPr>
      <dsp:spPr>
        <a:xfrm rot="5400000">
          <a:off x="5322428" y="2907940"/>
          <a:ext cx="1103503" cy="1256299"/>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15714-DD46-4F30-9EF3-D47214741584}">
      <dsp:nvSpPr>
        <dsp:cNvPr id="0" name=""/>
        <dsp:cNvSpPr/>
      </dsp:nvSpPr>
      <dsp:spPr>
        <a:xfrm>
          <a:off x="4647702" y="1505086"/>
          <a:ext cx="3716469" cy="130029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HOW</a:t>
          </a:r>
          <a:r>
            <a:rPr lang="en-US" sz="1700" kern="1200" baseline="0" dirty="0">
              <a:solidFill>
                <a:schemeClr val="bg1"/>
              </a:solidFill>
            </a:rPr>
            <a:t> MUCH EFFECTIVE?</a:t>
          </a:r>
          <a:endParaRPr lang="en-US" sz="1700" kern="1200" dirty="0">
            <a:solidFill>
              <a:schemeClr val="bg1"/>
            </a:solidFill>
          </a:endParaRPr>
        </a:p>
      </dsp:txBody>
      <dsp:txXfrm>
        <a:off x="4711189" y="1568573"/>
        <a:ext cx="3589495" cy="1173320"/>
      </dsp:txXfrm>
    </dsp:sp>
    <dsp:sp modelId="{A536BE58-61E8-4A11-B1FA-F38E0DD65E94}">
      <dsp:nvSpPr>
        <dsp:cNvPr id="0" name=""/>
        <dsp:cNvSpPr/>
      </dsp:nvSpPr>
      <dsp:spPr>
        <a:xfrm>
          <a:off x="6676432" y="1609139"/>
          <a:ext cx="1351077" cy="1050955"/>
        </a:xfrm>
        <a:prstGeom prst="rect">
          <a:avLst/>
        </a:prstGeom>
        <a:noFill/>
        <a:ln>
          <a:noFill/>
        </a:ln>
        <a:effectLst/>
      </dsp:spPr>
      <dsp:style>
        <a:lnRef idx="0">
          <a:scrgbClr r="0" g="0" b="0"/>
        </a:lnRef>
        <a:fillRef idx="0">
          <a:scrgbClr r="0" g="0" b="0"/>
        </a:fillRef>
        <a:effectRef idx="0">
          <a:scrgbClr r="0" g="0" b="0"/>
        </a:effectRef>
        <a:fontRef idx="minor"/>
      </dsp:style>
    </dsp:sp>
    <dsp:sp modelId="{2596B230-17F9-4920-B7EF-28745C1C14AE}">
      <dsp:nvSpPr>
        <dsp:cNvPr id="0" name=""/>
        <dsp:cNvSpPr/>
      </dsp:nvSpPr>
      <dsp:spPr>
        <a:xfrm>
          <a:off x="6823269" y="2965746"/>
          <a:ext cx="3756762" cy="130029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ROLE</a:t>
          </a:r>
          <a:r>
            <a:rPr lang="en-US" sz="1700" kern="1200" baseline="0" dirty="0">
              <a:solidFill>
                <a:schemeClr val="bg1"/>
              </a:solidFill>
            </a:rPr>
            <a:t> OF INTERDISCIPLINARY TEAM</a:t>
          </a:r>
          <a:endParaRPr lang="en-US" sz="1700" kern="1200" dirty="0">
            <a:solidFill>
              <a:schemeClr val="bg1"/>
            </a:solidFill>
          </a:endParaRPr>
        </a:p>
      </dsp:txBody>
      <dsp:txXfrm>
        <a:off x="6886756" y="3029233"/>
        <a:ext cx="3629788" cy="1173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E4141-3FEE-4717-A137-C85C14CBEE23}">
      <dsp:nvSpPr>
        <dsp:cNvPr id="0" name=""/>
        <dsp:cNvSpPr/>
      </dsp:nvSpPr>
      <dsp:spPr>
        <a:xfrm>
          <a:off x="5789291" y="1139892"/>
          <a:ext cx="3020150" cy="30201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814C8-9DAC-42D9-AAF7-C3BD40CDA895}">
      <dsp:nvSpPr>
        <dsp:cNvPr id="0" name=""/>
        <dsp:cNvSpPr/>
      </dsp:nvSpPr>
      <dsp:spPr>
        <a:xfrm>
          <a:off x="5889918" y="1240580"/>
          <a:ext cx="2818225" cy="2818731"/>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Interdisciplinary approach to prevent or lower HAI.</a:t>
          </a:r>
        </a:p>
      </dsp:txBody>
      <dsp:txXfrm>
        <a:off x="6293097" y="1643332"/>
        <a:ext cx="2013209" cy="2013228"/>
      </dsp:txXfrm>
    </dsp:sp>
    <dsp:sp modelId="{7608D7A0-2C29-4890-AB5B-56C570266E8F}">
      <dsp:nvSpPr>
        <dsp:cNvPr id="0" name=""/>
        <dsp:cNvSpPr/>
      </dsp:nvSpPr>
      <dsp:spPr>
        <a:xfrm rot="2700000">
          <a:off x="2668800" y="1151088"/>
          <a:ext cx="3020250" cy="30202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D18DF-3C05-4DA3-925B-08CF12328620}">
      <dsp:nvSpPr>
        <dsp:cNvPr id="0" name=""/>
        <dsp:cNvSpPr/>
      </dsp:nvSpPr>
      <dsp:spPr>
        <a:xfrm>
          <a:off x="2769812" y="1240580"/>
          <a:ext cx="2818225" cy="2818731"/>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MOST</a:t>
          </a:r>
          <a:r>
            <a:rPr lang="en-US" sz="2300" kern="1200" baseline="0" dirty="0"/>
            <a:t> EFFECTIVE METHOD </a:t>
          </a:r>
          <a:endParaRPr lang="en-US" sz="2300" kern="1200" dirty="0"/>
        </a:p>
      </dsp:txBody>
      <dsp:txXfrm>
        <a:off x="3172320" y="1643332"/>
        <a:ext cx="2013209" cy="2013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B5844-1E79-46B9-8F41-8E7FE3CA04B5}">
      <dsp:nvSpPr>
        <dsp:cNvPr id="0" name=""/>
        <dsp:cNvSpPr/>
      </dsp:nvSpPr>
      <dsp:spPr>
        <a:xfrm>
          <a:off x="775481" y="0"/>
          <a:ext cx="8788790" cy="37217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8D464-A165-4B7C-91F9-1F44FB904FA3}">
      <dsp:nvSpPr>
        <dsp:cNvPr id="0" name=""/>
        <dsp:cNvSpPr/>
      </dsp:nvSpPr>
      <dsp:spPr>
        <a:xfrm>
          <a:off x="350380" y="1159912"/>
          <a:ext cx="3101926" cy="14887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Team Work</a:t>
          </a:r>
        </a:p>
      </dsp:txBody>
      <dsp:txXfrm>
        <a:off x="423053" y="1232585"/>
        <a:ext cx="2956580" cy="1343363"/>
      </dsp:txXfrm>
    </dsp:sp>
    <dsp:sp modelId="{D1F0716D-C395-42B8-AC76-B8AE9EFF2DE1}">
      <dsp:nvSpPr>
        <dsp:cNvPr id="0" name=""/>
        <dsp:cNvSpPr/>
      </dsp:nvSpPr>
      <dsp:spPr>
        <a:xfrm>
          <a:off x="3618913" y="1116531"/>
          <a:ext cx="3101926" cy="14887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Change in leadership approach.</a:t>
          </a:r>
        </a:p>
      </dsp:txBody>
      <dsp:txXfrm>
        <a:off x="3691586" y="1189204"/>
        <a:ext cx="2956580" cy="1343363"/>
      </dsp:txXfrm>
    </dsp:sp>
    <dsp:sp modelId="{EAB99D81-1439-4695-9D58-9329EDD766CA}">
      <dsp:nvSpPr>
        <dsp:cNvPr id="0" name=""/>
        <dsp:cNvSpPr/>
      </dsp:nvSpPr>
      <dsp:spPr>
        <a:xfrm>
          <a:off x="6887447" y="1116531"/>
          <a:ext cx="3101926" cy="14887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Effective</a:t>
          </a:r>
          <a:r>
            <a:rPr lang="en-US" sz="2800" kern="1200" baseline="0" dirty="0"/>
            <a:t> Communication</a:t>
          </a:r>
          <a:endParaRPr lang="en-US" sz="2800" kern="1200" dirty="0"/>
        </a:p>
      </dsp:txBody>
      <dsp:txXfrm>
        <a:off x="6960120" y="1189204"/>
        <a:ext cx="2956580" cy="13433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08429-0FB1-467E-B5BE-91107130ED70}">
      <dsp:nvSpPr>
        <dsp:cNvPr id="0" name=""/>
        <dsp:cNvSpPr/>
      </dsp:nvSpPr>
      <dsp:spPr>
        <a:xfrm>
          <a:off x="4676852" y="1461518"/>
          <a:ext cx="1857653" cy="1606945"/>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RESOURCES</a:t>
          </a:r>
        </a:p>
      </dsp:txBody>
      <dsp:txXfrm>
        <a:off x="4984691" y="1727811"/>
        <a:ext cx="1241975" cy="1074359"/>
      </dsp:txXfrm>
    </dsp:sp>
    <dsp:sp modelId="{415EC170-BB4F-4236-A5CE-4A914C399F1E}">
      <dsp:nvSpPr>
        <dsp:cNvPr id="0" name=""/>
        <dsp:cNvSpPr/>
      </dsp:nvSpPr>
      <dsp:spPr>
        <a:xfrm>
          <a:off x="5840100" y="692703"/>
          <a:ext cx="700887" cy="6039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C4E45-2369-43FE-B3FF-B4501B980DFF}">
      <dsp:nvSpPr>
        <dsp:cNvPr id="0" name=""/>
        <dsp:cNvSpPr/>
      </dsp:nvSpPr>
      <dsp:spPr>
        <a:xfrm>
          <a:off x="4847969" y="0"/>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Nurses</a:t>
          </a:r>
        </a:p>
      </dsp:txBody>
      <dsp:txXfrm>
        <a:off x="5100252" y="218254"/>
        <a:ext cx="1017768" cy="880489"/>
      </dsp:txXfrm>
    </dsp:sp>
    <dsp:sp modelId="{2B894999-31B3-46AE-AB65-AD9758A9636D}">
      <dsp:nvSpPr>
        <dsp:cNvPr id="0" name=""/>
        <dsp:cNvSpPr/>
      </dsp:nvSpPr>
      <dsp:spPr>
        <a:xfrm>
          <a:off x="6658090" y="1821688"/>
          <a:ext cx="700887" cy="6039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3016D-2547-48EB-BC5A-3586B975D4A3}">
      <dsp:nvSpPr>
        <dsp:cNvPr id="0" name=""/>
        <dsp:cNvSpPr/>
      </dsp:nvSpPr>
      <dsp:spPr>
        <a:xfrm>
          <a:off x="6244126" y="810041"/>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Lab technicians</a:t>
          </a:r>
        </a:p>
      </dsp:txBody>
      <dsp:txXfrm>
        <a:off x="6496409" y="1028295"/>
        <a:ext cx="1017768" cy="880489"/>
      </dsp:txXfrm>
    </dsp:sp>
    <dsp:sp modelId="{CB549035-8E58-4854-96A8-2909358A0008}">
      <dsp:nvSpPr>
        <dsp:cNvPr id="0" name=""/>
        <dsp:cNvSpPr/>
      </dsp:nvSpPr>
      <dsp:spPr>
        <a:xfrm>
          <a:off x="6089862" y="3096099"/>
          <a:ext cx="700887" cy="6039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755D5-3D6B-4FC2-AFD1-9A8D50631BE4}">
      <dsp:nvSpPr>
        <dsp:cNvPr id="0" name=""/>
        <dsp:cNvSpPr/>
      </dsp:nvSpPr>
      <dsp:spPr>
        <a:xfrm>
          <a:off x="6244126" y="2402490"/>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Seminars</a:t>
          </a:r>
        </a:p>
      </dsp:txBody>
      <dsp:txXfrm>
        <a:off x="6496409" y="2620744"/>
        <a:ext cx="1017768" cy="880489"/>
      </dsp:txXfrm>
    </dsp:sp>
    <dsp:sp modelId="{4FA02ABA-A2F2-42F3-A0CA-EF44288B5F24}">
      <dsp:nvSpPr>
        <dsp:cNvPr id="0" name=""/>
        <dsp:cNvSpPr/>
      </dsp:nvSpPr>
      <dsp:spPr>
        <a:xfrm>
          <a:off x="4680309" y="3228388"/>
          <a:ext cx="700887" cy="6039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70161-B83A-46C6-B127-9D4C9075E0D8}">
      <dsp:nvSpPr>
        <dsp:cNvPr id="0" name=""/>
        <dsp:cNvSpPr/>
      </dsp:nvSpPr>
      <dsp:spPr>
        <a:xfrm>
          <a:off x="4847969" y="3213438"/>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Money</a:t>
          </a:r>
        </a:p>
      </dsp:txBody>
      <dsp:txXfrm>
        <a:off x="5100252" y="3431692"/>
        <a:ext cx="1017768" cy="880489"/>
      </dsp:txXfrm>
    </dsp:sp>
    <dsp:sp modelId="{68004DD5-0BAF-4A0E-91B5-ACC1E2F0F024}">
      <dsp:nvSpPr>
        <dsp:cNvPr id="0" name=""/>
        <dsp:cNvSpPr/>
      </dsp:nvSpPr>
      <dsp:spPr>
        <a:xfrm>
          <a:off x="3848924" y="2099857"/>
          <a:ext cx="700887" cy="6039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932A3-1761-4394-9F8F-2A5398D6FC50}">
      <dsp:nvSpPr>
        <dsp:cNvPr id="0" name=""/>
        <dsp:cNvSpPr/>
      </dsp:nvSpPr>
      <dsp:spPr>
        <a:xfrm>
          <a:off x="3445330" y="2403396"/>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Trainings</a:t>
          </a:r>
        </a:p>
      </dsp:txBody>
      <dsp:txXfrm>
        <a:off x="3697613" y="2621650"/>
        <a:ext cx="1017768" cy="880489"/>
      </dsp:txXfrm>
    </dsp:sp>
    <dsp:sp modelId="{95864735-D1D2-4185-AFAD-31852EA1B3D2}">
      <dsp:nvSpPr>
        <dsp:cNvPr id="0" name=""/>
        <dsp:cNvSpPr/>
      </dsp:nvSpPr>
      <dsp:spPr>
        <a:xfrm>
          <a:off x="3403770" y="808229"/>
          <a:ext cx="1522334" cy="1316997"/>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Doctors</a:t>
          </a:r>
        </a:p>
      </dsp:txBody>
      <dsp:txXfrm>
        <a:off x="3656053" y="1026483"/>
        <a:ext cx="1017768" cy="8804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9/16/2021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9/16/2021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Hospital Acquired infections or HAI are some common illnesses that are acquired by a patient when the visit or get admitted to any hospital for the treatment or surgery of any other disease. These infections can be spread by Hospital staffs, patients, instruments, air, contaminated food and water. So this has become a major problem these  days. In order to fight this problem, interdisciplinary approach has been taken where experts and experienced people from various domains come forward and together find solution to eradicate </a:t>
            </a:r>
            <a:r>
              <a:rPr lang="en-US"/>
              <a:t>this problem.</a:t>
            </a:r>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2</a:t>
            </a:fld>
            <a:endParaRPr lang="en-US" dirty="0"/>
          </a:p>
        </p:txBody>
      </p:sp>
    </p:spTree>
    <p:extLst>
      <p:ext uri="{BB962C8B-B14F-4D97-AF65-F5344CB8AC3E}">
        <p14:creationId xmlns:p14="http://schemas.microsoft.com/office/powerpoint/2010/main" val="3892266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regular research and successful implementation of CUSP has found that there is reduction in cases of hospital acquired infection and readmission. Even though the chances of infection of elderly people were more but this was also taken under control with proper monitoring and care. This also reduced the medical expenditure of common men. So, after analyzing and examining all the active factors and relevant details, it can be rightfully concluded that it can be considered as an overall success. </a:t>
            </a:r>
          </a:p>
        </p:txBody>
      </p:sp>
      <p:sp>
        <p:nvSpPr>
          <p:cNvPr id="4" name="Slide Number Placeholder 3"/>
          <p:cNvSpPr>
            <a:spLocks noGrp="1"/>
          </p:cNvSpPr>
          <p:nvPr>
            <p:ph type="sldNum" sz="quarter" idx="5"/>
          </p:nvPr>
        </p:nvSpPr>
        <p:spPr/>
        <p:txBody>
          <a:bodyPr/>
          <a:lstStyle/>
          <a:p>
            <a:fld id="{BCF3874D-A20A-4B3E-9C12-F524953D5B76}" type="slidenum">
              <a:rPr lang="en-US" smtClean="0"/>
              <a:t>11</a:t>
            </a:fld>
            <a:endParaRPr lang="en-US" dirty="0"/>
          </a:p>
        </p:txBody>
      </p:sp>
    </p:spTree>
    <p:extLst>
      <p:ext uri="{BB962C8B-B14F-4D97-AF65-F5344CB8AC3E}">
        <p14:creationId xmlns:p14="http://schemas.microsoft.com/office/powerpoint/2010/main" val="39144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increase in the complexity of diseases in our day to day life, the need of the collaboration all health as well as other departments has become inevitable to fight the disease effectively. This inter disciplinary team approach brings all the expertise of various domains together that creating a huge pool of knowledge and experience that leads to fight the diseases in the best possible way. In addition to that, the exponential growth in severity of diseases all around the world, it becomes extremely difficult for a single medical institution to tackle the situation in an effective manner. Therefore, Interdisciplinary team approach would be the best defense.</a:t>
            </a:r>
            <a:endParaRPr lang="en-IN" dirty="0"/>
          </a:p>
        </p:txBody>
      </p:sp>
      <p:sp>
        <p:nvSpPr>
          <p:cNvPr id="4" name="Slide Number Placeholder 3"/>
          <p:cNvSpPr>
            <a:spLocks noGrp="1"/>
          </p:cNvSpPr>
          <p:nvPr>
            <p:ph type="sldNum" sz="quarter" idx="5"/>
          </p:nvPr>
        </p:nvSpPr>
        <p:spPr/>
        <p:txBody>
          <a:bodyPr/>
          <a:lstStyle/>
          <a:p>
            <a:fld id="{BCF3874D-A20A-4B3E-9C12-F524953D5B76}" type="slidenum">
              <a:rPr lang="en-US" smtClean="0"/>
              <a:t>3</a:t>
            </a:fld>
            <a:endParaRPr lang="en-US" dirty="0"/>
          </a:p>
        </p:txBody>
      </p:sp>
    </p:spTree>
    <p:extLst>
      <p:ext uri="{BB962C8B-B14F-4D97-AF65-F5344CB8AC3E}">
        <p14:creationId xmlns:p14="http://schemas.microsoft.com/office/powerpoint/2010/main" val="422623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Interdisciplinary approach will reach it’s goal by following practices: 1) By implementing infection control practices by medical and nursing staffs. 2) Organizing seminars and webinars to create awareness and spread knowledge about HAI. 3) Specialized trainings should also be held. 4) By implementing CUSP 5) Need to make sure that proper availability of resources.</a:t>
            </a:r>
            <a:endParaRPr lang="en-IN" dirty="0"/>
          </a:p>
        </p:txBody>
      </p:sp>
      <p:sp>
        <p:nvSpPr>
          <p:cNvPr id="4" name="Slide Number Placeholder 3"/>
          <p:cNvSpPr>
            <a:spLocks noGrp="1"/>
          </p:cNvSpPr>
          <p:nvPr>
            <p:ph type="sldNum" sz="quarter" idx="5"/>
          </p:nvPr>
        </p:nvSpPr>
        <p:spPr/>
        <p:txBody>
          <a:bodyPr/>
          <a:lstStyle/>
          <a:p>
            <a:fld id="{BCF3874D-A20A-4B3E-9C12-F524953D5B76}" type="slidenum">
              <a:rPr lang="en-US" smtClean="0"/>
              <a:t>4</a:t>
            </a:fld>
            <a:endParaRPr lang="en-US" dirty="0"/>
          </a:p>
        </p:txBody>
      </p:sp>
    </p:spTree>
    <p:extLst>
      <p:ext uri="{BB962C8B-B14F-4D97-AF65-F5344CB8AC3E}">
        <p14:creationId xmlns:p14="http://schemas.microsoft.com/office/powerpoint/2010/main" val="354886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rPr>
              <a:t>Interdisciplinary plan is basically various departments coming together and putting their best of ideas in front to together solve any global issue. Since here we are talking about the prevention of HAI so we will discuss the main plan of interdisciplinary action focusing to prevent HAI. We divided the plan of this interdisciplinary approach in 3 parts namely Objective, Effectiveness and it’s Role, so that would be easy to discuss. Brief description of each of these are in the upcoming slides.</a:t>
            </a:r>
          </a:p>
        </p:txBody>
      </p:sp>
      <p:sp>
        <p:nvSpPr>
          <p:cNvPr id="4" name="Slide Number Placeholder 3"/>
          <p:cNvSpPr>
            <a:spLocks noGrp="1"/>
          </p:cNvSpPr>
          <p:nvPr>
            <p:ph type="sldNum" sz="quarter" idx="5"/>
          </p:nvPr>
        </p:nvSpPr>
        <p:spPr/>
        <p:txBody>
          <a:bodyPr/>
          <a:lstStyle/>
          <a:p>
            <a:fld id="{BCF3874D-A20A-4B3E-9C12-F524953D5B76}" type="slidenum">
              <a:rPr lang="en-US" smtClean="0"/>
              <a:t>5</a:t>
            </a:fld>
            <a:endParaRPr lang="en-US" dirty="0"/>
          </a:p>
        </p:txBody>
      </p:sp>
    </p:spTree>
    <p:extLst>
      <p:ext uri="{BB962C8B-B14F-4D97-AF65-F5344CB8AC3E}">
        <p14:creationId xmlns:p14="http://schemas.microsoft.com/office/powerpoint/2010/main" val="127742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Comprehensive Unit based safety program, commonly known as CUSPS is a proposal of interdisciplinary approach which focusses on enhancing patients’ health and keep a track of the fact that patient need not to stay in the hospital. This is because the longer the duration in the hospitals, more are the chance to get infected by ‘ Hospitals Acquired infections’(HAI). Also it checks that the patient need not to get re-admitted in the hospitals due to HAI. And all these problems can only be dealt with a good team work, with obviously the team members of different disciplines working under any experienced personality. </a:t>
            </a:r>
          </a:p>
        </p:txBody>
      </p:sp>
      <p:sp>
        <p:nvSpPr>
          <p:cNvPr id="4" name="Slide Number Placeholder 3"/>
          <p:cNvSpPr>
            <a:spLocks noGrp="1"/>
          </p:cNvSpPr>
          <p:nvPr>
            <p:ph type="sldNum" sz="quarter" idx="5"/>
          </p:nvPr>
        </p:nvSpPr>
        <p:spPr/>
        <p:txBody>
          <a:bodyPr/>
          <a:lstStyle/>
          <a:p>
            <a:fld id="{BCF3874D-A20A-4B3E-9C12-F524953D5B76}" type="slidenum">
              <a:rPr lang="en-US" smtClean="0"/>
              <a:t>6</a:t>
            </a:fld>
            <a:endParaRPr lang="en-US" dirty="0"/>
          </a:p>
        </p:txBody>
      </p:sp>
    </p:spTree>
    <p:extLst>
      <p:ext uri="{BB962C8B-B14F-4D97-AF65-F5344CB8AC3E}">
        <p14:creationId xmlns:p14="http://schemas.microsoft.com/office/powerpoint/2010/main" val="77574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Till date interdisciplinary approach is found to be the most effective way to fight HAI. The reason is specialized trainings are there to prevent to take special care of patients who are more prone to these HAI, like elderly people are more easy to get affected by these diseases. Beside, there is effective communication among the members of different domains. Work is conducted under any expert. Also when people of diverse disciplines come forward, they definitely put up their diverse ideas with together combine to give the best solution of any problem.</a:t>
            </a:r>
          </a:p>
        </p:txBody>
      </p:sp>
      <p:sp>
        <p:nvSpPr>
          <p:cNvPr id="4" name="Slide Number Placeholder 3"/>
          <p:cNvSpPr>
            <a:spLocks noGrp="1"/>
          </p:cNvSpPr>
          <p:nvPr>
            <p:ph type="sldNum" sz="quarter" idx="5"/>
          </p:nvPr>
        </p:nvSpPr>
        <p:spPr/>
        <p:txBody>
          <a:bodyPr/>
          <a:lstStyle/>
          <a:p>
            <a:fld id="{BCF3874D-A20A-4B3E-9C12-F524953D5B76}" type="slidenum">
              <a:rPr lang="en-US" smtClean="0"/>
              <a:t>7</a:t>
            </a:fld>
            <a:endParaRPr lang="en-US" dirty="0"/>
          </a:p>
        </p:txBody>
      </p:sp>
    </p:spTree>
    <p:extLst>
      <p:ext uri="{BB962C8B-B14F-4D97-AF65-F5344CB8AC3E}">
        <p14:creationId xmlns:p14="http://schemas.microsoft.com/office/powerpoint/2010/main" val="311451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work implies at least one member of each care team come forward to make a team of 6to 8 people who will work under the guidance of any project manager. The project manager allocates duties and that is need to be performed by the individual members.  Change in leadership approach implies that the strategies undertaken should be adaptive according to situations and can be changed to better when needed.</a:t>
            </a:r>
            <a:r>
              <a:rPr lang="en-IN" sz="1800" dirty="0">
                <a:effectLst/>
                <a:latin typeface="Times New Roman" panose="02020603050405020304" pitchFamily="18" charset="0"/>
                <a:ea typeface="SimSun" panose="02010600030101010101" pitchFamily="2" charset="-122"/>
              </a:rPr>
              <a:t> Effective </a:t>
            </a:r>
            <a:r>
              <a:rPr lang="en-US" sz="1800" dirty="0">
                <a:effectLst/>
                <a:latin typeface="Times New Roman" panose="02020603050405020304" pitchFamily="18" charset="0"/>
                <a:ea typeface="SimSun" panose="02010600030101010101" pitchFamily="2" charset="-122"/>
              </a:rPr>
              <a:t>communication among the various stakeholder</a:t>
            </a:r>
            <a:r>
              <a:rPr lang="en-IN" sz="1800" dirty="0">
                <a:effectLst/>
                <a:latin typeface="Times New Roman" panose="02020603050405020304" pitchFamily="18" charset="0"/>
                <a:ea typeface="SimSun" panose="02010600030101010101" pitchFamily="2" charset="-122"/>
              </a:rPr>
              <a:t>s will help in the choice of the required change management theories and leadership approaches.</a:t>
            </a:r>
            <a:r>
              <a:rPr lang="en-US" dirty="0"/>
              <a:t> </a:t>
            </a:r>
          </a:p>
        </p:txBody>
      </p:sp>
      <p:sp>
        <p:nvSpPr>
          <p:cNvPr id="4" name="Slide Number Placeholder 3"/>
          <p:cNvSpPr>
            <a:spLocks noGrp="1"/>
          </p:cNvSpPr>
          <p:nvPr>
            <p:ph type="sldNum" sz="quarter" idx="5"/>
          </p:nvPr>
        </p:nvSpPr>
        <p:spPr/>
        <p:txBody>
          <a:bodyPr/>
          <a:lstStyle/>
          <a:p>
            <a:fld id="{BCF3874D-A20A-4B3E-9C12-F524953D5B76}" type="slidenum">
              <a:rPr lang="en-US" smtClean="0"/>
              <a:t>8</a:t>
            </a:fld>
            <a:endParaRPr lang="en-US" dirty="0"/>
          </a:p>
        </p:txBody>
      </p:sp>
    </p:spTree>
    <p:extLst>
      <p:ext uri="{BB962C8B-B14F-4D97-AF65-F5344CB8AC3E}">
        <p14:creationId xmlns:p14="http://schemas.microsoft.com/office/powerpoint/2010/main" val="185820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inter disciplinary approach in the most successful manner there should be the presence of sufficient resources, both human resources, materialistic resources as well as monetary resources. The more the no. of doctors, Nurses and lab technicians, the better the identification of disease can be done and better care of the patients can be taken. Again, regular seminars, webinars and trainings should be there to upskill the new batches of doctors, nurses and lab technicians. And for all these require monetary support, therefore money is also counted as an important resource of the inter disciplinary approach. </a:t>
            </a:r>
          </a:p>
        </p:txBody>
      </p:sp>
      <p:sp>
        <p:nvSpPr>
          <p:cNvPr id="4" name="Slide Number Placeholder 3"/>
          <p:cNvSpPr>
            <a:spLocks noGrp="1"/>
          </p:cNvSpPr>
          <p:nvPr>
            <p:ph type="sldNum" sz="quarter" idx="5"/>
          </p:nvPr>
        </p:nvSpPr>
        <p:spPr/>
        <p:txBody>
          <a:bodyPr/>
          <a:lstStyle/>
          <a:p>
            <a:fld id="{BCF3874D-A20A-4B3E-9C12-F524953D5B76}" type="slidenum">
              <a:rPr lang="en-US" smtClean="0"/>
              <a:t>9</a:t>
            </a:fld>
            <a:endParaRPr lang="en-US" dirty="0"/>
          </a:p>
        </p:txBody>
      </p:sp>
    </p:spTree>
    <p:extLst>
      <p:ext uri="{BB962C8B-B14F-4D97-AF65-F5344CB8AC3E}">
        <p14:creationId xmlns:p14="http://schemas.microsoft.com/office/powerpoint/2010/main" val="39203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of Interdisciplinary approach doesn’t require a huge amount of extra money, this is because the patient access department is already existing in all hospitals. And this thing reduces a lot of money pressure. The only minimal amount is required for planning and training purpose. Beside if we think standing the shoes patient party, then it is benefit for them too. If a patient does not gets HAI, then he need not to bear any extra medical charges. So it is overall a success regards of monetary support.</a:t>
            </a:r>
          </a:p>
        </p:txBody>
      </p:sp>
      <p:sp>
        <p:nvSpPr>
          <p:cNvPr id="4" name="Slide Number Placeholder 3"/>
          <p:cNvSpPr>
            <a:spLocks noGrp="1"/>
          </p:cNvSpPr>
          <p:nvPr>
            <p:ph type="sldNum" sz="quarter" idx="5"/>
          </p:nvPr>
        </p:nvSpPr>
        <p:spPr/>
        <p:txBody>
          <a:bodyPr/>
          <a:lstStyle/>
          <a:p>
            <a:fld id="{BCF3874D-A20A-4B3E-9C12-F524953D5B76}" type="slidenum">
              <a:rPr lang="en-US" smtClean="0"/>
              <a:t>10</a:t>
            </a:fld>
            <a:endParaRPr lang="en-US" dirty="0"/>
          </a:p>
        </p:txBody>
      </p:sp>
    </p:spTree>
    <p:extLst>
      <p:ext uri="{BB962C8B-B14F-4D97-AF65-F5344CB8AC3E}">
        <p14:creationId xmlns:p14="http://schemas.microsoft.com/office/powerpoint/2010/main" val="119791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9/16/2021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9/16/2021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9/16/2021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4" y="802298"/>
            <a:ext cx="8637073" cy="2541431"/>
          </a:xfrm>
        </p:spPr>
        <p:txBody>
          <a:bodyPr>
            <a:normAutofit/>
          </a:bodyPr>
          <a:lstStyle/>
          <a:p>
            <a:r>
              <a:rPr lang="en-US" dirty="0"/>
              <a:t>TOPIC NAME</a:t>
            </a:r>
            <a:br>
              <a:rPr lang="en-US" dirty="0"/>
            </a:br>
            <a:endParaRPr lang="en-US" dirty="0"/>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31204"/>
            <a:ext cx="8637072" cy="1560341"/>
          </a:xfrm>
        </p:spPr>
        <p:txBody>
          <a:bodyPr>
            <a:normAutofit/>
          </a:bodyPr>
          <a:lstStyle/>
          <a:p>
            <a:r>
              <a:rPr lang="en-US" dirty="0"/>
              <a:t>STUDENT’S NAME</a:t>
            </a:r>
          </a:p>
          <a:p>
            <a:r>
              <a:rPr lang="en-US" dirty="0"/>
              <a:t>COURSE CODE</a:t>
            </a:r>
          </a:p>
          <a:p>
            <a:r>
              <a:rPr lang="en-US" dirty="0"/>
              <a:t>PROFESSOR’S NAME</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93ED8-355F-4959-86AE-D06C80BA536D}"/>
              </a:ext>
            </a:extLst>
          </p:cNvPr>
          <p:cNvSpPr>
            <a:spLocks noGrp="1"/>
          </p:cNvSpPr>
          <p:nvPr>
            <p:ph type="title"/>
          </p:nvPr>
        </p:nvSpPr>
        <p:spPr/>
        <p:txBody>
          <a:bodyPr>
            <a:normAutofit/>
          </a:bodyPr>
          <a:lstStyle/>
          <a:p>
            <a:pPr algn="ctr"/>
            <a:r>
              <a:rPr lang="en-US" sz="4000" dirty="0">
                <a:solidFill>
                  <a:schemeClr val="accent1"/>
                </a:solidFill>
              </a:rPr>
              <a:t>Resource expenditure</a:t>
            </a:r>
          </a:p>
        </p:txBody>
      </p:sp>
      <p:pic>
        <p:nvPicPr>
          <p:cNvPr id="5" name="Picture 4">
            <a:extLst>
              <a:ext uri="{FF2B5EF4-FFF2-40B4-BE49-F238E27FC236}">
                <a16:creationId xmlns:a16="http://schemas.microsoft.com/office/drawing/2014/main" id="{3AEC4CAA-FCC8-4E7E-B501-FFE1CBFC8406}"/>
              </a:ext>
            </a:extLst>
          </p:cNvPr>
          <p:cNvPicPr>
            <a:picLocks noChangeAspect="1"/>
          </p:cNvPicPr>
          <p:nvPr/>
        </p:nvPicPr>
        <p:blipFill>
          <a:blip r:embed="rId3"/>
          <a:stretch>
            <a:fillRect/>
          </a:stretch>
        </p:blipFill>
        <p:spPr>
          <a:xfrm>
            <a:off x="3855027" y="1853754"/>
            <a:ext cx="3751118" cy="4063710"/>
          </a:xfrm>
          <a:prstGeom prst="rect">
            <a:avLst/>
          </a:prstGeom>
        </p:spPr>
      </p:pic>
    </p:spTree>
    <p:extLst>
      <p:ext uri="{BB962C8B-B14F-4D97-AF65-F5344CB8AC3E}">
        <p14:creationId xmlns:p14="http://schemas.microsoft.com/office/powerpoint/2010/main" val="211422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93ED8-355F-4959-86AE-D06C80BA536D}"/>
              </a:ext>
            </a:extLst>
          </p:cNvPr>
          <p:cNvSpPr>
            <a:spLocks noGrp="1"/>
          </p:cNvSpPr>
          <p:nvPr>
            <p:ph type="title"/>
          </p:nvPr>
        </p:nvSpPr>
        <p:spPr/>
        <p:txBody>
          <a:bodyPr>
            <a:normAutofit/>
          </a:bodyPr>
          <a:lstStyle/>
          <a:p>
            <a:pPr algn="ctr"/>
            <a:r>
              <a:rPr lang="en-US" sz="4000" dirty="0">
                <a:solidFill>
                  <a:schemeClr val="accent1"/>
                </a:solidFill>
              </a:rPr>
              <a:t>EVALUATION</a:t>
            </a:r>
          </a:p>
        </p:txBody>
      </p:sp>
      <p:sp>
        <p:nvSpPr>
          <p:cNvPr id="2" name="TextBox 1">
            <a:extLst>
              <a:ext uri="{FF2B5EF4-FFF2-40B4-BE49-F238E27FC236}">
                <a16:creationId xmlns:a16="http://schemas.microsoft.com/office/drawing/2014/main" id="{A157D039-6169-4105-B222-EC30CA167FC3}"/>
              </a:ext>
            </a:extLst>
          </p:cNvPr>
          <p:cNvSpPr txBox="1"/>
          <p:nvPr/>
        </p:nvSpPr>
        <p:spPr>
          <a:xfrm>
            <a:off x="1294362" y="1853754"/>
            <a:ext cx="10713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3"/>
                </a:solidFill>
              </a:rPr>
              <a:t>HAI count is less.</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Less cases of re-admission.</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Effective solutions for various HAI.</a:t>
            </a:r>
          </a:p>
          <a:p>
            <a:pPr marL="285750" indent="-285750">
              <a:buFont typeface="Arial" panose="020B0604020202020204" pitchFamily="34" charset="0"/>
              <a:buChar char="•"/>
            </a:pPr>
            <a:endParaRPr lang="en-IN" sz="2400" dirty="0">
              <a:solidFill>
                <a:schemeClr val="accent3"/>
              </a:solidFill>
            </a:endParaRPr>
          </a:p>
        </p:txBody>
      </p:sp>
    </p:spTree>
    <p:extLst>
      <p:ext uri="{BB962C8B-B14F-4D97-AF65-F5344CB8AC3E}">
        <p14:creationId xmlns:p14="http://schemas.microsoft.com/office/powerpoint/2010/main" val="269107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91ED6E-4BE1-4796-8797-86BF6B54DCC7}"/>
              </a:ext>
            </a:extLst>
          </p:cNvPr>
          <p:cNvSpPr>
            <a:spLocks noGrp="1"/>
          </p:cNvSpPr>
          <p:nvPr>
            <p:ph type="title"/>
          </p:nvPr>
        </p:nvSpPr>
        <p:spPr/>
        <p:txBody>
          <a:bodyPr/>
          <a:lstStyle/>
          <a:p>
            <a:r>
              <a:rPr lang="en-US" dirty="0"/>
              <a:t>References</a:t>
            </a:r>
          </a:p>
        </p:txBody>
      </p:sp>
      <p:sp>
        <p:nvSpPr>
          <p:cNvPr id="4" name="Rectangle 2">
            <a:extLst>
              <a:ext uri="{FF2B5EF4-FFF2-40B4-BE49-F238E27FC236}">
                <a16:creationId xmlns:a16="http://schemas.microsoft.com/office/drawing/2014/main" id="{30B502D8-AE40-4016-8AD2-77CD14C9877C}"/>
              </a:ext>
            </a:extLst>
          </p:cNvPr>
          <p:cNvSpPr>
            <a:spLocks noChangeArrowheads="1"/>
          </p:cNvSpPr>
          <p:nvPr/>
        </p:nvSpPr>
        <p:spPr bwMode="auto">
          <a:xfrm>
            <a:off x="904010" y="3652824"/>
            <a:ext cx="987136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4447D7-844F-4583-9D5C-C53C26EF129B}"/>
              </a:ext>
            </a:extLst>
          </p:cNvPr>
          <p:cNvSpPr txBox="1"/>
          <p:nvPr/>
        </p:nvSpPr>
        <p:spPr>
          <a:xfrm>
            <a:off x="1444336" y="1963882"/>
            <a:ext cx="9453302" cy="2308324"/>
          </a:xfrm>
          <a:prstGeom prst="rect">
            <a:avLst/>
          </a:prstGeom>
          <a:noFill/>
        </p:spPr>
        <p:txBody>
          <a:bodyPr wrap="square" rtlCol="0">
            <a:spAutoFit/>
          </a:bodyPr>
          <a:lstStyle/>
          <a:p>
            <a:r>
              <a:rPr lang="en-US" b="0" i="0" dirty="0">
                <a:effectLst/>
                <a:latin typeface="Open Sans" panose="020B0604020202020204" pitchFamily="34" charset="0"/>
              </a:rPr>
              <a:t>Smith, A. George, 2015. Capstone interdisciplinary team project: a requirement for the MS in sustainability degree. </a:t>
            </a:r>
            <a:r>
              <a:rPr lang="en-US" b="0" i="1" dirty="0">
                <a:effectLst/>
                <a:latin typeface="Open Sans" panose="020B0604020202020204" pitchFamily="34" charset="0"/>
              </a:rPr>
              <a:t>International Journal of Sustainability in Higher Education.</a:t>
            </a:r>
          </a:p>
          <a:p>
            <a:endParaRPr lang="en-US" i="1" dirty="0">
              <a:latin typeface="Open Sans" panose="020B0604020202020204" pitchFamily="34" charset="0"/>
            </a:endParaRPr>
          </a:p>
          <a:p>
            <a:r>
              <a:rPr lang="en-US" dirty="0">
                <a:latin typeface="Open Sans" panose="020B0604020202020204" pitchFamily="34" charset="0"/>
              </a:rPr>
              <a:t>Gamache, Susan J., 2015. Family Peacemaking with an Interdisciplinary Team: A Therapist's Perspective. </a:t>
            </a:r>
            <a:r>
              <a:rPr lang="en-US" i="1" dirty="0">
                <a:latin typeface="Open Sans" panose="020B0604020202020204" pitchFamily="34" charset="0"/>
              </a:rPr>
              <a:t>Family Court Review.</a:t>
            </a:r>
          </a:p>
          <a:p>
            <a:endParaRPr lang="en-US" i="1" dirty="0">
              <a:latin typeface="Open Sans" panose="020B0604020202020204" pitchFamily="34" charset="0"/>
            </a:endParaRPr>
          </a:p>
          <a:p>
            <a:r>
              <a:rPr lang="en-US" dirty="0">
                <a:latin typeface="Open Sans" panose="020B0604020202020204" pitchFamily="34" charset="0"/>
              </a:rPr>
              <a:t>Pare, Guy, 2011. Health Care IT: Process, People, Patients and Interdisciplinary Considerations.  </a:t>
            </a:r>
            <a:r>
              <a:rPr lang="en-US" i="1" dirty="0">
                <a:latin typeface="Open Sans" panose="020B0604020202020204" pitchFamily="34" charset="0"/>
              </a:rPr>
              <a:t>Journal of the associations for the Information Systems.</a:t>
            </a:r>
            <a:endParaRPr lang="en-IN" dirty="0"/>
          </a:p>
        </p:txBody>
      </p:sp>
    </p:spTree>
    <p:extLst>
      <p:ext uri="{BB962C8B-B14F-4D97-AF65-F5344CB8AC3E}">
        <p14:creationId xmlns:p14="http://schemas.microsoft.com/office/powerpoint/2010/main" val="35511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B400583-2FDB-400A-BEED-4C7AF7A0C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1" t="23779" r="10373" b="23554"/>
          <a:stretch/>
        </p:blipFill>
        <p:spPr bwMode="auto">
          <a:xfrm>
            <a:off x="1714918" y="653115"/>
            <a:ext cx="8762164" cy="515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8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D3C019-30E9-463A-89E0-97FE56914075}"/>
              </a:ext>
            </a:extLst>
          </p:cNvPr>
          <p:cNvSpPr>
            <a:spLocks noGrp="1"/>
          </p:cNvSpPr>
          <p:nvPr>
            <p:ph type="title"/>
          </p:nvPr>
        </p:nvSpPr>
        <p:spPr>
          <a:xfrm>
            <a:off x="1221626" y="393725"/>
            <a:ext cx="9603275" cy="784743"/>
          </a:xfrm>
        </p:spPr>
        <p:txBody>
          <a:bodyPr/>
          <a:lstStyle/>
          <a:p>
            <a:pPr algn="ctr"/>
            <a:r>
              <a:rPr lang="en-US" dirty="0">
                <a:solidFill>
                  <a:schemeClr val="accent1"/>
                </a:solidFill>
              </a:rPr>
              <a:t>HOSPITAL-ACQUIRED INFECTIONS</a:t>
            </a:r>
          </a:p>
        </p:txBody>
      </p:sp>
      <p:pic>
        <p:nvPicPr>
          <p:cNvPr id="3" name="Picture 2">
            <a:extLst>
              <a:ext uri="{FF2B5EF4-FFF2-40B4-BE49-F238E27FC236}">
                <a16:creationId xmlns:a16="http://schemas.microsoft.com/office/drawing/2014/main" id="{DF29A9D5-CFC6-47B7-B5EB-A5C940784BE9}"/>
              </a:ext>
            </a:extLst>
          </p:cNvPr>
          <p:cNvPicPr>
            <a:picLocks noChangeAspect="1"/>
          </p:cNvPicPr>
          <p:nvPr/>
        </p:nvPicPr>
        <p:blipFill>
          <a:blip r:embed="rId3"/>
          <a:stretch>
            <a:fillRect/>
          </a:stretch>
        </p:blipFill>
        <p:spPr>
          <a:xfrm>
            <a:off x="1571625" y="1524000"/>
            <a:ext cx="9048750" cy="3810000"/>
          </a:xfrm>
          <a:prstGeom prst="rect">
            <a:avLst/>
          </a:prstGeom>
        </p:spPr>
      </p:pic>
    </p:spTree>
    <p:extLst>
      <p:ext uri="{BB962C8B-B14F-4D97-AF65-F5344CB8AC3E}">
        <p14:creationId xmlns:p14="http://schemas.microsoft.com/office/powerpoint/2010/main" val="123860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AD0CBF-7BE0-436D-BC21-FF5BC4C0A5F2}"/>
              </a:ext>
            </a:extLst>
          </p:cNvPr>
          <p:cNvPicPr>
            <a:picLocks noGrp="1" noChangeAspect="1"/>
          </p:cNvPicPr>
          <p:nvPr>
            <p:ph idx="1"/>
          </p:nvPr>
        </p:nvPicPr>
        <p:blipFill>
          <a:blip r:embed="rId3"/>
          <a:stretch>
            <a:fillRect/>
          </a:stretch>
        </p:blipFill>
        <p:spPr>
          <a:xfrm>
            <a:off x="6415652" y="2795156"/>
            <a:ext cx="4481986" cy="2473180"/>
          </a:xfrm>
        </p:spPr>
      </p:pic>
      <p:sp>
        <p:nvSpPr>
          <p:cNvPr id="3" name="Title 2">
            <a:extLst>
              <a:ext uri="{FF2B5EF4-FFF2-40B4-BE49-F238E27FC236}">
                <a16:creationId xmlns:a16="http://schemas.microsoft.com/office/drawing/2014/main" id="{6BEC6423-D77E-4D63-80FA-13218D580023}"/>
              </a:ext>
            </a:extLst>
          </p:cNvPr>
          <p:cNvSpPr>
            <a:spLocks noGrp="1"/>
          </p:cNvSpPr>
          <p:nvPr>
            <p:ph type="title"/>
          </p:nvPr>
        </p:nvSpPr>
        <p:spPr/>
        <p:txBody>
          <a:bodyPr>
            <a:normAutofit/>
          </a:bodyPr>
          <a:lstStyle/>
          <a:p>
            <a:pPr algn="ctr"/>
            <a:r>
              <a:rPr lang="en-US" sz="2800" u="sng" dirty="0" err="1">
                <a:solidFill>
                  <a:srgbClr val="C00000"/>
                </a:solidFill>
              </a:rPr>
              <a:t>ReLEVANCE</a:t>
            </a:r>
            <a:r>
              <a:rPr lang="en-US" sz="2800" u="sng" dirty="0">
                <a:solidFill>
                  <a:srgbClr val="C00000"/>
                </a:solidFill>
              </a:rPr>
              <a:t> OF INTERDISCIPLINARY TEAM APPROACH</a:t>
            </a:r>
          </a:p>
        </p:txBody>
      </p:sp>
      <p:sp>
        <p:nvSpPr>
          <p:cNvPr id="6" name="TextBox 5">
            <a:extLst>
              <a:ext uri="{FF2B5EF4-FFF2-40B4-BE49-F238E27FC236}">
                <a16:creationId xmlns:a16="http://schemas.microsoft.com/office/drawing/2014/main" id="{F393ADDD-CCF1-48CD-B130-F626A4E61F57}"/>
              </a:ext>
            </a:extLst>
          </p:cNvPr>
          <p:cNvSpPr txBox="1"/>
          <p:nvPr/>
        </p:nvSpPr>
        <p:spPr>
          <a:xfrm>
            <a:off x="947305" y="1853753"/>
            <a:ext cx="9603276" cy="954107"/>
          </a:xfrm>
          <a:prstGeom prst="rect">
            <a:avLst/>
          </a:prstGeom>
          <a:noFill/>
        </p:spPr>
        <p:txBody>
          <a:bodyPr wrap="square" rtlCol="0">
            <a:spAutoFit/>
          </a:bodyPr>
          <a:lstStyle/>
          <a:p>
            <a:pPr algn="ctr"/>
            <a:r>
              <a:rPr lang="en-US" sz="2800" dirty="0"/>
              <a:t>Why is using an interdisciplinary team relevant, or the best approach, to addressing the issue? </a:t>
            </a:r>
            <a:endParaRPr lang="en-IN" sz="2800" dirty="0"/>
          </a:p>
        </p:txBody>
      </p:sp>
      <p:sp>
        <p:nvSpPr>
          <p:cNvPr id="7" name="TextBox 6">
            <a:extLst>
              <a:ext uri="{FF2B5EF4-FFF2-40B4-BE49-F238E27FC236}">
                <a16:creationId xmlns:a16="http://schemas.microsoft.com/office/drawing/2014/main" id="{CFC0EEC8-E6CB-41C4-9CA9-A9C4E26774E7}"/>
              </a:ext>
            </a:extLst>
          </p:cNvPr>
          <p:cNvSpPr txBox="1"/>
          <p:nvPr/>
        </p:nvSpPr>
        <p:spPr>
          <a:xfrm>
            <a:off x="2161309" y="2992582"/>
            <a:ext cx="3615040" cy="2215991"/>
          </a:xfrm>
          <a:prstGeom prst="rect">
            <a:avLst/>
          </a:prstGeom>
          <a:noFill/>
        </p:spPr>
        <p:txBody>
          <a:bodyPr wrap="square" rtlCol="0">
            <a:spAutoFit/>
          </a:bodyPr>
          <a:lstStyle/>
          <a:p>
            <a:r>
              <a:rPr lang="en-US" sz="2400" dirty="0">
                <a:solidFill>
                  <a:schemeClr val="accent3"/>
                </a:solidFill>
              </a:rPr>
              <a:t>Diverse Knowledge.</a:t>
            </a:r>
          </a:p>
          <a:p>
            <a:endParaRPr lang="en-US" sz="2400" dirty="0">
              <a:solidFill>
                <a:schemeClr val="accent3"/>
              </a:solidFill>
            </a:endParaRPr>
          </a:p>
          <a:p>
            <a:r>
              <a:rPr lang="en-US" sz="2400" dirty="0">
                <a:solidFill>
                  <a:schemeClr val="accent3"/>
                </a:solidFill>
              </a:rPr>
              <a:t>More Expertise.</a:t>
            </a:r>
          </a:p>
          <a:p>
            <a:endParaRPr lang="en-US" sz="2400" dirty="0">
              <a:solidFill>
                <a:schemeClr val="accent3"/>
              </a:solidFill>
            </a:endParaRPr>
          </a:p>
          <a:p>
            <a:r>
              <a:rPr lang="en-US" sz="2400" dirty="0">
                <a:solidFill>
                  <a:schemeClr val="accent3"/>
                </a:solidFill>
              </a:rPr>
              <a:t>Better Prevention of HAI</a:t>
            </a:r>
          </a:p>
          <a:p>
            <a:endParaRPr lang="en-IN" dirty="0"/>
          </a:p>
        </p:txBody>
      </p:sp>
      <p:sp>
        <p:nvSpPr>
          <p:cNvPr id="9" name="Arrow: Right 8">
            <a:extLst>
              <a:ext uri="{FF2B5EF4-FFF2-40B4-BE49-F238E27FC236}">
                <a16:creationId xmlns:a16="http://schemas.microsoft.com/office/drawing/2014/main" id="{F57A40C0-C23B-4065-8CC2-0DD208B9513F}"/>
              </a:ext>
            </a:extLst>
          </p:cNvPr>
          <p:cNvSpPr/>
          <p:nvPr/>
        </p:nvSpPr>
        <p:spPr>
          <a:xfrm>
            <a:off x="1787236" y="3158836"/>
            <a:ext cx="249382" cy="145473"/>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5B76D497-1D5E-4B74-B6F2-0C08B41DE415}"/>
              </a:ext>
            </a:extLst>
          </p:cNvPr>
          <p:cNvSpPr/>
          <p:nvPr/>
        </p:nvSpPr>
        <p:spPr>
          <a:xfrm>
            <a:off x="1787236" y="3917373"/>
            <a:ext cx="249382" cy="145473"/>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7A35DBE-FE37-432F-AF35-3560F1983B3C}"/>
              </a:ext>
            </a:extLst>
          </p:cNvPr>
          <p:cNvSpPr/>
          <p:nvPr/>
        </p:nvSpPr>
        <p:spPr>
          <a:xfrm>
            <a:off x="1823604" y="4665518"/>
            <a:ext cx="249382" cy="145473"/>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142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EC6423-D77E-4D63-80FA-13218D580023}"/>
              </a:ext>
            </a:extLst>
          </p:cNvPr>
          <p:cNvSpPr>
            <a:spLocks noGrp="1"/>
          </p:cNvSpPr>
          <p:nvPr>
            <p:ph type="title"/>
          </p:nvPr>
        </p:nvSpPr>
        <p:spPr/>
        <p:txBody>
          <a:bodyPr>
            <a:normAutofit/>
          </a:bodyPr>
          <a:lstStyle/>
          <a:p>
            <a:pPr algn="ctr"/>
            <a:r>
              <a:rPr lang="en-US" sz="2800" u="sng" dirty="0" err="1">
                <a:solidFill>
                  <a:srgbClr val="C00000"/>
                </a:solidFill>
              </a:rPr>
              <a:t>ReLEVANCE</a:t>
            </a:r>
            <a:r>
              <a:rPr lang="en-US" sz="2800" u="sng" dirty="0">
                <a:solidFill>
                  <a:srgbClr val="C00000"/>
                </a:solidFill>
              </a:rPr>
              <a:t> OF INTERDISCIPLINARY TEAM APPROACH</a:t>
            </a:r>
          </a:p>
        </p:txBody>
      </p:sp>
      <p:sp>
        <p:nvSpPr>
          <p:cNvPr id="6" name="TextBox 5">
            <a:extLst>
              <a:ext uri="{FF2B5EF4-FFF2-40B4-BE49-F238E27FC236}">
                <a16:creationId xmlns:a16="http://schemas.microsoft.com/office/drawing/2014/main" id="{F393ADDD-CCF1-48CD-B130-F626A4E61F57}"/>
              </a:ext>
            </a:extLst>
          </p:cNvPr>
          <p:cNvSpPr txBox="1"/>
          <p:nvPr/>
        </p:nvSpPr>
        <p:spPr>
          <a:xfrm>
            <a:off x="947305" y="1853753"/>
            <a:ext cx="9603276" cy="523220"/>
          </a:xfrm>
          <a:prstGeom prst="rect">
            <a:avLst/>
          </a:prstGeom>
          <a:noFill/>
        </p:spPr>
        <p:txBody>
          <a:bodyPr wrap="square" rtlCol="0">
            <a:spAutoFit/>
          </a:bodyPr>
          <a:lstStyle/>
          <a:p>
            <a:pPr algn="ctr"/>
            <a:r>
              <a:rPr lang="en-US" sz="2800" dirty="0"/>
              <a:t>How will this interdisciplinary approach reach it’s goal?</a:t>
            </a:r>
            <a:endParaRPr lang="en-IN" sz="2800" dirty="0"/>
          </a:p>
        </p:txBody>
      </p:sp>
      <p:pic>
        <p:nvPicPr>
          <p:cNvPr id="10" name="Picture 9">
            <a:extLst>
              <a:ext uri="{FF2B5EF4-FFF2-40B4-BE49-F238E27FC236}">
                <a16:creationId xmlns:a16="http://schemas.microsoft.com/office/drawing/2014/main" id="{CE795BD2-7179-454B-A6FC-D9D4362C8A33}"/>
              </a:ext>
            </a:extLst>
          </p:cNvPr>
          <p:cNvPicPr>
            <a:picLocks noChangeAspect="1"/>
          </p:cNvPicPr>
          <p:nvPr/>
        </p:nvPicPr>
        <p:blipFill>
          <a:blip r:embed="rId3"/>
          <a:stretch>
            <a:fillRect/>
          </a:stretch>
        </p:blipFill>
        <p:spPr>
          <a:xfrm>
            <a:off x="947305" y="2535815"/>
            <a:ext cx="3004326" cy="3127230"/>
          </a:xfrm>
          <a:prstGeom prst="rect">
            <a:avLst/>
          </a:prstGeom>
        </p:spPr>
      </p:pic>
      <p:sp>
        <p:nvSpPr>
          <p:cNvPr id="11" name="TextBox 10">
            <a:extLst>
              <a:ext uri="{FF2B5EF4-FFF2-40B4-BE49-F238E27FC236}">
                <a16:creationId xmlns:a16="http://schemas.microsoft.com/office/drawing/2014/main" id="{9A4247AB-55B4-4018-9FD9-18E4AB6A220C}"/>
              </a:ext>
            </a:extLst>
          </p:cNvPr>
          <p:cNvSpPr txBox="1"/>
          <p:nvPr/>
        </p:nvSpPr>
        <p:spPr>
          <a:xfrm>
            <a:off x="5164281" y="2857500"/>
            <a:ext cx="4748646" cy="2677656"/>
          </a:xfrm>
          <a:prstGeom prst="rect">
            <a:avLst/>
          </a:prstGeom>
          <a:noFill/>
        </p:spPr>
        <p:txBody>
          <a:bodyPr wrap="square" rtlCol="0">
            <a:spAutoFit/>
          </a:bodyPr>
          <a:lstStyle/>
          <a:p>
            <a:r>
              <a:rPr lang="en-US" sz="2400" dirty="0">
                <a:solidFill>
                  <a:schemeClr val="accent3"/>
                </a:solidFill>
              </a:rPr>
              <a:t>By applying Comprehensive Unit-Based Safety Program</a:t>
            </a:r>
          </a:p>
          <a:p>
            <a:endParaRPr lang="en-US" sz="2400" dirty="0">
              <a:solidFill>
                <a:schemeClr val="accent3"/>
              </a:solidFill>
            </a:endParaRPr>
          </a:p>
          <a:p>
            <a:r>
              <a:rPr lang="en-US" sz="2400" dirty="0">
                <a:solidFill>
                  <a:schemeClr val="accent3"/>
                </a:solidFill>
              </a:rPr>
              <a:t>Team Work</a:t>
            </a:r>
          </a:p>
          <a:p>
            <a:endParaRPr lang="en-US" sz="2400" dirty="0">
              <a:solidFill>
                <a:schemeClr val="accent3"/>
              </a:solidFill>
            </a:endParaRPr>
          </a:p>
          <a:p>
            <a:r>
              <a:rPr lang="en-US" sz="2400" dirty="0">
                <a:solidFill>
                  <a:schemeClr val="accent3"/>
                </a:solidFill>
              </a:rPr>
              <a:t>With availability of sufficient resources.</a:t>
            </a:r>
            <a:endParaRPr lang="en-IN" sz="2400" dirty="0">
              <a:solidFill>
                <a:schemeClr val="accent3"/>
              </a:solidFill>
            </a:endParaRPr>
          </a:p>
        </p:txBody>
      </p:sp>
      <p:sp>
        <p:nvSpPr>
          <p:cNvPr id="14" name="Arrow: Right 13">
            <a:extLst>
              <a:ext uri="{FF2B5EF4-FFF2-40B4-BE49-F238E27FC236}">
                <a16:creationId xmlns:a16="http://schemas.microsoft.com/office/drawing/2014/main" id="{BD3C6BB9-C806-40D6-8F78-850FBF5F256D}"/>
              </a:ext>
            </a:extLst>
          </p:cNvPr>
          <p:cNvSpPr/>
          <p:nvPr/>
        </p:nvSpPr>
        <p:spPr>
          <a:xfrm>
            <a:off x="4800600" y="3054927"/>
            <a:ext cx="290945" cy="114300"/>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22A9351-6A23-407F-BAA9-A5D16A8506EF}"/>
              </a:ext>
            </a:extLst>
          </p:cNvPr>
          <p:cNvSpPr/>
          <p:nvPr/>
        </p:nvSpPr>
        <p:spPr>
          <a:xfrm>
            <a:off x="4873336" y="4166755"/>
            <a:ext cx="290945" cy="114300"/>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C4A921E8-FE48-40D0-A542-FF357C5CCDE2}"/>
              </a:ext>
            </a:extLst>
          </p:cNvPr>
          <p:cNvSpPr/>
          <p:nvPr/>
        </p:nvSpPr>
        <p:spPr>
          <a:xfrm>
            <a:off x="4873336" y="4925291"/>
            <a:ext cx="290945" cy="114300"/>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73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B5A3EE-71C4-4A0F-89B6-D2110AA6C573}"/>
              </a:ext>
            </a:extLst>
          </p:cNvPr>
          <p:cNvSpPr>
            <a:spLocks noGrp="1"/>
          </p:cNvSpPr>
          <p:nvPr>
            <p:ph type="title"/>
          </p:nvPr>
        </p:nvSpPr>
        <p:spPr/>
        <p:txBody>
          <a:bodyPr/>
          <a:lstStyle/>
          <a:p>
            <a:pPr algn="ctr"/>
            <a:r>
              <a:rPr lang="en-US" dirty="0">
                <a:solidFill>
                  <a:schemeClr val="accent1">
                    <a:lumMod val="75000"/>
                  </a:schemeClr>
                </a:solidFill>
              </a:rPr>
              <a:t>INTERDISCIPLINARY PLAN SUMMARY</a:t>
            </a:r>
          </a:p>
        </p:txBody>
      </p:sp>
      <p:graphicFrame>
        <p:nvGraphicFramePr>
          <p:cNvPr id="4" name="Diagram 3">
            <a:extLst>
              <a:ext uri="{FF2B5EF4-FFF2-40B4-BE49-F238E27FC236}">
                <a16:creationId xmlns:a16="http://schemas.microsoft.com/office/drawing/2014/main" id="{9B64B458-9E5B-4819-8CCA-A3D2B3FF9EFA}"/>
              </a:ext>
            </a:extLst>
          </p:cNvPr>
          <p:cNvGraphicFramePr/>
          <p:nvPr>
            <p:extLst>
              <p:ext uri="{D42A27DB-BD31-4B8C-83A1-F6EECF244321}">
                <p14:modId xmlns:p14="http://schemas.microsoft.com/office/powerpoint/2010/main" val="3514016169"/>
              </p:ext>
            </p:extLst>
          </p:nvPr>
        </p:nvGraphicFramePr>
        <p:xfrm>
          <a:off x="361740" y="1647930"/>
          <a:ext cx="11535507" cy="4270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5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D3C019-30E9-463A-89E0-97FE56914075}"/>
              </a:ext>
            </a:extLst>
          </p:cNvPr>
          <p:cNvSpPr>
            <a:spLocks noGrp="1"/>
          </p:cNvSpPr>
          <p:nvPr>
            <p:ph type="title"/>
          </p:nvPr>
        </p:nvSpPr>
        <p:spPr>
          <a:xfrm>
            <a:off x="1221626" y="393725"/>
            <a:ext cx="9603275" cy="784743"/>
          </a:xfrm>
        </p:spPr>
        <p:txBody>
          <a:bodyPr/>
          <a:lstStyle/>
          <a:p>
            <a:r>
              <a:rPr lang="en-US" dirty="0">
                <a:solidFill>
                  <a:schemeClr val="accent1"/>
                </a:solidFill>
              </a:rPr>
              <a:t>OBJECTIVES:</a:t>
            </a:r>
          </a:p>
        </p:txBody>
      </p:sp>
      <p:sp>
        <p:nvSpPr>
          <p:cNvPr id="13" name="TextBox 12">
            <a:extLst>
              <a:ext uri="{FF2B5EF4-FFF2-40B4-BE49-F238E27FC236}">
                <a16:creationId xmlns:a16="http://schemas.microsoft.com/office/drawing/2014/main" id="{42C66D6D-57D0-4590-A3CD-1F5A73CA3ED2}"/>
              </a:ext>
            </a:extLst>
          </p:cNvPr>
          <p:cNvSpPr txBox="1"/>
          <p:nvPr/>
        </p:nvSpPr>
        <p:spPr>
          <a:xfrm>
            <a:off x="1059873" y="1714499"/>
            <a:ext cx="106299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3"/>
                </a:solidFill>
              </a:rPr>
              <a:t>To understand the effectuality of CUSP.</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To enhance patients’ health outcomes.</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Increase Patient safety.</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Reduce medical expenses of common men.</a:t>
            </a:r>
          </a:p>
          <a:p>
            <a:endParaRPr lang="en-US" sz="2400" dirty="0">
              <a:solidFill>
                <a:schemeClr val="accent3"/>
              </a:solidFill>
            </a:endParaRPr>
          </a:p>
          <a:p>
            <a:pPr marL="285750" indent="-285750">
              <a:buFont typeface="Arial" panose="020B0604020202020204" pitchFamily="34" charset="0"/>
              <a:buChar char="•"/>
            </a:pPr>
            <a:r>
              <a:rPr lang="en-US" sz="2400" dirty="0">
                <a:solidFill>
                  <a:schemeClr val="accent3"/>
                </a:solidFill>
              </a:rPr>
              <a:t>Reduce re-admission in hospitals</a:t>
            </a:r>
            <a:endParaRPr lang="en-IN" sz="2400" dirty="0">
              <a:solidFill>
                <a:schemeClr val="accent3"/>
              </a:solidFill>
            </a:endParaRPr>
          </a:p>
        </p:txBody>
      </p:sp>
    </p:spTree>
    <p:extLst>
      <p:ext uri="{BB962C8B-B14F-4D97-AF65-F5344CB8AC3E}">
        <p14:creationId xmlns:p14="http://schemas.microsoft.com/office/powerpoint/2010/main" val="69885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CBFB1F-9B34-4BE3-9AC2-2322610465BA}"/>
              </a:ext>
            </a:extLst>
          </p:cNvPr>
          <p:cNvSpPr>
            <a:spLocks noGrp="1"/>
          </p:cNvSpPr>
          <p:nvPr>
            <p:ph type="title"/>
          </p:nvPr>
        </p:nvSpPr>
        <p:spPr/>
        <p:txBody>
          <a:bodyPr/>
          <a:lstStyle/>
          <a:p>
            <a:r>
              <a:rPr lang="en-US" dirty="0">
                <a:solidFill>
                  <a:schemeClr val="accent1"/>
                </a:solidFill>
              </a:rPr>
              <a:t>EFFECTIVENESS:</a:t>
            </a:r>
          </a:p>
        </p:txBody>
      </p:sp>
      <p:graphicFrame>
        <p:nvGraphicFramePr>
          <p:cNvPr id="4" name="Diagram 3">
            <a:extLst>
              <a:ext uri="{FF2B5EF4-FFF2-40B4-BE49-F238E27FC236}">
                <a16:creationId xmlns:a16="http://schemas.microsoft.com/office/drawing/2014/main" id="{0A0BDD1C-153F-4EA6-977C-261A5DB098D6}"/>
              </a:ext>
            </a:extLst>
          </p:cNvPr>
          <p:cNvGraphicFramePr/>
          <p:nvPr>
            <p:extLst>
              <p:ext uri="{D42A27DB-BD31-4B8C-83A1-F6EECF244321}">
                <p14:modId xmlns:p14="http://schemas.microsoft.com/office/powerpoint/2010/main" val="2468412243"/>
              </p:ext>
            </p:extLst>
          </p:nvPr>
        </p:nvGraphicFramePr>
        <p:xfrm>
          <a:off x="172027" y="1454728"/>
          <a:ext cx="10852728" cy="5299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37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45898-0725-4233-803E-C7F413B5EF00}"/>
              </a:ext>
            </a:extLst>
          </p:cNvPr>
          <p:cNvSpPr>
            <a:spLocks noGrp="1"/>
          </p:cNvSpPr>
          <p:nvPr>
            <p:ph type="title"/>
          </p:nvPr>
        </p:nvSpPr>
        <p:spPr/>
        <p:txBody>
          <a:bodyPr/>
          <a:lstStyle/>
          <a:p>
            <a:r>
              <a:rPr lang="en-US" dirty="0">
                <a:solidFill>
                  <a:schemeClr val="accent1"/>
                </a:solidFill>
              </a:rPr>
              <a:t>ROLE OF INTERDISCIPLINARY:</a:t>
            </a:r>
          </a:p>
        </p:txBody>
      </p:sp>
      <p:graphicFrame>
        <p:nvGraphicFramePr>
          <p:cNvPr id="5" name="Diagram 4">
            <a:extLst>
              <a:ext uri="{FF2B5EF4-FFF2-40B4-BE49-F238E27FC236}">
                <a16:creationId xmlns:a16="http://schemas.microsoft.com/office/drawing/2014/main" id="{03CF73B8-F53D-443C-9568-74544A2137CC}"/>
              </a:ext>
            </a:extLst>
          </p:cNvPr>
          <p:cNvGraphicFramePr/>
          <p:nvPr>
            <p:extLst>
              <p:ext uri="{D42A27DB-BD31-4B8C-83A1-F6EECF244321}">
                <p14:modId xmlns:p14="http://schemas.microsoft.com/office/powerpoint/2010/main" val="1063620817"/>
              </p:ext>
            </p:extLst>
          </p:nvPr>
        </p:nvGraphicFramePr>
        <p:xfrm>
          <a:off x="813916" y="1577591"/>
          <a:ext cx="10339754" cy="3721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70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4CAAB5-3275-4F78-A3F4-E8CD37991422}"/>
              </a:ext>
            </a:extLst>
          </p:cNvPr>
          <p:cNvGraphicFramePr>
            <a:graphicFrameLocks noGrp="1"/>
          </p:cNvGraphicFramePr>
          <p:nvPr>
            <p:ph idx="1"/>
            <p:extLst>
              <p:ext uri="{D42A27DB-BD31-4B8C-83A1-F6EECF244321}">
                <p14:modId xmlns:p14="http://schemas.microsoft.com/office/powerpoint/2010/main" val="3247424152"/>
              </p:ext>
            </p:extLst>
          </p:nvPr>
        </p:nvGraphicFramePr>
        <p:xfrm>
          <a:off x="353291" y="1652155"/>
          <a:ext cx="11211791" cy="4530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1564B192-82BD-4606-8E9D-56F9F249FC94}"/>
              </a:ext>
            </a:extLst>
          </p:cNvPr>
          <p:cNvSpPr>
            <a:spLocks noGrp="1"/>
          </p:cNvSpPr>
          <p:nvPr>
            <p:ph type="title"/>
          </p:nvPr>
        </p:nvSpPr>
        <p:spPr/>
        <p:txBody>
          <a:bodyPr/>
          <a:lstStyle/>
          <a:p>
            <a:r>
              <a:rPr lang="en-US" dirty="0">
                <a:solidFill>
                  <a:schemeClr val="accent1"/>
                </a:solidFill>
              </a:rPr>
              <a:t>IMPLEMENTATION AND RESOURCE MANAGEMENT</a:t>
            </a:r>
            <a:endParaRPr lang="en-US" dirty="0"/>
          </a:p>
        </p:txBody>
      </p:sp>
    </p:spTree>
    <p:extLst>
      <p:ext uri="{BB962C8B-B14F-4D97-AF65-F5344CB8AC3E}">
        <p14:creationId xmlns:p14="http://schemas.microsoft.com/office/powerpoint/2010/main" val="2402982338"/>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tf66921596_win32</Template>
  <TotalTime>2060</TotalTime>
  <Words>1225</Words>
  <Application>Microsoft Office PowerPoint</Application>
  <PresentationFormat>Widescreen</PresentationFormat>
  <Paragraphs>81</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Open Sans</vt:lpstr>
      <vt:lpstr>Times New Roman</vt:lpstr>
      <vt:lpstr>Gallery</vt:lpstr>
      <vt:lpstr>TOPIC NAME </vt:lpstr>
      <vt:lpstr>HOSPITAL-ACQUIRED INFECTIONS</vt:lpstr>
      <vt:lpstr>ReLEVANCE OF INTERDISCIPLINARY TEAM APPROACH</vt:lpstr>
      <vt:lpstr>ReLEVANCE OF INTERDISCIPLINARY TEAM APPROACH</vt:lpstr>
      <vt:lpstr>INTERDISCIPLINARY PLAN SUMMARY</vt:lpstr>
      <vt:lpstr>OBJECTIVES:</vt:lpstr>
      <vt:lpstr>EFFECTIVENESS:</vt:lpstr>
      <vt:lpstr>ROLE OF INTERDISCIPLINARY:</vt:lpstr>
      <vt:lpstr>IMPLEMENTATION AND RESOURCE MANAGEMENT</vt:lpstr>
      <vt:lpstr>Resource expenditure</vt:lpstr>
      <vt:lpstr>EVALUATION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Snappa  A educational Tool</dc:title>
  <dc:creator>Sonika Saini</dc:creator>
  <cp:lastModifiedBy>Deblina Das</cp:lastModifiedBy>
  <cp:revision>132</cp:revision>
  <dcterms:created xsi:type="dcterms:W3CDTF">2021-01-15T07:58:48Z</dcterms:created>
  <dcterms:modified xsi:type="dcterms:W3CDTF">2021-09-16T13:54:29Z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