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3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64274-A8C4-4E46-87FB-1C2B5A39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4" b="11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0315C-973F-1E4D-B1D5-74147CC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endParaRPr lang="es-FI" sz="2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09F83-CC6B-6443-B712-24D49566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endParaRPr lang="es-FI" sz="1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5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01A25-AC83-DA42-9613-90264B9F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F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CF9C8-097D-6E40-B71A-06B24728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Video PITCH:</a:t>
            </a:r>
          </a:p>
          <a:p>
            <a:r>
              <a:rPr lang="es-MX" dirty="0"/>
              <a:t>Subir a una plataforma o poner el video en su repo para descargar</a:t>
            </a:r>
          </a:p>
          <a:p>
            <a:r>
              <a:rPr lang="es-MX" dirty="0"/>
              <a:t>5 minutos máximo donde ustedes presenten su app, como si estuvieran hablando con un inversionista (tipo Shark tank)</a:t>
            </a:r>
          </a:p>
          <a:p>
            <a:r>
              <a:rPr lang="es-MX" dirty="0"/>
              <a:t>Destacar los puntos importantes del trabajo escrito</a:t>
            </a:r>
          </a:p>
          <a:p>
            <a:r>
              <a:rPr lang="es-MX" dirty="0"/>
              <a:t>Por que es necesaria, que problemática resuelve</a:t>
            </a:r>
          </a:p>
          <a:p>
            <a:r>
              <a:rPr lang="es-MX" dirty="0"/>
              <a:t>Por que es redituable o tiene alguna ganancia para el inversionista</a:t>
            </a:r>
          </a:p>
          <a:p>
            <a:r>
              <a:rPr lang="es-MX" dirty="0"/>
              <a:t>Apoyarse con gráficos, estadísticas, imágenes, etc.</a:t>
            </a:r>
          </a:p>
          <a:p>
            <a:r>
              <a:rPr lang="es-MX" dirty="0"/>
              <a:t>Tienen que vender la idea por medio del video.</a:t>
            </a:r>
          </a:p>
          <a:p>
            <a:endParaRPr lang="es-FI" dirty="0"/>
          </a:p>
        </p:txBody>
      </p:sp>
    </p:spTree>
    <p:extLst>
      <p:ext uri="{BB962C8B-B14F-4D97-AF65-F5344CB8AC3E}">
        <p14:creationId xmlns:p14="http://schemas.microsoft.com/office/powerpoint/2010/main" val="38837267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CB29E7"/>
      </a:accent1>
      <a:accent2>
        <a:srgbClr val="6C1BD6"/>
      </a:accent2>
      <a:accent3>
        <a:srgbClr val="2D29E7"/>
      </a:accent3>
      <a:accent4>
        <a:srgbClr val="1763D5"/>
      </a:accent4>
      <a:accent5>
        <a:srgbClr val="27BBDC"/>
      </a:accent5>
      <a:accent6>
        <a:srgbClr val="15C39B"/>
      </a:accent6>
      <a:hlink>
        <a:srgbClr val="3F92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 SAMIR PADILLA CASTILLO</dc:creator>
  <cp:lastModifiedBy>AARON SAMIR PADILLA CASTILLO</cp:lastModifiedBy>
  <cp:revision>2</cp:revision>
  <dcterms:created xsi:type="dcterms:W3CDTF">2021-01-01T14:50:29Z</dcterms:created>
  <dcterms:modified xsi:type="dcterms:W3CDTF">2021-01-01T14:51:51Z</dcterms:modified>
</cp:coreProperties>
</file>