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70" r:id="rId6"/>
    <p:sldId id="261" r:id="rId7"/>
    <p:sldId id="271" r:id="rId8"/>
    <p:sldId id="262" r:id="rId9"/>
    <p:sldId id="272" r:id="rId10"/>
    <p:sldId id="263" r:id="rId11"/>
    <p:sldId id="273" r:id="rId12"/>
    <p:sldId id="264" r:id="rId13"/>
    <p:sldId id="265" r:id="rId14"/>
    <p:sldId id="269" r:id="rId15"/>
    <p:sldId id="267" r:id="rId16"/>
    <p:sldId id="274" r:id="rId17"/>
    <p:sldId id="278" r:id="rId18"/>
    <p:sldId id="279" r:id="rId19"/>
    <p:sldId id="282" r:id="rId20"/>
    <p:sldId id="283" r:id="rId21"/>
    <p:sldId id="281" r:id="rId22"/>
    <p:sldId id="286" r:id="rId23"/>
    <p:sldId id="280" r:id="rId24"/>
    <p:sldId id="284" r:id="rId25"/>
    <p:sldId id="293" r:id="rId26"/>
    <p:sldId id="294" r:id="rId27"/>
    <p:sldId id="275" r:id="rId28"/>
    <p:sldId id="287" r:id="rId29"/>
    <p:sldId id="276" r:id="rId30"/>
    <p:sldId id="289" r:id="rId31"/>
    <p:sldId id="292" r:id="rId32"/>
    <p:sldId id="288" r:id="rId33"/>
    <p:sldId id="290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, Debmalya (Cognizant)" userId="2449e45c-a02e-4868-bfaf-125380daebe9" providerId="ADAL" clId="{D6EB1045-AB37-430B-9354-10C052EA4987}"/>
    <pc:docChg chg="modSld">
      <pc:chgData name="Pal, Debmalya (Cognizant)" userId="2449e45c-a02e-4868-bfaf-125380daebe9" providerId="ADAL" clId="{D6EB1045-AB37-430B-9354-10C052EA4987}" dt="2023-11-20T11:29:36.320" v="1" actId="20577"/>
      <pc:docMkLst>
        <pc:docMk/>
      </pc:docMkLst>
      <pc:sldChg chg="modSp mod">
        <pc:chgData name="Pal, Debmalya (Cognizant)" userId="2449e45c-a02e-4868-bfaf-125380daebe9" providerId="ADAL" clId="{D6EB1045-AB37-430B-9354-10C052EA4987}" dt="2023-11-20T11:29:36.320" v="1" actId="20577"/>
        <pc:sldMkLst>
          <pc:docMk/>
          <pc:sldMk cId="1497621043" sldId="256"/>
        </pc:sldMkLst>
        <pc:spChg chg="mod">
          <ac:chgData name="Pal, Debmalya (Cognizant)" userId="2449e45c-a02e-4868-bfaf-125380daebe9" providerId="ADAL" clId="{D6EB1045-AB37-430B-9354-10C052EA4987}" dt="2023-11-20T11:29:36.320" v="1" actId="20577"/>
          <ac:spMkLst>
            <pc:docMk/>
            <pc:sldMk cId="1497621043" sldId="256"/>
            <ac:spMk id="3" creationId="{BB66B987-5A13-4027-B8AD-38938B2221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6BBF-2753-4C00-ABA0-BC082650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16878"/>
            <a:ext cx="9001462" cy="3785393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b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6B987-5A13-4027-B8AD-38938B222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113241"/>
            <a:ext cx="9001462" cy="1655762"/>
          </a:xfrm>
        </p:spPr>
        <p:txBody>
          <a:bodyPr/>
          <a:lstStyle/>
          <a:p>
            <a:r>
              <a:rPr lang="en-IN"/>
              <a:t>DEBMALYA 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62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4CE-F12E-4E19-9FE1-B2B75DF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spc="300" dirty="0"/>
              <a:t>Employee 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3784-A8B6-4376-B86A-9AFE93C5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Deals with internal section of hotel – department and its employees and their details.</a:t>
            </a:r>
          </a:p>
          <a:p>
            <a:r>
              <a:rPr lang="en-IN" dirty="0"/>
              <a:t>Has database that stores all the details of departments and employees.</a:t>
            </a:r>
          </a:p>
          <a:p>
            <a:r>
              <a:rPr lang="en-IN" dirty="0"/>
              <a:t>Entities	-&gt;	Department, Employee</a:t>
            </a:r>
          </a:p>
          <a:p>
            <a:r>
              <a:rPr lang="en-IN" dirty="0"/>
              <a:t>Primarily runs on port 8090</a:t>
            </a:r>
          </a:p>
        </p:txBody>
      </p:sp>
    </p:spTree>
    <p:extLst>
      <p:ext uri="{BB962C8B-B14F-4D97-AF65-F5344CB8AC3E}">
        <p14:creationId xmlns:p14="http://schemas.microsoft.com/office/powerpoint/2010/main" val="15346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F1099-4779-4441-AEA4-090A57FB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" y="143410"/>
            <a:ext cx="11617693" cy="64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4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6CAED-ACBA-4650-A739-97D5EBAB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79" y="2114220"/>
            <a:ext cx="11747242" cy="2765788"/>
          </a:xfrm>
        </p:spPr>
      </p:pic>
    </p:spTree>
    <p:extLst>
      <p:ext uri="{BB962C8B-B14F-4D97-AF65-F5344CB8AC3E}">
        <p14:creationId xmlns:p14="http://schemas.microsoft.com/office/powerpoint/2010/main" val="242774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4CE-F12E-4E19-9FE1-B2B75DF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spc="300" dirty="0"/>
              <a:t>Front end - </a:t>
            </a:r>
            <a:r>
              <a:rPr lang="en-IN" sz="4400" u="sng" spc="300" dirty="0" err="1"/>
              <a:t>ui</a:t>
            </a:r>
            <a:endParaRPr lang="en-IN" sz="4400" u="sng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3784-A8B6-4376-B86A-9AFE93C5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19175"/>
            <a:ext cx="10973405" cy="466825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Created using React JS</a:t>
            </a:r>
          </a:p>
          <a:p>
            <a:r>
              <a:rPr lang="en-IN" dirty="0"/>
              <a:t>Provides an UI based interface for ---</a:t>
            </a:r>
            <a:br>
              <a:rPr lang="en-IN" dirty="0"/>
            </a:br>
            <a:r>
              <a:rPr lang="en-IN" dirty="0"/>
              <a:t>	1. Admins	-&gt; 	A. Sign In</a:t>
            </a:r>
            <a:br>
              <a:rPr lang="en-IN" dirty="0"/>
            </a:br>
            <a:r>
              <a:rPr lang="en-IN" dirty="0"/>
              <a:t>				B. View, Edit Tariff</a:t>
            </a:r>
            <a:br>
              <a:rPr lang="en-IN" dirty="0"/>
            </a:br>
            <a:r>
              <a:rPr lang="en-IN" dirty="0"/>
              <a:t>				C. View, Add Rooms under Tariff</a:t>
            </a:r>
            <a:br>
              <a:rPr lang="en-IN" dirty="0"/>
            </a:br>
            <a:r>
              <a:rPr lang="en-IN" dirty="0"/>
              <a:t>				D. View, Add, Delete Employees under Departments</a:t>
            </a:r>
            <a:br>
              <a:rPr lang="en-IN" dirty="0"/>
            </a:br>
            <a:r>
              <a:rPr lang="en-IN" dirty="0"/>
              <a:t>				E. View Bookings</a:t>
            </a:r>
            <a:br>
              <a:rPr lang="en-IN" dirty="0"/>
            </a:br>
            <a:r>
              <a:rPr lang="en-IN" dirty="0"/>
              <a:t>	2. Customers	-&gt; 	A. Sign up &amp; Sign In</a:t>
            </a:r>
            <a:br>
              <a:rPr lang="en-IN" dirty="0"/>
            </a:br>
            <a:r>
              <a:rPr lang="en-IN" dirty="0"/>
              <a:t>				B. View Tariff</a:t>
            </a:r>
            <a:br>
              <a:rPr lang="en-IN" dirty="0"/>
            </a:br>
            <a:r>
              <a:rPr lang="en-IN" dirty="0"/>
              <a:t>				C. Check availability for room and book room</a:t>
            </a:r>
            <a:br>
              <a:rPr lang="en-IN" dirty="0"/>
            </a:br>
            <a:r>
              <a:rPr lang="en-IN" dirty="0"/>
              <a:t>				D. View their own bookings</a:t>
            </a:r>
            <a:br>
              <a:rPr lang="en-IN" dirty="0"/>
            </a:br>
            <a:r>
              <a:rPr lang="en-IN" dirty="0"/>
              <a:t>				E. Edit personal data</a:t>
            </a:r>
          </a:p>
          <a:p>
            <a:r>
              <a:rPr lang="en-IN" dirty="0"/>
              <a:t>Communicates with backend microservices using HTTP requests (</a:t>
            </a:r>
            <a:r>
              <a:rPr lang="en-IN" dirty="0" err="1"/>
              <a:t>Axios</a:t>
            </a:r>
            <a:r>
              <a:rPr lang="en-IN" dirty="0"/>
              <a:t> library)</a:t>
            </a:r>
          </a:p>
          <a:p>
            <a:r>
              <a:rPr lang="en-IN" dirty="0"/>
              <a:t>Primarily runs on port 3000</a:t>
            </a:r>
          </a:p>
        </p:txBody>
      </p:sp>
    </p:spTree>
    <p:extLst>
      <p:ext uri="{BB962C8B-B14F-4D97-AF65-F5344CB8AC3E}">
        <p14:creationId xmlns:p14="http://schemas.microsoft.com/office/powerpoint/2010/main" val="131617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965757-C7BF-4AF5-88DF-D55EAD2C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25138"/>
            <a:ext cx="10353761" cy="2148479"/>
          </a:xfrm>
        </p:spPr>
        <p:txBody>
          <a:bodyPr>
            <a:normAutofit/>
          </a:bodyPr>
          <a:lstStyle/>
          <a:p>
            <a:r>
              <a:rPr lang="en-IN" sz="6600" dirty="0"/>
              <a:t>WORKING</a:t>
            </a:r>
            <a:br>
              <a:rPr lang="en-IN" sz="6600" dirty="0"/>
            </a:br>
            <a:r>
              <a:rPr lang="en-IN" sz="6600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75884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A8D332-145C-4CDD-997E-0BDC09C9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1" cy="1174282"/>
          </a:xfrm>
        </p:spPr>
        <p:txBody>
          <a:bodyPr/>
          <a:lstStyle/>
          <a:p>
            <a:r>
              <a:rPr lang="en-IN" dirty="0"/>
              <a:t>SIGN IN PAGE</a:t>
            </a:r>
            <a:br>
              <a:rPr lang="en-IN" dirty="0"/>
            </a:br>
            <a:r>
              <a:rPr lang="en-IN" sz="1800" dirty="0"/>
              <a:t>(</a:t>
            </a:r>
            <a:r>
              <a:rPr lang="en-IN" sz="1800" dirty="0" err="1"/>
              <a:t>LaNDing</a:t>
            </a:r>
            <a:r>
              <a:rPr lang="en-IN" sz="1800" dirty="0"/>
              <a:t> page)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0B666-7AD4-4232-A98E-AB35B4C6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" y="1097279"/>
            <a:ext cx="11771697" cy="55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8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SIGN UP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9DD15-B4B9-4A89-9D7A-2291FBB0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0" y="827772"/>
            <a:ext cx="11627318" cy="57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LOGGED IN ADMIN’s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5EB0E-8F2E-4672-9453-6212C130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943276"/>
            <a:ext cx="11819823" cy="5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tariff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9030B-4C51-4EB4-AE1C-400B2167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962525"/>
            <a:ext cx="11559941" cy="56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TARIFF PAGE – VIEW ROOMS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5303C-0C31-47DE-A2A6-A1BA0242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7" y="895148"/>
            <a:ext cx="11713946" cy="56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625AD3-E469-4A73-9C05-023B45E65028}"/>
              </a:ext>
            </a:extLst>
          </p:cNvPr>
          <p:cNvSpPr txBox="1">
            <a:spLocks/>
          </p:cNvSpPr>
          <p:nvPr/>
        </p:nvSpPr>
        <p:spPr>
          <a:xfrm>
            <a:off x="919119" y="9883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u="sng" spc="300" dirty="0"/>
              <a:t>Technologies used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3A0FF9-72F2-4A58-8282-D35781BE52FF}"/>
              </a:ext>
            </a:extLst>
          </p:cNvPr>
          <p:cNvSpPr txBox="1">
            <a:spLocks/>
          </p:cNvSpPr>
          <p:nvPr/>
        </p:nvSpPr>
        <p:spPr>
          <a:xfrm>
            <a:off x="1051433" y="1504039"/>
            <a:ext cx="5976739" cy="285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Back end</a:t>
            </a:r>
          </a:p>
          <a:p>
            <a:pPr marL="914400" indent="-914400" algn="l">
              <a:buAutoNum type="alphaUcPeriod"/>
            </a:pPr>
            <a:r>
              <a:rPr lang="en-IN" sz="3100" dirty="0"/>
              <a:t>Core java</a:t>
            </a:r>
          </a:p>
          <a:p>
            <a:pPr marL="914400" indent="-914400" algn="l">
              <a:buAutoNum type="alphaUcPeriod"/>
            </a:pPr>
            <a:r>
              <a:rPr lang="en-IN" sz="3100" dirty="0"/>
              <a:t>Spring boot</a:t>
            </a:r>
          </a:p>
          <a:p>
            <a:pPr marL="914400" indent="-914400" algn="l">
              <a:buAutoNum type="alphaUcPeriod"/>
            </a:pPr>
            <a:r>
              <a:rPr lang="en-IN" sz="3100" dirty="0"/>
              <a:t>Spring data </a:t>
            </a:r>
            <a:r>
              <a:rPr lang="en-IN" sz="3100" dirty="0" err="1"/>
              <a:t>jpa</a:t>
            </a:r>
            <a:endParaRPr lang="en-IN" sz="3100" dirty="0"/>
          </a:p>
          <a:p>
            <a:pPr marL="914400" indent="-914400" algn="l">
              <a:buAutoNum type="alphaUcPeriod"/>
            </a:pPr>
            <a:r>
              <a:rPr lang="en-IN" sz="3100" dirty="0"/>
              <a:t>Spring security</a:t>
            </a:r>
          </a:p>
          <a:p>
            <a:pPr marL="914400" indent="-914400" algn="l">
              <a:buAutoNum type="alphaUcPeriod"/>
            </a:pPr>
            <a:r>
              <a:rPr lang="en-IN" sz="3100" dirty="0"/>
              <a:t>JUNIT</a:t>
            </a:r>
          </a:p>
          <a:p>
            <a:pPr marL="914400" indent="-914400" algn="l">
              <a:buAutoNum type="alphaUcPeriod"/>
            </a:pPr>
            <a:r>
              <a:rPr lang="en-IN" sz="3100" dirty="0"/>
              <a:t>SWAGGER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C6E3C8-B8A0-49DC-ADF7-873F8E6C7FEC}"/>
              </a:ext>
            </a:extLst>
          </p:cNvPr>
          <p:cNvSpPr txBox="1">
            <a:spLocks/>
          </p:cNvSpPr>
          <p:nvPr/>
        </p:nvSpPr>
        <p:spPr>
          <a:xfrm>
            <a:off x="6544035" y="1425158"/>
            <a:ext cx="5976739" cy="267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FRONT end</a:t>
            </a:r>
          </a:p>
          <a:p>
            <a:pPr marL="914400" indent="-914400" algn="l">
              <a:buAutoNum type="alphaUcPeriod"/>
            </a:pPr>
            <a:r>
              <a:rPr lang="en-IN" sz="2900" dirty="0"/>
              <a:t>REACT JS</a:t>
            </a:r>
          </a:p>
          <a:p>
            <a:pPr marL="914400" indent="-914400" algn="l">
              <a:buAutoNum type="alphaUcPeriod"/>
            </a:pPr>
            <a:r>
              <a:rPr lang="en-IN" sz="2900" dirty="0"/>
              <a:t>HTML</a:t>
            </a:r>
          </a:p>
          <a:p>
            <a:pPr marL="914400" indent="-914400" algn="l">
              <a:buAutoNum type="alphaUcPeriod"/>
            </a:pPr>
            <a:r>
              <a:rPr lang="en-IN" sz="2900" dirty="0"/>
              <a:t>CSS</a:t>
            </a:r>
          </a:p>
          <a:p>
            <a:pPr marL="914400" indent="-914400" algn="l">
              <a:buAutoNum type="alphaUcPeriod"/>
            </a:pPr>
            <a:r>
              <a:rPr lang="en-IN" sz="2900" dirty="0"/>
              <a:t>Bootstrap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B98FD3-CC02-47F2-A3D2-3276D3DD164D}"/>
              </a:ext>
            </a:extLst>
          </p:cNvPr>
          <p:cNvSpPr txBox="1">
            <a:spLocks/>
          </p:cNvSpPr>
          <p:nvPr/>
        </p:nvSpPr>
        <p:spPr>
          <a:xfrm>
            <a:off x="3426984" y="4096358"/>
            <a:ext cx="5338029" cy="218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4400" dirty="0"/>
              <a:t>  IDE &amp; TOOLS</a:t>
            </a:r>
          </a:p>
          <a:p>
            <a:pPr marL="914400" indent="-914400" algn="just">
              <a:buAutoNum type="alphaUcPeriod"/>
            </a:pPr>
            <a:r>
              <a:rPr lang="en-IN" sz="2900" dirty="0"/>
              <a:t>Eclipse</a:t>
            </a:r>
            <a:r>
              <a:rPr lang="en-IN" sz="3100" dirty="0"/>
              <a:t> </a:t>
            </a:r>
            <a:r>
              <a:rPr lang="en-IN" sz="2000" dirty="0"/>
              <a:t>(Backend)</a:t>
            </a:r>
            <a:endParaRPr lang="en-IN" sz="3100" dirty="0"/>
          </a:p>
          <a:p>
            <a:pPr marL="914400" indent="-914400" algn="just">
              <a:buAutoNum type="alphaUcPeriod"/>
            </a:pPr>
            <a:r>
              <a:rPr lang="en-IN" sz="2900" dirty="0"/>
              <a:t>VS CODE</a:t>
            </a:r>
            <a:r>
              <a:rPr lang="en-IN" sz="3100" dirty="0"/>
              <a:t> </a:t>
            </a:r>
            <a:r>
              <a:rPr lang="en-IN" sz="2000" dirty="0"/>
              <a:t>(Front end)</a:t>
            </a:r>
          </a:p>
          <a:p>
            <a:pPr marL="914400" indent="-914400" algn="just">
              <a:buAutoNum type="alphaUcPeriod"/>
            </a:pPr>
            <a:r>
              <a:rPr lang="en-IN" sz="2900" dirty="0"/>
              <a:t>POSTMAN</a:t>
            </a:r>
            <a:r>
              <a:rPr lang="en-IN" sz="2000" dirty="0"/>
              <a:t> (API TESTING)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72729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TARIFF PAGE – EDIT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A7D00-3B90-43BE-9A3A-4939510E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827772"/>
            <a:ext cx="11646569" cy="58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department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9E764-AAAA-4CDF-8E41-69F8D4BD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904775"/>
            <a:ext cx="11733195" cy="57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2" y="147587"/>
            <a:ext cx="11559940" cy="680185"/>
          </a:xfrm>
        </p:spPr>
        <p:txBody>
          <a:bodyPr>
            <a:normAutofit/>
          </a:bodyPr>
          <a:lstStyle/>
          <a:p>
            <a:r>
              <a:rPr lang="en-IN" dirty="0"/>
              <a:t>Admin’s department PAGE – add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69FB7-2819-45A8-A9B2-A77B0264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3" y="904775"/>
            <a:ext cx="11559940" cy="58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8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EMPLOYEE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51CA3-2CD0-40E2-81F9-7B832377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827772"/>
            <a:ext cx="11771697" cy="5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4" y="147587"/>
            <a:ext cx="11069053" cy="680185"/>
          </a:xfrm>
        </p:spPr>
        <p:txBody>
          <a:bodyPr>
            <a:normAutofit/>
          </a:bodyPr>
          <a:lstStyle/>
          <a:p>
            <a:r>
              <a:rPr lang="en-IN" dirty="0"/>
              <a:t>ADMIN’s EMPLOYEE PAGE – EDIT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58A5-DB62-48E6-9D00-F5341AC7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" y="827772"/>
            <a:ext cx="11617693" cy="57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</a:t>
            </a:r>
            <a:r>
              <a:rPr lang="en-IN" dirty="0" err="1"/>
              <a:t>bOOKINGS</a:t>
            </a:r>
            <a:r>
              <a:rPr lang="en-IN" dirty="0"/>
              <a:t>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2A410-5500-4362-AE84-1DF2FEB4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3" y="914399"/>
            <a:ext cx="11656193" cy="57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4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A8D6-AECD-401B-84AC-A6ECE7A8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47587"/>
            <a:ext cx="10353761" cy="680185"/>
          </a:xfrm>
        </p:spPr>
        <p:txBody>
          <a:bodyPr/>
          <a:lstStyle/>
          <a:p>
            <a:r>
              <a:rPr lang="en-IN" dirty="0"/>
              <a:t>ADMIN’s view </a:t>
            </a:r>
            <a:r>
              <a:rPr lang="en-IN" dirty="0" err="1"/>
              <a:t>bOOKING</a:t>
            </a:r>
            <a:r>
              <a:rPr lang="en-IN" dirty="0"/>
              <a:t>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1F0F9-91C0-4F4A-8531-7E69F5C2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914399"/>
            <a:ext cx="11588817" cy="57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1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45F-89DA-4BE1-BF6D-F1034085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LOGGED IN CUSTOMER’S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A90F9-0519-40A4-A6A5-C8406BCA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7" y="770021"/>
            <a:ext cx="11675445" cy="588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45F-89DA-4BE1-BF6D-F1034085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CUSTOMER’S tariff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6704A-411C-4603-8B3A-1F0C7AF9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3" y="770021"/>
            <a:ext cx="11559942" cy="58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3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3F1227-15B4-4353-ABB3-08DCA1D9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CUSTOMER’S ROOM BOOKING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5DBFC-EFAE-4657-9C57-86FCA943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856647"/>
            <a:ext cx="11521441" cy="57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78C-F80E-46B7-A52B-8B739179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spc="300" dirty="0"/>
              <a:t>5  Microservices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9DD717-9725-4157-B269-28CC3ECFD79A}"/>
              </a:ext>
            </a:extLst>
          </p:cNvPr>
          <p:cNvSpPr txBox="1">
            <a:spLocks/>
          </p:cNvSpPr>
          <p:nvPr/>
        </p:nvSpPr>
        <p:spPr>
          <a:xfrm>
            <a:off x="1838239" y="2144730"/>
            <a:ext cx="10353761" cy="347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IN" dirty="0"/>
              <a:t>Auth Microservice</a:t>
            </a:r>
          </a:p>
          <a:p>
            <a:pPr marL="514350" indent="-514350" algn="l">
              <a:buAutoNum type="arabicPeriod"/>
            </a:pPr>
            <a:r>
              <a:rPr lang="en-IN" dirty="0"/>
              <a:t>Hotel microservice</a:t>
            </a:r>
          </a:p>
          <a:p>
            <a:pPr marL="514350" indent="-514350" algn="l">
              <a:buAutoNum type="arabicPeriod"/>
            </a:pPr>
            <a:r>
              <a:rPr lang="en-IN" dirty="0"/>
              <a:t>Booking microservice</a:t>
            </a:r>
          </a:p>
          <a:p>
            <a:pPr marL="514350" indent="-514350" algn="l">
              <a:buAutoNum type="arabicPeriod"/>
            </a:pPr>
            <a:r>
              <a:rPr lang="en-IN" dirty="0"/>
              <a:t>Employee microservice</a:t>
            </a:r>
          </a:p>
          <a:p>
            <a:pPr marL="514350" indent="-514350" algn="l">
              <a:buAutoNum type="arabicPeriod"/>
            </a:pPr>
            <a:r>
              <a:rPr lang="en-IN" dirty="0"/>
              <a:t>Front end </a:t>
            </a:r>
            <a:r>
              <a:rPr lang="en-IN" dirty="0" err="1"/>
              <a:t>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924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45F-89DA-4BE1-BF6D-F1034085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CUSTOMER’S BOOKINGs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67137-AA1B-4812-86AD-23526C0C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" y="847022"/>
            <a:ext cx="11569567" cy="56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85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45F-89DA-4BE1-BF6D-F1034085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CUSTOMER’S view 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F6BC4-D146-4B73-8CB1-5F22B5A1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9" y="933651"/>
            <a:ext cx="11627318" cy="5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67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45F-89DA-4BE1-BF6D-F1034085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CUSTOMER’S PROFILE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BE086-389B-4F31-B031-0E9A93A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" y="933650"/>
            <a:ext cx="11675446" cy="56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59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545F-89DA-4BE1-BF6D-F1034085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33651"/>
          </a:xfrm>
        </p:spPr>
        <p:txBody>
          <a:bodyPr/>
          <a:lstStyle/>
          <a:p>
            <a:r>
              <a:rPr lang="en-IN" dirty="0"/>
              <a:t>CUSTOMER’S edit profile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2FD14-E626-4045-A27C-B1B83E1C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7" y="933651"/>
            <a:ext cx="11441231" cy="56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B24A-1B62-45E3-B670-A0045408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27697"/>
            <a:ext cx="10353761" cy="1665170"/>
          </a:xfrm>
        </p:spPr>
        <p:txBody>
          <a:bodyPr>
            <a:norm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968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4CE-F12E-4E19-9FE1-B2B75DF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spc="300" dirty="0"/>
              <a:t>Auth 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3784-A8B6-4376-B86A-9AFE93C5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Deals with signup, sign in (for ADMIN and CUSTOMER)</a:t>
            </a:r>
          </a:p>
          <a:p>
            <a:r>
              <a:rPr lang="en-IN" dirty="0"/>
              <a:t>Has database that stores all the details of the Users.</a:t>
            </a:r>
          </a:p>
          <a:p>
            <a:r>
              <a:rPr lang="en-IN" dirty="0"/>
              <a:t>Entities	-&gt;	User</a:t>
            </a:r>
            <a:br>
              <a:rPr lang="en-IN" dirty="0"/>
            </a:br>
            <a:r>
              <a:rPr lang="en-IN" dirty="0"/>
              <a:t>Payloads	-&gt;	</a:t>
            </a:r>
            <a:r>
              <a:rPr lang="en-IN" dirty="0" err="1"/>
              <a:t>LoginRequest</a:t>
            </a:r>
            <a:r>
              <a:rPr lang="en-IN" dirty="0"/>
              <a:t>, </a:t>
            </a:r>
            <a:r>
              <a:rPr lang="en-IN" dirty="0" err="1"/>
              <a:t>LoginResponse</a:t>
            </a:r>
            <a:r>
              <a:rPr lang="en-IN" dirty="0"/>
              <a:t>, Customer / </a:t>
            </a:r>
            <a:r>
              <a:rPr lang="en-IN" dirty="0" err="1"/>
              <a:t>CurrentUser</a:t>
            </a:r>
            <a:endParaRPr lang="en-IN" dirty="0"/>
          </a:p>
          <a:p>
            <a:r>
              <a:rPr lang="en-IN" dirty="0"/>
              <a:t>Primarily runs on port 9000</a:t>
            </a:r>
          </a:p>
        </p:txBody>
      </p:sp>
    </p:spTree>
    <p:extLst>
      <p:ext uri="{BB962C8B-B14F-4D97-AF65-F5344CB8AC3E}">
        <p14:creationId xmlns:p14="http://schemas.microsoft.com/office/powerpoint/2010/main" val="223763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B2703-4D97-445D-A61C-E0D546E7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6" y="314922"/>
            <a:ext cx="11765087" cy="62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4CE-F12E-4E19-9FE1-B2B75DF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spc="300" dirty="0"/>
              <a:t>Hotel 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3784-A8B6-4376-B86A-9AFE93C5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Deals with Tariff – type,  price and rooms of each category</a:t>
            </a:r>
          </a:p>
          <a:p>
            <a:r>
              <a:rPr lang="en-IN" dirty="0"/>
              <a:t>Has database that stores all the details of the tariffs and rooms.</a:t>
            </a:r>
          </a:p>
          <a:p>
            <a:r>
              <a:rPr lang="en-IN" dirty="0"/>
              <a:t>Entities	-&gt; 	Tariff, Room</a:t>
            </a:r>
          </a:p>
          <a:p>
            <a:r>
              <a:rPr lang="en-IN" dirty="0"/>
              <a:t>Primarily runs on port 8080</a:t>
            </a:r>
          </a:p>
        </p:txBody>
      </p:sp>
    </p:spTree>
    <p:extLst>
      <p:ext uri="{BB962C8B-B14F-4D97-AF65-F5344CB8AC3E}">
        <p14:creationId xmlns:p14="http://schemas.microsoft.com/office/powerpoint/2010/main" val="235045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98CC3-9151-4781-A8D7-D45421F7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7" y="278159"/>
            <a:ext cx="11767426" cy="63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4CE-F12E-4E19-9FE1-B2B75DF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spc="300" dirty="0"/>
              <a:t>booking 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3784-A8B6-4376-B86A-9AFE93C5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Deals with Bookings of rooms made by customers</a:t>
            </a:r>
          </a:p>
          <a:p>
            <a:r>
              <a:rPr lang="en-IN" dirty="0"/>
              <a:t>Has database that stores all the details of the Bookings.</a:t>
            </a:r>
          </a:p>
          <a:p>
            <a:r>
              <a:rPr lang="en-IN" dirty="0"/>
              <a:t>Communicates with AUTH and HOTEL Microservice</a:t>
            </a:r>
          </a:p>
          <a:p>
            <a:r>
              <a:rPr lang="en-IN" dirty="0"/>
              <a:t>Entities 	-&gt;	Booking</a:t>
            </a:r>
            <a:br>
              <a:rPr lang="en-IN" dirty="0"/>
            </a:br>
            <a:r>
              <a:rPr lang="en-IN" dirty="0"/>
              <a:t>Payloads 	-&gt; 	</a:t>
            </a:r>
            <a:r>
              <a:rPr lang="en-IN" dirty="0" err="1"/>
              <a:t>MasterBookingDetails</a:t>
            </a:r>
            <a:br>
              <a:rPr lang="en-IN" dirty="0"/>
            </a:br>
            <a:r>
              <a:rPr lang="en-IN" dirty="0"/>
              <a:t>			Tariff, Room ( Tariff Microservice)</a:t>
            </a:r>
            <a:br>
              <a:rPr lang="en-IN" dirty="0"/>
            </a:br>
            <a:r>
              <a:rPr lang="en-IN" dirty="0"/>
              <a:t>			Customer / </a:t>
            </a:r>
            <a:r>
              <a:rPr lang="en-IN" dirty="0" err="1"/>
              <a:t>CurrentUser</a:t>
            </a:r>
            <a:r>
              <a:rPr lang="en-IN" dirty="0"/>
              <a:t> (Auth Microservice)</a:t>
            </a:r>
          </a:p>
          <a:p>
            <a:r>
              <a:rPr lang="en-IN" dirty="0"/>
              <a:t>Primarily runs on port 9010</a:t>
            </a:r>
          </a:p>
        </p:txBody>
      </p:sp>
    </p:spTree>
    <p:extLst>
      <p:ext uri="{BB962C8B-B14F-4D97-AF65-F5344CB8AC3E}">
        <p14:creationId xmlns:p14="http://schemas.microsoft.com/office/powerpoint/2010/main" val="367982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868D7-30C6-438E-8465-CC6E10A7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" y="952372"/>
            <a:ext cx="11913212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102</TotalTime>
  <Words>490</Words>
  <Application>Microsoft Office PowerPoint</Application>
  <PresentationFormat>Widescreen</PresentationFormat>
  <Paragraphs>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Bookman Old Style</vt:lpstr>
      <vt:lpstr>Rockwell</vt:lpstr>
      <vt:lpstr>Times New Roman</vt:lpstr>
      <vt:lpstr>Damask</vt:lpstr>
      <vt:lpstr>HOTEL MANAGEMENT SYSTEM</vt:lpstr>
      <vt:lpstr>PowerPoint Presentation</vt:lpstr>
      <vt:lpstr>5  Microservices</vt:lpstr>
      <vt:lpstr>Auth  microservice</vt:lpstr>
      <vt:lpstr>PowerPoint Presentation</vt:lpstr>
      <vt:lpstr>Hotel  microservice</vt:lpstr>
      <vt:lpstr>PowerPoint Presentation</vt:lpstr>
      <vt:lpstr>booking  microservice</vt:lpstr>
      <vt:lpstr>PowerPoint Presentation</vt:lpstr>
      <vt:lpstr>Employee  microservice</vt:lpstr>
      <vt:lpstr>PowerPoint Presentation</vt:lpstr>
      <vt:lpstr>PowerPoint Presentation</vt:lpstr>
      <vt:lpstr>Front end - ui</vt:lpstr>
      <vt:lpstr>WORKING SCREENSHOTS</vt:lpstr>
      <vt:lpstr>SIGN IN PAGE (LaNDing page)</vt:lpstr>
      <vt:lpstr>SIGN UP PAGE</vt:lpstr>
      <vt:lpstr>LOGGED IN ADMIN’s HOME PAGE</vt:lpstr>
      <vt:lpstr>ADMIN’s tariff PAGE</vt:lpstr>
      <vt:lpstr>ADMIN’s TARIFF PAGE – VIEW ROOMS</vt:lpstr>
      <vt:lpstr>ADMIN’s TARIFF PAGE – EDIT price</vt:lpstr>
      <vt:lpstr>Admin’s department PAGE</vt:lpstr>
      <vt:lpstr>Admin’s department PAGE – add employee</vt:lpstr>
      <vt:lpstr>ADMIN’s EMPLOYEE PAGE</vt:lpstr>
      <vt:lpstr>ADMIN’s EMPLOYEE PAGE – EDIT EMPLOYEE</vt:lpstr>
      <vt:lpstr>ADMIN’s bOOKINGS PAGE</vt:lpstr>
      <vt:lpstr>ADMIN’s view bOOKING PAGE</vt:lpstr>
      <vt:lpstr>LOGGED IN CUSTOMER’S HOME PAGE</vt:lpstr>
      <vt:lpstr>CUSTOMER’S tariff PAGE</vt:lpstr>
      <vt:lpstr>CUSTOMER’S ROOM BOOKING PAGE</vt:lpstr>
      <vt:lpstr>CUSTOMER’S BOOKINGs PAGE</vt:lpstr>
      <vt:lpstr>CUSTOMER’S view BOOKING PAGE</vt:lpstr>
      <vt:lpstr>CUSTOMER’S PROFILE PAGE</vt:lpstr>
      <vt:lpstr>CUSTOMER’S edit profile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Pal, Debmalya (Cognizant)</dc:creator>
  <cp:lastModifiedBy>Pal, Debmalya (Cognizant)</cp:lastModifiedBy>
  <cp:revision>1</cp:revision>
  <dcterms:created xsi:type="dcterms:W3CDTF">2023-01-09T22:13:46Z</dcterms:created>
  <dcterms:modified xsi:type="dcterms:W3CDTF">2023-11-20T11:29:37Z</dcterms:modified>
</cp:coreProperties>
</file>