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>
        <p:scale>
          <a:sx n="85" d="100"/>
          <a:sy n="85" d="100"/>
        </p:scale>
        <p:origin x="10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D54-9962-5B48-82CD-AC91B188CD7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EF29-913E-204D-BA6D-39727B61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D54-9962-5B48-82CD-AC91B188CD7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EF29-913E-204D-BA6D-39727B61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1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D54-9962-5B48-82CD-AC91B188CD7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EF29-913E-204D-BA6D-39727B61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3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D54-9962-5B48-82CD-AC91B188CD7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EF29-913E-204D-BA6D-39727B61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D54-9962-5B48-82CD-AC91B188CD7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EF29-913E-204D-BA6D-39727B61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D54-9962-5B48-82CD-AC91B188CD7D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EF29-913E-204D-BA6D-39727B61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9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D54-9962-5B48-82CD-AC91B188CD7D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EF29-913E-204D-BA6D-39727B61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D54-9962-5B48-82CD-AC91B188CD7D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EF29-913E-204D-BA6D-39727B61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D54-9962-5B48-82CD-AC91B188CD7D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EF29-913E-204D-BA6D-39727B61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1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D54-9962-5B48-82CD-AC91B188CD7D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EF29-913E-204D-BA6D-39727B61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D54-9962-5B48-82CD-AC91B188CD7D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EF29-913E-204D-BA6D-39727B61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9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C2D54-9962-5B48-82CD-AC91B188CD7D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EF29-913E-204D-BA6D-39727B610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108200"/>
            <a:ext cx="5448300" cy="26416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35287" y="4047435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28051" y="4091322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00122" y="4047435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2886" y="4091322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>
          <a:xfrm flipV="1">
            <a:off x="4269812" y="3710609"/>
            <a:ext cx="103405" cy="336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7646504" y="3710609"/>
            <a:ext cx="188143" cy="336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5481" y="768627"/>
            <a:ext cx="9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9503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8" y="1816653"/>
            <a:ext cx="10229704" cy="458313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610729" y="2604050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3493" y="2647937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33461" y="39756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</a:t>
            </a:r>
          </a:p>
        </p:txBody>
      </p:sp>
      <p:sp>
        <p:nvSpPr>
          <p:cNvPr id="6" name="Oval 5"/>
          <p:cNvSpPr/>
          <p:nvPr/>
        </p:nvSpPr>
        <p:spPr>
          <a:xfrm>
            <a:off x="5957509" y="2647937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0273" y="2691824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192034" y="3118617"/>
            <a:ext cx="0" cy="389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419839" y="4596658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2603" y="4640545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>
            <a:stCxn id="11" idx="6"/>
          </p:cNvCxnSpPr>
          <p:nvPr/>
        </p:nvCxnSpPr>
        <p:spPr>
          <a:xfrm flipV="1">
            <a:off x="6888889" y="4796853"/>
            <a:ext cx="711124" cy="34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832802" y="3073100"/>
            <a:ext cx="0" cy="389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6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73" y="92765"/>
            <a:ext cx="7013679" cy="6632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55964" y="675861"/>
            <a:ext cx="102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Constant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021" y="3471472"/>
            <a:ext cx="6731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021" y="4191000"/>
            <a:ext cx="6731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021" y="4910528"/>
            <a:ext cx="6731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205" y="5665603"/>
            <a:ext cx="673100" cy="3048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5637613" y="3775360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25447" y="3849228"/>
            <a:ext cx="123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1, 2</a:t>
            </a:r>
            <a:endParaRPr lang="en-US" dirty="0" smtClean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024809" y="3738434"/>
            <a:ext cx="625315" cy="258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547111" y="5924466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34945" y="5968353"/>
            <a:ext cx="88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1, 5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830633" y="5155379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18467" y="5199266"/>
            <a:ext cx="89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1, 4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5770987" y="4423825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58821" y="4452722"/>
            <a:ext cx="101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1, 3</a:t>
            </a:r>
            <a:endParaRPr lang="en-US" dirty="0" smtClean="0"/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>
          <a:xfrm flipH="1" flipV="1">
            <a:off x="5024809" y="4423826"/>
            <a:ext cx="734012" cy="213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084455" y="5187010"/>
            <a:ext cx="731622" cy="178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065412" y="5943236"/>
            <a:ext cx="498001" cy="243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79606" y="166521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72370" y="210408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</a:p>
          <a:p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314131" y="635571"/>
            <a:ext cx="0" cy="265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617285" y="166521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10049" y="210408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914269" y="635571"/>
            <a:ext cx="0" cy="265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079606" y="2692269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72370" y="2736156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</a:p>
          <a:p>
            <a:endParaRPr lang="en-US" dirty="0"/>
          </a:p>
        </p:txBody>
      </p:sp>
      <p:cxnSp>
        <p:nvCxnSpPr>
          <p:cNvPr id="59" name="Straight Arrow Connector 58"/>
          <p:cNvCxnSpPr>
            <a:stCxn id="58" idx="0"/>
          </p:cNvCxnSpPr>
          <p:nvPr/>
        </p:nvCxnSpPr>
        <p:spPr>
          <a:xfrm flipV="1">
            <a:off x="4347261" y="2439594"/>
            <a:ext cx="76214" cy="296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276852" y="2648382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24646" y="2692269"/>
            <a:ext cx="63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</a:p>
          <a:p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8511377" y="2439594"/>
            <a:ext cx="51912" cy="208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344935" y="3252052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 flipH="1">
            <a:off x="6391816" y="3320340"/>
            <a:ext cx="49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</a:p>
          <a:p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5319505" y="2482841"/>
            <a:ext cx="1046437" cy="903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196976" y="3160829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29780" y="3204716"/>
            <a:ext cx="58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76" name="Straight Arrow Connector 75"/>
          <p:cNvCxnSpPr>
            <a:stCxn id="74" idx="0"/>
          </p:cNvCxnSpPr>
          <p:nvPr/>
        </p:nvCxnSpPr>
        <p:spPr>
          <a:xfrm flipV="1">
            <a:off x="7431501" y="2439594"/>
            <a:ext cx="0" cy="721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500367" y="678140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8201" y="722027"/>
            <a:ext cx="69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1, 6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953889" y="1014662"/>
            <a:ext cx="812983" cy="484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8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1339850"/>
            <a:ext cx="4927600" cy="417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6313" y="437322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Declarations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6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23" y="2037381"/>
            <a:ext cx="10109200" cy="42418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695015" y="4994443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87779" y="5038330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2087" y="1073426"/>
            <a:ext cx="17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Declarations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29900" y="5016386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22664" y="5060273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92511" y="4437089"/>
            <a:ext cx="56341" cy="579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9231" y="5016386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1995" y="5060273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826832" y="4377129"/>
            <a:ext cx="41138" cy="661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859187" y="4377129"/>
            <a:ext cx="70353" cy="617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1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4" y="2230496"/>
            <a:ext cx="11767422" cy="4164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5739" y="1325217"/>
            <a:ext cx="171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Declarations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15304" y="4723531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08068" y="4767418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49829" y="4209796"/>
            <a:ext cx="1" cy="513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56727" y="4731128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9491" y="4775015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291252" y="4217393"/>
            <a:ext cx="1" cy="513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5672" y="4825528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68436" y="4869415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310197" y="4311793"/>
            <a:ext cx="1" cy="513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641624" y="4833125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34388" y="4877012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0544721" y="4311793"/>
            <a:ext cx="331430" cy="521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4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62" y="1575280"/>
            <a:ext cx="8179205" cy="416289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704728" y="1759502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97492" y="1803389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1205948"/>
            <a:ext cx="76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914717" y="1803389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7480" y="1847276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66731" y="2272439"/>
            <a:ext cx="0" cy="265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946748" y="2228552"/>
            <a:ext cx="0" cy="265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09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58957" y="1378226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1721" y="1422113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1212850"/>
            <a:ext cx="7708900" cy="4432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6313" y="689113"/>
            <a:ext cx="61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0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58957" y="1378226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1721" y="1422113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1206500"/>
            <a:ext cx="7721600" cy="444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20209" y="715617"/>
            <a:ext cx="6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9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58957" y="1378226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1721" y="1422113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8" y="2068444"/>
            <a:ext cx="11852667" cy="4549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9165" y="129871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8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58957" y="1378226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1721" y="1422113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01" y="2112331"/>
            <a:ext cx="11505889" cy="4361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86139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7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2112331"/>
            <a:ext cx="11979965" cy="34420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42592" y="4128052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5356" y="4171939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959009" y="4084165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1773" y="4128052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69787" y="3551583"/>
            <a:ext cx="141855" cy="576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0051773" y="3458817"/>
            <a:ext cx="141761" cy="628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258957" y="3760999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1721" y="3804886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338470" y="3511826"/>
            <a:ext cx="127105" cy="249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717539" y="3833353"/>
            <a:ext cx="82271" cy="805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85793" y="4631730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78557" y="4675617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569768" y="4631730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62532" y="4675617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837423" y="3882887"/>
            <a:ext cx="13951" cy="762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9223515" y="2478252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6279" y="2522139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9533539" y="2947302"/>
            <a:ext cx="352583" cy="657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53447" y="76862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097474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58957" y="1378226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1721" y="1422113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37" y="1745278"/>
            <a:ext cx="9258300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0713" y="649357"/>
            <a:ext cx="820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70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58957" y="1378226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1721" y="1422113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2068444"/>
            <a:ext cx="11807687" cy="4591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5687" y="715617"/>
            <a:ext cx="6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0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58957" y="1378226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1721" y="1422113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37" y="2236156"/>
            <a:ext cx="10477500" cy="444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2417" y="1060174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7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600200"/>
            <a:ext cx="3860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2418" y="609599"/>
            <a:ext cx="62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Type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54116" y="4021231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18557" y="335779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tiene</a:t>
            </a:r>
            <a:r>
              <a:rPr lang="en-US" dirty="0" smtClean="0"/>
              <a:t> nada</a:t>
            </a:r>
          </a:p>
        </p:txBody>
      </p:sp>
    </p:spTree>
    <p:extLst>
      <p:ext uri="{BB962C8B-B14F-4D97-AF65-F5344CB8AC3E}">
        <p14:creationId xmlns:p14="http://schemas.microsoft.com/office/powerpoint/2010/main" val="51171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006600"/>
            <a:ext cx="5892800" cy="284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7224" y="100889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2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40" y="1702607"/>
            <a:ext cx="9652000" cy="4470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137375" y="4578626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30139" y="4622513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9371900" y="4134679"/>
            <a:ext cx="37144" cy="443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88835" y="344556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Block Body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486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123950"/>
            <a:ext cx="8102600" cy="461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2632" y="490330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8111960" y="1480223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04724" y="1524110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289561" y="1949273"/>
            <a:ext cx="56924" cy="718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234977" y="1334339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7741" y="1378226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84543" y="1794721"/>
            <a:ext cx="484959" cy="494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79409" y="3119583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2173" y="3163470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647063" y="3574209"/>
            <a:ext cx="174891" cy="278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540784" y="5154032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3548" y="5197919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821954" y="4792513"/>
            <a:ext cx="26505" cy="361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35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36550"/>
            <a:ext cx="8331200" cy="6184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46296" y="1815548"/>
            <a:ext cx="535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283161" y="4828462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5925" y="4872349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777333" y="4784575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0097" y="4828462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375925" y="4122295"/>
            <a:ext cx="115256" cy="706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870097" y="4122295"/>
            <a:ext cx="115256" cy="662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2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58957" y="1378226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1721" y="1422113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28" y="92765"/>
            <a:ext cx="5106690" cy="6632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5461" y="2451652"/>
            <a:ext cx="115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67722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58957" y="1378226"/>
            <a:ext cx="469050" cy="469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1721" y="1422113"/>
            <a:ext cx="34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06" y="2112331"/>
            <a:ext cx="10121900" cy="434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3391" y="96740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52986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132</Words>
  <Application>Microsoft Macintosh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Eugenio Benítez Morales</dc:creator>
  <cp:lastModifiedBy>David Eugenio Benítez Morales</cp:lastModifiedBy>
  <cp:revision>16</cp:revision>
  <dcterms:created xsi:type="dcterms:W3CDTF">2017-05-02T20:36:04Z</dcterms:created>
  <dcterms:modified xsi:type="dcterms:W3CDTF">2017-05-02T22:53:25Z</dcterms:modified>
</cp:coreProperties>
</file>