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AEB95-C08C-4013-8B63-C2C9E865D1FC}" v="14" dt="2025-02-06T16:15:24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JYOTI CHAKRABORTY" userId="6b377957a5dd5094" providerId="LiveId" clId="{920AEB95-C08C-4013-8B63-C2C9E865D1FC}"/>
    <pc:docChg chg="custSel addSld modSld">
      <pc:chgData name="DEBOJYOTI CHAKRABORTY" userId="6b377957a5dd5094" providerId="LiveId" clId="{920AEB95-C08C-4013-8B63-C2C9E865D1FC}" dt="2025-02-06T16:16:03.080" v="369" actId="20577"/>
      <pc:docMkLst>
        <pc:docMk/>
      </pc:docMkLst>
      <pc:sldChg chg="addSp modSp new mod">
        <pc:chgData name="DEBOJYOTI CHAKRABORTY" userId="6b377957a5dd5094" providerId="LiveId" clId="{920AEB95-C08C-4013-8B63-C2C9E865D1FC}" dt="2025-02-06T16:02:07.408" v="138" actId="20577"/>
        <pc:sldMkLst>
          <pc:docMk/>
          <pc:sldMk cId="1389744777" sldId="257"/>
        </pc:sldMkLst>
        <pc:spChg chg="add mod">
          <ac:chgData name="DEBOJYOTI CHAKRABORTY" userId="6b377957a5dd5094" providerId="LiveId" clId="{920AEB95-C08C-4013-8B63-C2C9E865D1FC}" dt="2025-02-06T15:56:22.334" v="8" actId="20577"/>
          <ac:spMkLst>
            <pc:docMk/>
            <pc:sldMk cId="1389744777" sldId="257"/>
            <ac:spMk id="2" creationId="{27037ADD-347C-3DE7-2DA4-BCCEEB9C7050}"/>
          </ac:spMkLst>
        </pc:spChg>
        <pc:spChg chg="add mod">
          <ac:chgData name="DEBOJYOTI CHAKRABORTY" userId="6b377957a5dd5094" providerId="LiveId" clId="{920AEB95-C08C-4013-8B63-C2C9E865D1FC}" dt="2025-02-06T16:01:03.979" v="122" actId="1076"/>
          <ac:spMkLst>
            <pc:docMk/>
            <pc:sldMk cId="1389744777" sldId="257"/>
            <ac:spMk id="5" creationId="{DE44034D-A8AB-298B-2E92-95CB29E125BF}"/>
          </ac:spMkLst>
        </pc:spChg>
        <pc:spChg chg="add mod">
          <ac:chgData name="DEBOJYOTI CHAKRABORTY" userId="6b377957a5dd5094" providerId="LiveId" clId="{920AEB95-C08C-4013-8B63-C2C9E865D1FC}" dt="2025-02-06T16:01:11.718" v="124" actId="1076"/>
          <ac:spMkLst>
            <pc:docMk/>
            <pc:sldMk cId="1389744777" sldId="257"/>
            <ac:spMk id="8" creationId="{E6064487-5D26-4A2A-63DB-D66E61AC8D68}"/>
          </ac:spMkLst>
        </pc:spChg>
        <pc:spChg chg="add mod">
          <ac:chgData name="DEBOJYOTI CHAKRABORTY" userId="6b377957a5dd5094" providerId="LiveId" clId="{920AEB95-C08C-4013-8B63-C2C9E865D1FC}" dt="2025-02-06T16:01:22.068" v="127" actId="1076"/>
          <ac:spMkLst>
            <pc:docMk/>
            <pc:sldMk cId="1389744777" sldId="257"/>
            <ac:spMk id="12" creationId="{707F77D0-F307-54DA-17BF-57089F7CAE72}"/>
          </ac:spMkLst>
        </pc:spChg>
        <pc:spChg chg="add mod">
          <ac:chgData name="DEBOJYOTI CHAKRABORTY" userId="6b377957a5dd5094" providerId="LiveId" clId="{920AEB95-C08C-4013-8B63-C2C9E865D1FC}" dt="2025-02-06T16:01:28.740" v="129" actId="1076"/>
          <ac:spMkLst>
            <pc:docMk/>
            <pc:sldMk cId="1389744777" sldId="257"/>
            <ac:spMk id="15" creationId="{ED3D6C0C-6854-2C01-DA49-CDC77CDCC876}"/>
          </ac:spMkLst>
        </pc:spChg>
        <pc:spChg chg="add mod">
          <ac:chgData name="DEBOJYOTI CHAKRABORTY" userId="6b377957a5dd5094" providerId="LiveId" clId="{920AEB95-C08C-4013-8B63-C2C9E865D1FC}" dt="2025-02-06T16:01:35.905" v="131" actId="1076"/>
          <ac:spMkLst>
            <pc:docMk/>
            <pc:sldMk cId="1389744777" sldId="257"/>
            <ac:spMk id="18" creationId="{FDC0CF33-BCB6-4E32-000B-C289B3ECCF8E}"/>
          </ac:spMkLst>
        </pc:spChg>
        <pc:spChg chg="add mod">
          <ac:chgData name="DEBOJYOTI CHAKRABORTY" userId="6b377957a5dd5094" providerId="LiveId" clId="{920AEB95-C08C-4013-8B63-C2C9E865D1FC}" dt="2025-02-06T16:02:07.408" v="138" actId="20577"/>
          <ac:spMkLst>
            <pc:docMk/>
            <pc:sldMk cId="1389744777" sldId="257"/>
            <ac:spMk id="23" creationId="{CFBD73C8-C587-C8D4-F0B7-C3CCCE538FCF}"/>
          </ac:spMkLst>
        </pc:spChg>
        <pc:cxnChg chg="add mod">
          <ac:chgData name="DEBOJYOTI CHAKRABORTY" userId="6b377957a5dd5094" providerId="LiveId" clId="{920AEB95-C08C-4013-8B63-C2C9E865D1FC}" dt="2025-02-06T16:00:59.393" v="121" actId="1076"/>
          <ac:cxnSpMkLst>
            <pc:docMk/>
            <pc:sldMk cId="1389744777" sldId="257"/>
            <ac:cxnSpMk id="4" creationId="{A6E65F35-47E4-434D-F753-7230CD9DA262}"/>
          </ac:cxnSpMkLst>
        </pc:cxnChg>
        <pc:cxnChg chg="add mod">
          <ac:chgData name="DEBOJYOTI CHAKRABORTY" userId="6b377957a5dd5094" providerId="LiveId" clId="{920AEB95-C08C-4013-8B63-C2C9E865D1FC}" dt="2025-02-06T16:01:08.906" v="123" actId="1076"/>
          <ac:cxnSpMkLst>
            <pc:docMk/>
            <pc:sldMk cId="1389744777" sldId="257"/>
            <ac:cxnSpMk id="7" creationId="{0EF9219D-7E3C-6DE2-9204-A0C3F5141B24}"/>
          </ac:cxnSpMkLst>
        </pc:cxnChg>
        <pc:cxnChg chg="add mod">
          <ac:chgData name="DEBOJYOTI CHAKRABORTY" userId="6b377957a5dd5094" providerId="LiveId" clId="{920AEB95-C08C-4013-8B63-C2C9E865D1FC}" dt="2025-02-06T16:01:14.266" v="125" actId="1076"/>
          <ac:cxnSpMkLst>
            <pc:docMk/>
            <pc:sldMk cId="1389744777" sldId="257"/>
            <ac:cxnSpMk id="10" creationId="{64C1CD0D-379B-6F23-6442-91EDF9902DD6}"/>
          </ac:cxnSpMkLst>
        </pc:cxnChg>
        <pc:cxnChg chg="add mod">
          <ac:chgData name="DEBOJYOTI CHAKRABORTY" userId="6b377957a5dd5094" providerId="LiveId" clId="{920AEB95-C08C-4013-8B63-C2C9E865D1FC}" dt="2025-02-06T16:01:26.540" v="128" actId="1076"/>
          <ac:cxnSpMkLst>
            <pc:docMk/>
            <pc:sldMk cId="1389744777" sldId="257"/>
            <ac:cxnSpMk id="14" creationId="{A75A588B-6E29-1599-D7D8-304723F4F056}"/>
          </ac:cxnSpMkLst>
        </pc:cxnChg>
        <pc:cxnChg chg="add mod">
          <ac:chgData name="DEBOJYOTI CHAKRABORTY" userId="6b377957a5dd5094" providerId="LiveId" clId="{920AEB95-C08C-4013-8B63-C2C9E865D1FC}" dt="2025-02-06T16:01:31.409" v="130" actId="1076"/>
          <ac:cxnSpMkLst>
            <pc:docMk/>
            <pc:sldMk cId="1389744777" sldId="257"/>
            <ac:cxnSpMk id="17" creationId="{8503D005-91E8-7F0F-EA5B-4CB451815728}"/>
          </ac:cxnSpMkLst>
        </pc:cxnChg>
        <pc:cxnChg chg="add">
          <ac:chgData name="DEBOJYOTI CHAKRABORTY" userId="6b377957a5dd5094" providerId="LiveId" clId="{920AEB95-C08C-4013-8B63-C2C9E865D1FC}" dt="2025-02-06T16:01:42.310" v="132" actId="11529"/>
          <ac:cxnSpMkLst>
            <pc:docMk/>
            <pc:sldMk cId="1389744777" sldId="257"/>
            <ac:cxnSpMk id="22" creationId="{90A5FD54-987E-4CF0-BDA7-3FAA18907587}"/>
          </ac:cxnSpMkLst>
        </pc:cxnChg>
      </pc:sldChg>
      <pc:sldChg chg="addSp delSp modSp new mod">
        <pc:chgData name="DEBOJYOTI CHAKRABORTY" userId="6b377957a5dd5094" providerId="LiveId" clId="{920AEB95-C08C-4013-8B63-C2C9E865D1FC}" dt="2025-02-06T16:10:18.050" v="271" actId="20577"/>
        <pc:sldMkLst>
          <pc:docMk/>
          <pc:sldMk cId="4288279277" sldId="258"/>
        </pc:sldMkLst>
        <pc:spChg chg="add mod">
          <ac:chgData name="DEBOJYOTI CHAKRABORTY" userId="6b377957a5dd5094" providerId="LiveId" clId="{920AEB95-C08C-4013-8B63-C2C9E865D1FC}" dt="2025-02-06T16:02:51.135" v="140"/>
          <ac:spMkLst>
            <pc:docMk/>
            <pc:sldMk cId="4288279277" sldId="258"/>
            <ac:spMk id="2" creationId="{5FED53D1-597D-B0E9-B218-888360F3BD47}"/>
          </ac:spMkLst>
        </pc:spChg>
        <pc:spChg chg="add mod">
          <ac:chgData name="DEBOJYOTI CHAKRABORTY" userId="6b377957a5dd5094" providerId="LiveId" clId="{920AEB95-C08C-4013-8B63-C2C9E865D1FC}" dt="2025-02-06T16:06:29.935" v="204" actId="20577"/>
          <ac:spMkLst>
            <pc:docMk/>
            <pc:sldMk cId="4288279277" sldId="258"/>
            <ac:spMk id="8" creationId="{256108EA-13E3-AA32-BC52-0B76CB3A0578}"/>
          </ac:spMkLst>
        </pc:spChg>
        <pc:spChg chg="add del mod">
          <ac:chgData name="DEBOJYOTI CHAKRABORTY" userId="6b377957a5dd5094" providerId="LiveId" clId="{920AEB95-C08C-4013-8B63-C2C9E865D1FC}" dt="2025-02-06T16:04:18.991" v="170" actId="478"/>
          <ac:spMkLst>
            <pc:docMk/>
            <pc:sldMk cId="4288279277" sldId="258"/>
            <ac:spMk id="9" creationId="{4469D03B-65CE-27F5-3C18-1CAC678D8DAB}"/>
          </ac:spMkLst>
        </pc:spChg>
        <pc:spChg chg="add mod">
          <ac:chgData name="DEBOJYOTI CHAKRABORTY" userId="6b377957a5dd5094" providerId="LiveId" clId="{920AEB95-C08C-4013-8B63-C2C9E865D1FC}" dt="2025-02-06T16:05:30.417" v="186" actId="1076"/>
          <ac:spMkLst>
            <pc:docMk/>
            <pc:sldMk cId="4288279277" sldId="258"/>
            <ac:spMk id="10" creationId="{49B3F1AC-E8DC-34F8-3FA7-76D243978268}"/>
          </ac:spMkLst>
        </pc:spChg>
        <pc:spChg chg="add mod">
          <ac:chgData name="DEBOJYOTI CHAKRABORTY" userId="6b377957a5dd5094" providerId="LiveId" clId="{920AEB95-C08C-4013-8B63-C2C9E865D1FC}" dt="2025-02-06T16:09:19.313" v="262" actId="20577"/>
          <ac:spMkLst>
            <pc:docMk/>
            <pc:sldMk cId="4288279277" sldId="258"/>
            <ac:spMk id="13" creationId="{B20F32D7-9009-94D9-8372-3FF03B7EC362}"/>
          </ac:spMkLst>
        </pc:spChg>
        <pc:spChg chg="add mod">
          <ac:chgData name="DEBOJYOTI CHAKRABORTY" userId="6b377957a5dd5094" providerId="LiveId" clId="{920AEB95-C08C-4013-8B63-C2C9E865D1FC}" dt="2025-02-06T16:07:02.433" v="212" actId="20577"/>
          <ac:spMkLst>
            <pc:docMk/>
            <pc:sldMk cId="4288279277" sldId="258"/>
            <ac:spMk id="15" creationId="{B0F8170E-AB66-6A34-76F3-3D5578D10911}"/>
          </ac:spMkLst>
        </pc:spChg>
        <pc:spChg chg="add mod">
          <ac:chgData name="DEBOJYOTI CHAKRABORTY" userId="6b377957a5dd5094" providerId="LiveId" clId="{920AEB95-C08C-4013-8B63-C2C9E865D1FC}" dt="2025-02-06T16:07:51.077" v="223" actId="1076"/>
          <ac:spMkLst>
            <pc:docMk/>
            <pc:sldMk cId="4288279277" sldId="258"/>
            <ac:spMk id="16" creationId="{89BA5158-B60E-955A-5F0B-3010D970FF4C}"/>
          </ac:spMkLst>
        </pc:spChg>
        <pc:spChg chg="add mod">
          <ac:chgData name="DEBOJYOTI CHAKRABORTY" userId="6b377957a5dd5094" providerId="LiveId" clId="{920AEB95-C08C-4013-8B63-C2C9E865D1FC}" dt="2025-02-06T16:08:22.300" v="232" actId="14100"/>
          <ac:spMkLst>
            <pc:docMk/>
            <pc:sldMk cId="4288279277" sldId="258"/>
            <ac:spMk id="19" creationId="{6E706396-7E6C-5502-F049-DF6727D0EA75}"/>
          </ac:spMkLst>
        </pc:spChg>
        <pc:spChg chg="add mod">
          <ac:chgData name="DEBOJYOTI CHAKRABORTY" userId="6b377957a5dd5094" providerId="LiveId" clId="{920AEB95-C08C-4013-8B63-C2C9E865D1FC}" dt="2025-02-06T16:09:24.469" v="263" actId="14100"/>
          <ac:spMkLst>
            <pc:docMk/>
            <pc:sldMk cId="4288279277" sldId="258"/>
            <ac:spMk id="20" creationId="{CA179D6F-895B-4796-02D5-8C24211BF5CC}"/>
          </ac:spMkLst>
        </pc:spChg>
        <pc:spChg chg="add mod">
          <ac:chgData name="DEBOJYOTI CHAKRABORTY" userId="6b377957a5dd5094" providerId="LiveId" clId="{920AEB95-C08C-4013-8B63-C2C9E865D1FC}" dt="2025-02-06T16:10:18.050" v="271" actId="20577"/>
          <ac:spMkLst>
            <pc:docMk/>
            <pc:sldMk cId="4288279277" sldId="258"/>
            <ac:spMk id="25" creationId="{149D3C75-FA7B-D1AC-2AF0-813271E51657}"/>
          </ac:spMkLst>
        </pc:spChg>
        <pc:cxnChg chg="add mod">
          <ac:chgData name="DEBOJYOTI CHAKRABORTY" userId="6b377957a5dd5094" providerId="LiveId" clId="{920AEB95-C08C-4013-8B63-C2C9E865D1FC}" dt="2025-02-06T16:03:02.614" v="141"/>
          <ac:cxnSpMkLst>
            <pc:docMk/>
            <pc:sldMk cId="4288279277" sldId="258"/>
            <ac:cxnSpMk id="3" creationId="{2B93AAE8-6055-6B71-D348-605F72B98082}"/>
          </ac:cxnSpMkLst>
        </pc:cxnChg>
        <pc:cxnChg chg="add del mod">
          <ac:chgData name="DEBOJYOTI CHAKRABORTY" userId="6b377957a5dd5094" providerId="LiveId" clId="{920AEB95-C08C-4013-8B63-C2C9E865D1FC}" dt="2025-02-06T16:06:00.421" v="188" actId="478"/>
          <ac:cxnSpMkLst>
            <pc:docMk/>
            <pc:sldMk cId="4288279277" sldId="258"/>
            <ac:cxnSpMk id="4" creationId="{4BEC9A03-A3E1-1825-D581-2624C49BC853}"/>
          </ac:cxnSpMkLst>
        </pc:cxnChg>
        <pc:cxnChg chg="add mod">
          <ac:chgData name="DEBOJYOTI CHAKRABORTY" userId="6b377957a5dd5094" providerId="LiveId" clId="{920AEB95-C08C-4013-8B63-C2C9E865D1FC}" dt="2025-02-06T16:03:57.396" v="163" actId="1076"/>
          <ac:cxnSpMkLst>
            <pc:docMk/>
            <pc:sldMk cId="4288279277" sldId="258"/>
            <ac:cxnSpMk id="5" creationId="{CA147338-6CDA-7274-B6BF-7ACFE4FCFA36}"/>
          </ac:cxnSpMkLst>
        </pc:cxnChg>
        <pc:cxnChg chg="add mod">
          <ac:chgData name="DEBOJYOTI CHAKRABORTY" userId="6b377957a5dd5094" providerId="LiveId" clId="{920AEB95-C08C-4013-8B63-C2C9E865D1FC}" dt="2025-02-06T16:07:15.975" v="213" actId="1076"/>
          <ac:cxnSpMkLst>
            <pc:docMk/>
            <pc:sldMk cId="4288279277" sldId="258"/>
            <ac:cxnSpMk id="6" creationId="{1D5ABA6F-FB97-204F-5AF2-5294E27E5A19}"/>
          </ac:cxnSpMkLst>
        </pc:cxnChg>
        <pc:cxnChg chg="add mod">
          <ac:chgData name="DEBOJYOTI CHAKRABORTY" userId="6b377957a5dd5094" providerId="LiveId" clId="{920AEB95-C08C-4013-8B63-C2C9E865D1FC}" dt="2025-02-06T16:09:06.725" v="252" actId="1076"/>
          <ac:cxnSpMkLst>
            <pc:docMk/>
            <pc:sldMk cId="4288279277" sldId="258"/>
            <ac:cxnSpMk id="7" creationId="{47945F96-FE71-421D-C71E-891BFBA2DFE0}"/>
          </ac:cxnSpMkLst>
        </pc:cxnChg>
        <pc:cxnChg chg="add">
          <ac:chgData name="DEBOJYOTI CHAKRABORTY" userId="6b377957a5dd5094" providerId="LiveId" clId="{920AEB95-C08C-4013-8B63-C2C9E865D1FC}" dt="2025-02-06T16:06:06" v="189" actId="11529"/>
          <ac:cxnSpMkLst>
            <pc:docMk/>
            <pc:sldMk cId="4288279277" sldId="258"/>
            <ac:cxnSpMk id="12" creationId="{D2CD7846-2694-8622-199F-E5A2DD37805C}"/>
          </ac:cxnSpMkLst>
        </pc:cxnChg>
        <pc:cxnChg chg="add">
          <ac:chgData name="DEBOJYOTI CHAKRABORTY" userId="6b377957a5dd5094" providerId="LiveId" clId="{920AEB95-C08C-4013-8B63-C2C9E865D1FC}" dt="2025-02-06T16:08:00.720" v="224" actId="11529"/>
          <ac:cxnSpMkLst>
            <pc:docMk/>
            <pc:sldMk cId="4288279277" sldId="258"/>
            <ac:cxnSpMk id="18" creationId="{2D0097B4-9A77-EDEE-FADE-0E049F73592C}"/>
          </ac:cxnSpMkLst>
        </pc:cxnChg>
        <pc:cxnChg chg="add del">
          <ac:chgData name="DEBOJYOTI CHAKRABORTY" userId="6b377957a5dd5094" providerId="LiveId" clId="{920AEB95-C08C-4013-8B63-C2C9E865D1FC}" dt="2025-02-06T16:09:54.780" v="265" actId="478"/>
          <ac:cxnSpMkLst>
            <pc:docMk/>
            <pc:sldMk cId="4288279277" sldId="258"/>
            <ac:cxnSpMk id="22" creationId="{16967312-1464-5C4E-71D3-E6F2C06A243C}"/>
          </ac:cxnSpMkLst>
        </pc:cxnChg>
        <pc:cxnChg chg="add">
          <ac:chgData name="DEBOJYOTI CHAKRABORTY" userId="6b377957a5dd5094" providerId="LiveId" clId="{920AEB95-C08C-4013-8B63-C2C9E865D1FC}" dt="2025-02-06T16:10:00.335" v="266" actId="11529"/>
          <ac:cxnSpMkLst>
            <pc:docMk/>
            <pc:sldMk cId="4288279277" sldId="258"/>
            <ac:cxnSpMk id="24" creationId="{3F6B1053-745C-18E8-DF59-BC0CBBCCB3EC}"/>
          </ac:cxnSpMkLst>
        </pc:cxnChg>
      </pc:sldChg>
      <pc:sldChg chg="addSp modSp new mod">
        <pc:chgData name="DEBOJYOTI CHAKRABORTY" userId="6b377957a5dd5094" providerId="LiveId" clId="{920AEB95-C08C-4013-8B63-C2C9E865D1FC}" dt="2025-02-06T16:14:07.761" v="329" actId="20577"/>
        <pc:sldMkLst>
          <pc:docMk/>
          <pc:sldMk cId="204982364" sldId="259"/>
        </pc:sldMkLst>
        <pc:spChg chg="add mod">
          <ac:chgData name="DEBOJYOTI CHAKRABORTY" userId="6b377957a5dd5094" providerId="LiveId" clId="{920AEB95-C08C-4013-8B63-C2C9E865D1FC}" dt="2025-02-06T16:10:49.148" v="279" actId="20577"/>
          <ac:spMkLst>
            <pc:docMk/>
            <pc:sldMk cId="204982364" sldId="259"/>
            <ac:spMk id="2" creationId="{73F36255-DC89-C314-7557-AA04C61FE6DB}"/>
          </ac:spMkLst>
        </pc:spChg>
        <pc:spChg chg="add mod">
          <ac:chgData name="DEBOJYOTI CHAKRABORTY" userId="6b377957a5dd5094" providerId="LiveId" clId="{920AEB95-C08C-4013-8B63-C2C9E865D1FC}" dt="2025-02-06T16:11:12.319" v="297" actId="20577"/>
          <ac:spMkLst>
            <pc:docMk/>
            <pc:sldMk cId="204982364" sldId="259"/>
            <ac:spMk id="5" creationId="{396D842A-84DC-2A47-B33F-63DF78395F71}"/>
          </ac:spMkLst>
        </pc:spChg>
        <pc:spChg chg="add mod">
          <ac:chgData name="DEBOJYOTI CHAKRABORTY" userId="6b377957a5dd5094" providerId="LiveId" clId="{920AEB95-C08C-4013-8B63-C2C9E865D1FC}" dt="2025-02-06T16:13:38.988" v="322" actId="20577"/>
          <ac:spMkLst>
            <pc:docMk/>
            <pc:sldMk cId="204982364" sldId="259"/>
            <ac:spMk id="8" creationId="{569810E1-29FF-974C-6ADE-EBBD33C8B4AF}"/>
          </ac:spMkLst>
        </pc:spChg>
        <pc:spChg chg="add mod">
          <ac:chgData name="DEBOJYOTI CHAKRABORTY" userId="6b377957a5dd5094" providerId="LiveId" clId="{920AEB95-C08C-4013-8B63-C2C9E865D1FC}" dt="2025-02-06T16:14:07.761" v="329" actId="20577"/>
          <ac:spMkLst>
            <pc:docMk/>
            <pc:sldMk cId="204982364" sldId="259"/>
            <ac:spMk id="11" creationId="{FCB0800A-25C0-15C0-CB3D-73DF3D65511A}"/>
          </ac:spMkLst>
        </pc:spChg>
        <pc:cxnChg chg="add">
          <ac:chgData name="DEBOJYOTI CHAKRABORTY" userId="6b377957a5dd5094" providerId="LiveId" clId="{920AEB95-C08C-4013-8B63-C2C9E865D1FC}" dt="2025-02-06T16:10:57.736" v="280" actId="11529"/>
          <ac:cxnSpMkLst>
            <pc:docMk/>
            <pc:sldMk cId="204982364" sldId="259"/>
            <ac:cxnSpMk id="4" creationId="{FC5F257C-7414-62BD-5E96-F0158DACDC6C}"/>
          </ac:cxnSpMkLst>
        </pc:cxnChg>
        <pc:cxnChg chg="add">
          <ac:chgData name="DEBOJYOTI CHAKRABORTY" userId="6b377957a5dd5094" providerId="LiveId" clId="{920AEB95-C08C-4013-8B63-C2C9E865D1FC}" dt="2025-02-06T16:11:20.361" v="298" actId="11529"/>
          <ac:cxnSpMkLst>
            <pc:docMk/>
            <pc:sldMk cId="204982364" sldId="259"/>
            <ac:cxnSpMk id="7" creationId="{49311847-C27D-A6E8-8519-91D39222D868}"/>
          </ac:cxnSpMkLst>
        </pc:cxnChg>
        <pc:cxnChg chg="add">
          <ac:chgData name="DEBOJYOTI CHAKRABORTY" userId="6b377957a5dd5094" providerId="LiveId" clId="{920AEB95-C08C-4013-8B63-C2C9E865D1FC}" dt="2025-02-06T16:13:50.703" v="323" actId="11529"/>
          <ac:cxnSpMkLst>
            <pc:docMk/>
            <pc:sldMk cId="204982364" sldId="259"/>
            <ac:cxnSpMk id="10" creationId="{E42A5016-5348-0383-C537-C744CA5D482A}"/>
          </ac:cxnSpMkLst>
        </pc:cxnChg>
      </pc:sldChg>
      <pc:sldChg chg="addSp modSp new mod">
        <pc:chgData name="DEBOJYOTI CHAKRABORTY" userId="6b377957a5dd5094" providerId="LiveId" clId="{920AEB95-C08C-4013-8B63-C2C9E865D1FC}" dt="2025-02-06T16:16:03.080" v="369" actId="20577"/>
        <pc:sldMkLst>
          <pc:docMk/>
          <pc:sldMk cId="1804969359" sldId="260"/>
        </pc:sldMkLst>
        <pc:spChg chg="add mod">
          <ac:chgData name="DEBOJYOTI CHAKRABORTY" userId="6b377957a5dd5094" providerId="LiveId" clId="{920AEB95-C08C-4013-8B63-C2C9E865D1FC}" dt="2025-02-06T16:14:27.301" v="331"/>
          <ac:spMkLst>
            <pc:docMk/>
            <pc:sldMk cId="1804969359" sldId="260"/>
            <ac:spMk id="2" creationId="{38925BEC-D559-BD0E-9082-45D2EF3387A3}"/>
          </ac:spMkLst>
        </pc:spChg>
        <pc:spChg chg="add mod">
          <ac:chgData name="DEBOJYOTI CHAKRABORTY" userId="6b377957a5dd5094" providerId="LiveId" clId="{920AEB95-C08C-4013-8B63-C2C9E865D1FC}" dt="2025-02-06T16:14:59.724" v="337"/>
          <ac:spMkLst>
            <pc:docMk/>
            <pc:sldMk cId="1804969359" sldId="260"/>
            <ac:spMk id="6" creationId="{D4E8077C-1352-CBB8-D5EE-00461E3EB4DC}"/>
          </ac:spMkLst>
        </pc:spChg>
        <pc:spChg chg="add mod">
          <ac:chgData name="DEBOJYOTI CHAKRABORTY" userId="6b377957a5dd5094" providerId="LiveId" clId="{920AEB95-C08C-4013-8B63-C2C9E865D1FC}" dt="2025-02-06T16:15:44.072" v="363" actId="20577"/>
          <ac:spMkLst>
            <pc:docMk/>
            <pc:sldMk cId="1804969359" sldId="260"/>
            <ac:spMk id="7" creationId="{3BAB10F4-1E62-A01D-00CF-D7C1CCFED4AA}"/>
          </ac:spMkLst>
        </pc:spChg>
        <pc:spChg chg="add mod">
          <ac:chgData name="DEBOJYOTI CHAKRABORTY" userId="6b377957a5dd5094" providerId="LiveId" clId="{920AEB95-C08C-4013-8B63-C2C9E865D1FC}" dt="2025-02-06T16:16:03.080" v="369" actId="20577"/>
          <ac:spMkLst>
            <pc:docMk/>
            <pc:sldMk cId="1804969359" sldId="260"/>
            <ac:spMk id="8" creationId="{06A9AC92-5633-1B4B-D194-B21B5E1E7E73}"/>
          </ac:spMkLst>
        </pc:spChg>
        <pc:cxnChg chg="add mod">
          <ac:chgData name="DEBOJYOTI CHAKRABORTY" userId="6b377957a5dd5094" providerId="LiveId" clId="{920AEB95-C08C-4013-8B63-C2C9E865D1FC}" dt="2025-02-06T16:14:35.108" v="332"/>
          <ac:cxnSpMkLst>
            <pc:docMk/>
            <pc:sldMk cId="1804969359" sldId="260"/>
            <ac:cxnSpMk id="3" creationId="{7A7E7F40-363D-C7D4-2D28-934D837BD7C7}"/>
          </ac:cxnSpMkLst>
        </pc:cxnChg>
        <pc:cxnChg chg="add mod">
          <ac:chgData name="DEBOJYOTI CHAKRABORTY" userId="6b377957a5dd5094" providerId="LiveId" clId="{920AEB95-C08C-4013-8B63-C2C9E865D1FC}" dt="2025-02-06T16:15:49.668" v="364" actId="1076"/>
          <ac:cxnSpMkLst>
            <pc:docMk/>
            <pc:sldMk cId="1804969359" sldId="260"/>
            <ac:cxnSpMk id="4" creationId="{449F109D-5872-D51B-3759-43D352512A4E}"/>
          </ac:cxnSpMkLst>
        </pc:cxnChg>
        <pc:cxnChg chg="add mod">
          <ac:chgData name="DEBOJYOTI CHAKRABORTY" userId="6b377957a5dd5094" providerId="LiveId" clId="{920AEB95-C08C-4013-8B63-C2C9E865D1FC}" dt="2025-02-06T16:15:21.326" v="338" actId="1076"/>
          <ac:cxnSpMkLst>
            <pc:docMk/>
            <pc:sldMk cId="1804969359" sldId="260"/>
            <ac:cxnSpMk id="5" creationId="{799BAF20-FB73-D054-7DC4-0FC2539035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C7D-B3C2-6270-80AD-AAB6AA22C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E998C-3B54-3E5F-4770-CBC00618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2482-E611-BA67-8A15-55768830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1131-46D7-5C26-7477-0434FCDB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7C65-B5C2-BB75-6D90-3EF76DC2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9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6687-DFC4-E2FD-990A-10D6242F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955EE-41A9-9EBF-2DC3-041754651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C893-73A6-36D3-1BCE-7AB7F23A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9F70-9A71-C4EA-D5E0-E33763CB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3BCD-B4B0-14A2-9142-3269DCF6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4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08CAF-91EE-4456-9F84-C36FAB4D8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E8B72-E695-B490-2F7D-839AC154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B9E78-6C11-6261-D2FE-7CEE2DB8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E5B6-C41F-D8AB-954C-F32F6261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28DA-5357-C451-12DC-0FEFF5EE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6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E373-1F23-15BD-9443-719AC650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E006-CF4B-91C8-C8D9-7550D649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20F1-D832-D839-4364-63DC58C2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D735-04FA-0070-FC06-C9CF26D3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FA88-2707-DA37-EE38-6B572CF4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D72C-5E3E-B2CD-CF1C-972499FB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50CC-CA0C-8103-3F07-6A48E2C7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FFE4-7440-E651-DB6D-47841A73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3BE9D-5F50-B719-A317-2C6E963D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7F83-07EE-E5C9-9865-D570E044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E48A-3E17-01FC-D69D-2CF0E9E0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9970F-46DF-BDB4-3F3B-40EF4589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C89C7-EDE8-E891-0AB0-B01F9BFB2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C092-7662-D96F-D088-C9B3EC24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0BC-C9F4-37F3-F536-A37F7166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07F3-C1BA-B011-6901-3BEE4900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4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85A-0915-07DD-B06E-08FFF0C9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8710-2B0C-020A-D3EA-365FA7C6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21BE-EC8E-845B-C6D8-619D094F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563ED-A920-805A-BFB8-F655CE271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FF4AE-F58F-414A-C8B5-ED6A1CC9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FF2E9-491A-8A36-9724-0719942A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5E7B2-5212-74B9-C9D2-8A228B6E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55566-C90E-9299-51E8-470B8E7B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D653-5CBD-DFCE-B9D9-9E17BDC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66901-822F-CEBF-488C-005A5241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E638A-9E68-D8F4-4C40-50574FA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83729-1EB4-3D7C-69D3-B1E80740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0B717-FF1C-E3DF-A041-D9AD8B15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B1494-BE82-C5F3-B748-4FF22732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BD77A-4BB7-AD10-41F4-E1352658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C425-691A-D0B2-413F-E716F8B6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B305-6DC5-BBBF-41D6-6834DDFFA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0C516-F9BE-1CD5-104B-82DC6E07B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90A2-100D-3CF9-3B0F-7321AD8C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1AF91-DF32-5AE1-8CBB-4DB8EC52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434C1-CF5F-2E21-F5F7-E6507CCE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8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A27B-7193-54F0-1A51-FA01488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74F64-F895-CFB7-9133-514893B56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57764-5A28-93A3-F97F-156BB3E15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4F7F-D077-D47D-29DD-FE32D521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6147-758E-1DE8-BE3C-DAE16CEB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21E04-F770-75D1-9FB4-9EB7C179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B3A54-9586-8816-1658-FA6D351C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878D6-E0C3-CA17-088C-138C35C3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F7A1-C02B-2148-48F5-B3FDF48AF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849A-E9A0-4703-9663-03F81E6B9F8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2C2AB-AFFB-3A43-0C3B-52B854080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1712-6FCB-EC71-401D-529C3EA82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E445-6D92-4356-9E99-9A7C9AB5F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9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36384E-D365-9C4B-49D1-3E6FD711968A}"/>
              </a:ext>
            </a:extLst>
          </p:cNvPr>
          <p:cNvSpPr/>
          <p:nvPr/>
        </p:nvSpPr>
        <p:spPr>
          <a:xfrm>
            <a:off x="5142272" y="285135"/>
            <a:ext cx="1140542" cy="5985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5E2424-B0B5-C333-1A62-BD292EDEADB6}"/>
              </a:ext>
            </a:extLst>
          </p:cNvPr>
          <p:cNvCxnSpPr>
            <a:stCxn id="5" idx="2"/>
          </p:cNvCxnSpPr>
          <p:nvPr/>
        </p:nvCxnSpPr>
        <p:spPr>
          <a:xfrm>
            <a:off x="5712543" y="883651"/>
            <a:ext cx="0" cy="3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B51FF0-98DE-FAC0-97DD-ABD1DB6957E4}"/>
              </a:ext>
            </a:extLst>
          </p:cNvPr>
          <p:cNvSpPr/>
          <p:nvPr/>
        </p:nvSpPr>
        <p:spPr>
          <a:xfrm>
            <a:off x="4748981" y="1219200"/>
            <a:ext cx="1838631" cy="786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INPUT LENGTH AND BREADTH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03F75-72FE-C4E3-749E-94A4FFAC085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668296" y="2005781"/>
            <a:ext cx="1" cy="55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8DDDC6-F4D1-BECC-CCDA-D1D9318EDF0F}"/>
              </a:ext>
            </a:extLst>
          </p:cNvPr>
          <p:cNvSpPr/>
          <p:nvPr/>
        </p:nvSpPr>
        <p:spPr>
          <a:xfrm>
            <a:off x="4748980" y="2556387"/>
            <a:ext cx="1838631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AREA=LENGTH*BREADTH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26C2F2-1279-152C-6AC0-C2512E42A788}"/>
              </a:ext>
            </a:extLst>
          </p:cNvPr>
          <p:cNvCxnSpPr/>
          <p:nvPr/>
        </p:nvCxnSpPr>
        <p:spPr>
          <a:xfrm>
            <a:off x="5668295" y="3647768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8011DE-6F66-FC10-A3C4-D5489510BD8F}"/>
              </a:ext>
            </a:extLst>
          </p:cNvPr>
          <p:cNvSpPr/>
          <p:nvPr/>
        </p:nvSpPr>
        <p:spPr>
          <a:xfrm>
            <a:off x="4748979" y="4178710"/>
            <a:ext cx="1838629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AREA 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CC56F-ABFE-59B5-07E9-13F3420ACDBF}"/>
              </a:ext>
            </a:extLst>
          </p:cNvPr>
          <p:cNvCxnSpPr>
            <a:stCxn id="17" idx="2"/>
          </p:cNvCxnSpPr>
          <p:nvPr/>
        </p:nvCxnSpPr>
        <p:spPr>
          <a:xfrm>
            <a:off x="5668294" y="5093110"/>
            <a:ext cx="1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60871-4B54-AEAC-8A37-4CEAB408EDE5}"/>
              </a:ext>
            </a:extLst>
          </p:cNvPr>
          <p:cNvSpPr/>
          <p:nvPr/>
        </p:nvSpPr>
        <p:spPr>
          <a:xfrm>
            <a:off x="5098021" y="5719916"/>
            <a:ext cx="1184789" cy="631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9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037ADD-347C-3DE7-2DA4-BCCEEB9C7050}"/>
              </a:ext>
            </a:extLst>
          </p:cNvPr>
          <p:cNvSpPr/>
          <p:nvPr/>
        </p:nvSpPr>
        <p:spPr>
          <a:xfrm>
            <a:off x="4699819" y="108155"/>
            <a:ext cx="1907458" cy="737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E65F35-47E4-434D-F753-7230CD9DA262}"/>
              </a:ext>
            </a:extLst>
          </p:cNvPr>
          <p:cNvCxnSpPr>
            <a:cxnSpLocks/>
          </p:cNvCxnSpPr>
          <p:nvPr/>
        </p:nvCxnSpPr>
        <p:spPr>
          <a:xfrm>
            <a:off x="5648631" y="914400"/>
            <a:ext cx="0" cy="32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44034D-A8AB-298B-2E92-95CB29E125BF}"/>
              </a:ext>
            </a:extLst>
          </p:cNvPr>
          <p:cNvSpPr/>
          <p:nvPr/>
        </p:nvSpPr>
        <p:spPr>
          <a:xfrm>
            <a:off x="4694902" y="1238865"/>
            <a:ext cx="1907458" cy="924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INPUT ‘A’ AND ‘B’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F9219D-7E3C-6DE2-9204-A0C3F5141B24}"/>
              </a:ext>
            </a:extLst>
          </p:cNvPr>
          <p:cNvCxnSpPr>
            <a:cxnSpLocks/>
          </p:cNvCxnSpPr>
          <p:nvPr/>
        </p:nvCxnSpPr>
        <p:spPr>
          <a:xfrm>
            <a:off x="5648631" y="2261419"/>
            <a:ext cx="0" cy="2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064487-5D26-4A2A-63DB-D66E61AC8D68}"/>
              </a:ext>
            </a:extLst>
          </p:cNvPr>
          <p:cNvSpPr/>
          <p:nvPr/>
        </p:nvSpPr>
        <p:spPr>
          <a:xfrm>
            <a:off x="4866962" y="2564377"/>
            <a:ext cx="1622321" cy="506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A=A+B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1CD0D-379B-6F23-6442-91EDF9902DD6}"/>
              </a:ext>
            </a:extLst>
          </p:cNvPr>
          <p:cNvCxnSpPr>
            <a:cxnSpLocks/>
          </p:cNvCxnSpPr>
          <p:nvPr/>
        </p:nvCxnSpPr>
        <p:spPr>
          <a:xfrm>
            <a:off x="5678122" y="3119285"/>
            <a:ext cx="0" cy="30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7F77D0-F307-54DA-17BF-57089F7CAE72}"/>
              </a:ext>
            </a:extLst>
          </p:cNvPr>
          <p:cNvSpPr/>
          <p:nvPr/>
        </p:nvSpPr>
        <p:spPr>
          <a:xfrm>
            <a:off x="4901371" y="3472020"/>
            <a:ext cx="1622320" cy="506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B=A-B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5A588B-6E29-1599-D7D8-304723F4F056}"/>
              </a:ext>
            </a:extLst>
          </p:cNvPr>
          <p:cNvCxnSpPr/>
          <p:nvPr/>
        </p:nvCxnSpPr>
        <p:spPr>
          <a:xfrm>
            <a:off x="5678122" y="3978383"/>
            <a:ext cx="0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3D6C0C-6854-2C01-DA49-CDC77CDCC876}"/>
              </a:ext>
            </a:extLst>
          </p:cNvPr>
          <p:cNvSpPr/>
          <p:nvPr/>
        </p:nvSpPr>
        <p:spPr>
          <a:xfrm>
            <a:off x="4837472" y="4379663"/>
            <a:ext cx="1622317" cy="5063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A=A-B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03D005-91E8-7F0F-EA5B-4CB451815728}"/>
              </a:ext>
            </a:extLst>
          </p:cNvPr>
          <p:cNvCxnSpPr/>
          <p:nvPr/>
        </p:nvCxnSpPr>
        <p:spPr>
          <a:xfrm>
            <a:off x="5707608" y="4989870"/>
            <a:ext cx="0" cy="2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C0CF33-BCB6-4E32-000B-C289B3ECCF8E}"/>
              </a:ext>
            </a:extLst>
          </p:cNvPr>
          <p:cNvSpPr/>
          <p:nvPr/>
        </p:nvSpPr>
        <p:spPr>
          <a:xfrm>
            <a:off x="4724393" y="5314939"/>
            <a:ext cx="1907457" cy="6980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OUTPUT ‘A’ AND ‘B’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FD54-987E-4CF0-BDA7-3FAA18907587}"/>
              </a:ext>
            </a:extLst>
          </p:cNvPr>
          <p:cNvCxnSpPr>
            <a:stCxn id="18" idx="2"/>
          </p:cNvCxnSpPr>
          <p:nvPr/>
        </p:nvCxnSpPr>
        <p:spPr>
          <a:xfrm>
            <a:off x="5678122" y="6013029"/>
            <a:ext cx="29486" cy="24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D73C8-C587-C8D4-F0B7-C3CCCE538FCF}"/>
              </a:ext>
            </a:extLst>
          </p:cNvPr>
          <p:cNvSpPr/>
          <p:nvPr/>
        </p:nvSpPr>
        <p:spPr>
          <a:xfrm>
            <a:off x="4694902" y="6233308"/>
            <a:ext cx="1907457" cy="616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74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ED53D1-597D-B0E9-B218-888360F3BD47}"/>
              </a:ext>
            </a:extLst>
          </p:cNvPr>
          <p:cNvSpPr/>
          <p:nvPr/>
        </p:nvSpPr>
        <p:spPr>
          <a:xfrm>
            <a:off x="4699819" y="108155"/>
            <a:ext cx="1907458" cy="737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93AAE8-6055-6B71-D348-605F72B98082}"/>
              </a:ext>
            </a:extLst>
          </p:cNvPr>
          <p:cNvCxnSpPr>
            <a:cxnSpLocks/>
          </p:cNvCxnSpPr>
          <p:nvPr/>
        </p:nvCxnSpPr>
        <p:spPr>
          <a:xfrm>
            <a:off x="5648631" y="914400"/>
            <a:ext cx="0" cy="32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147338-6CDA-7274-B6BF-7ACFE4FCFA36}"/>
              </a:ext>
            </a:extLst>
          </p:cNvPr>
          <p:cNvCxnSpPr>
            <a:cxnSpLocks/>
          </p:cNvCxnSpPr>
          <p:nvPr/>
        </p:nvCxnSpPr>
        <p:spPr>
          <a:xfrm>
            <a:off x="5663378" y="2266335"/>
            <a:ext cx="0" cy="32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5ABA6F-FB97-204F-5AF2-5294E27E5A19}"/>
              </a:ext>
            </a:extLst>
          </p:cNvPr>
          <p:cNvCxnSpPr>
            <a:cxnSpLocks/>
          </p:cNvCxnSpPr>
          <p:nvPr/>
        </p:nvCxnSpPr>
        <p:spPr>
          <a:xfrm>
            <a:off x="5648631" y="4095135"/>
            <a:ext cx="0" cy="32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945F96-FE71-421D-C71E-891BFBA2DFE0}"/>
              </a:ext>
            </a:extLst>
          </p:cNvPr>
          <p:cNvCxnSpPr>
            <a:cxnSpLocks/>
          </p:cNvCxnSpPr>
          <p:nvPr/>
        </p:nvCxnSpPr>
        <p:spPr>
          <a:xfrm>
            <a:off x="8627805" y="4338483"/>
            <a:ext cx="0" cy="162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6108EA-13E3-AA32-BC52-0B76CB3A0578}"/>
              </a:ext>
            </a:extLst>
          </p:cNvPr>
          <p:cNvSpPr/>
          <p:nvPr/>
        </p:nvSpPr>
        <p:spPr>
          <a:xfrm>
            <a:off x="4694902" y="1238865"/>
            <a:ext cx="1907458" cy="924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INPUT A</a:t>
            </a:r>
            <a:endParaRPr lang="en-IN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49B3F1AC-E8DC-34F8-3FA7-76D243978268}"/>
              </a:ext>
            </a:extLst>
          </p:cNvPr>
          <p:cNvSpPr/>
          <p:nvPr/>
        </p:nvSpPr>
        <p:spPr>
          <a:xfrm>
            <a:off x="4906297" y="2694037"/>
            <a:ext cx="1484668" cy="1322440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(A%2==0)</a:t>
            </a:r>
            <a:endParaRPr lang="en-IN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CD7846-2694-8622-199F-E5A2DD37805C}"/>
              </a:ext>
            </a:extLst>
          </p:cNvPr>
          <p:cNvCxnSpPr/>
          <p:nvPr/>
        </p:nvCxnSpPr>
        <p:spPr>
          <a:xfrm>
            <a:off x="6602360" y="3355257"/>
            <a:ext cx="1076634" cy="2925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0F32D7-9009-94D9-8372-3FF03B7EC362}"/>
              </a:ext>
            </a:extLst>
          </p:cNvPr>
          <p:cNvSpPr/>
          <p:nvPr/>
        </p:nvSpPr>
        <p:spPr>
          <a:xfrm>
            <a:off x="7806813" y="3429000"/>
            <a:ext cx="1602658" cy="848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= A IS EVEN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8170E-AB66-6A34-76F3-3D5578D10911}"/>
              </a:ext>
            </a:extLst>
          </p:cNvPr>
          <p:cNvSpPr/>
          <p:nvPr/>
        </p:nvSpPr>
        <p:spPr>
          <a:xfrm>
            <a:off x="6951406" y="2487561"/>
            <a:ext cx="1076632" cy="587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  <a:endParaRPr lang="en-IN" dirty="0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89BA5158-B60E-955A-5F0B-3010D970FF4C}"/>
              </a:ext>
            </a:extLst>
          </p:cNvPr>
          <p:cNvSpPr/>
          <p:nvPr/>
        </p:nvSpPr>
        <p:spPr>
          <a:xfrm>
            <a:off x="4984953" y="4498257"/>
            <a:ext cx="1327355" cy="870156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  <a:endParaRPr lang="en-IN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0097B4-9A77-EDEE-FADE-0E049F73592C}"/>
              </a:ext>
            </a:extLst>
          </p:cNvPr>
          <p:cNvCxnSpPr>
            <a:stCxn id="16" idx="3"/>
          </p:cNvCxnSpPr>
          <p:nvPr/>
        </p:nvCxnSpPr>
        <p:spPr>
          <a:xfrm>
            <a:off x="6312308" y="4933335"/>
            <a:ext cx="481782" cy="2187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E706396-7E6C-5502-F049-DF6727D0EA75}"/>
              </a:ext>
            </a:extLst>
          </p:cNvPr>
          <p:cNvSpPr/>
          <p:nvPr/>
        </p:nvSpPr>
        <p:spPr>
          <a:xfrm>
            <a:off x="5909187" y="4016476"/>
            <a:ext cx="1248696" cy="587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179D6F-895B-4796-02D5-8C24211BF5CC}"/>
              </a:ext>
            </a:extLst>
          </p:cNvPr>
          <p:cNvSpPr/>
          <p:nvPr/>
        </p:nvSpPr>
        <p:spPr>
          <a:xfrm>
            <a:off x="6794090" y="4933335"/>
            <a:ext cx="1327355" cy="651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= A IS ODD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B1053-745C-18E8-DF59-BC0CBBCCB3EC}"/>
              </a:ext>
            </a:extLst>
          </p:cNvPr>
          <p:cNvCxnSpPr/>
          <p:nvPr/>
        </p:nvCxnSpPr>
        <p:spPr>
          <a:xfrm>
            <a:off x="8028038" y="5584721"/>
            <a:ext cx="0" cy="3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3C75-FA7B-D1AC-2AF0-813271E51657}"/>
              </a:ext>
            </a:extLst>
          </p:cNvPr>
          <p:cNvSpPr/>
          <p:nvPr/>
        </p:nvSpPr>
        <p:spPr>
          <a:xfrm>
            <a:off x="7502013" y="5965722"/>
            <a:ext cx="1602655" cy="720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27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F36255-DC89-C314-7557-AA04C61FE6DB}"/>
              </a:ext>
            </a:extLst>
          </p:cNvPr>
          <p:cNvSpPr/>
          <p:nvPr/>
        </p:nvSpPr>
        <p:spPr>
          <a:xfrm>
            <a:off x="4729316" y="0"/>
            <a:ext cx="1366684" cy="589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5F257C-7414-62BD-5E96-F0158DACDC6C}"/>
              </a:ext>
            </a:extLst>
          </p:cNvPr>
          <p:cNvCxnSpPr>
            <a:stCxn id="2" idx="2"/>
          </p:cNvCxnSpPr>
          <p:nvPr/>
        </p:nvCxnSpPr>
        <p:spPr>
          <a:xfrm>
            <a:off x="5412658" y="589935"/>
            <a:ext cx="14748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6D842A-84DC-2A47-B33F-63DF78395F71}"/>
              </a:ext>
            </a:extLst>
          </p:cNvPr>
          <p:cNvSpPr/>
          <p:nvPr/>
        </p:nvSpPr>
        <p:spPr>
          <a:xfrm>
            <a:off x="4537586" y="894734"/>
            <a:ext cx="1779640" cy="707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INPUT NUM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311847-C27D-A6E8-8519-91D39222D868}"/>
              </a:ext>
            </a:extLst>
          </p:cNvPr>
          <p:cNvCxnSpPr>
            <a:stCxn id="5" idx="2"/>
          </p:cNvCxnSpPr>
          <p:nvPr/>
        </p:nvCxnSpPr>
        <p:spPr>
          <a:xfrm>
            <a:off x="5427406" y="1602656"/>
            <a:ext cx="0" cy="4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9810E1-29FF-974C-6ADE-EBBD33C8B4AF}"/>
              </a:ext>
            </a:extLst>
          </p:cNvPr>
          <p:cNvSpPr/>
          <p:nvPr/>
        </p:nvSpPr>
        <p:spPr>
          <a:xfrm>
            <a:off x="4537587" y="2054945"/>
            <a:ext cx="1779638" cy="707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= 1+2+3+..+NUM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A5016-5348-0383-C537-C744CA5D482A}"/>
              </a:ext>
            </a:extLst>
          </p:cNvPr>
          <p:cNvCxnSpPr>
            <a:stCxn id="8" idx="2"/>
          </p:cNvCxnSpPr>
          <p:nvPr/>
        </p:nvCxnSpPr>
        <p:spPr>
          <a:xfrm flipH="1">
            <a:off x="5412658" y="2762867"/>
            <a:ext cx="14748" cy="43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0800A-25C0-15C0-CB3D-73DF3D65511A}"/>
              </a:ext>
            </a:extLst>
          </p:cNvPr>
          <p:cNvSpPr/>
          <p:nvPr/>
        </p:nvSpPr>
        <p:spPr>
          <a:xfrm>
            <a:off x="4744064" y="3293812"/>
            <a:ext cx="1366684" cy="707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925BEC-D559-BD0E-9082-45D2EF3387A3}"/>
              </a:ext>
            </a:extLst>
          </p:cNvPr>
          <p:cNvSpPr/>
          <p:nvPr/>
        </p:nvSpPr>
        <p:spPr>
          <a:xfrm>
            <a:off x="4729316" y="0"/>
            <a:ext cx="1366684" cy="589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7E7F40-363D-C7D4-2D28-934D837BD7C7}"/>
              </a:ext>
            </a:extLst>
          </p:cNvPr>
          <p:cNvCxnSpPr/>
          <p:nvPr/>
        </p:nvCxnSpPr>
        <p:spPr>
          <a:xfrm>
            <a:off x="5412658" y="589935"/>
            <a:ext cx="14748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9F109D-5872-D51B-3759-43D352512A4E}"/>
              </a:ext>
            </a:extLst>
          </p:cNvPr>
          <p:cNvCxnSpPr/>
          <p:nvPr/>
        </p:nvCxnSpPr>
        <p:spPr>
          <a:xfrm>
            <a:off x="5363497" y="2772704"/>
            <a:ext cx="14748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BAF20-FB73-D054-7DC4-0FC25390350A}"/>
              </a:ext>
            </a:extLst>
          </p:cNvPr>
          <p:cNvCxnSpPr/>
          <p:nvPr/>
        </p:nvCxnSpPr>
        <p:spPr>
          <a:xfrm>
            <a:off x="5378245" y="1602656"/>
            <a:ext cx="14748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E8077C-1352-CBB8-D5EE-00461E3EB4DC}"/>
              </a:ext>
            </a:extLst>
          </p:cNvPr>
          <p:cNvSpPr/>
          <p:nvPr/>
        </p:nvSpPr>
        <p:spPr>
          <a:xfrm>
            <a:off x="4537586" y="894734"/>
            <a:ext cx="1779640" cy="707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INPUT NUM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AB10F4-1E62-A01D-00CF-D7C1CCFED4AA}"/>
              </a:ext>
            </a:extLst>
          </p:cNvPr>
          <p:cNvSpPr/>
          <p:nvPr/>
        </p:nvSpPr>
        <p:spPr>
          <a:xfrm>
            <a:off x="4537587" y="2054945"/>
            <a:ext cx="1779638" cy="7079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= 1*2*3*…*NUM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9AC92-5633-1B4B-D194-B21B5E1E7E73}"/>
              </a:ext>
            </a:extLst>
          </p:cNvPr>
          <p:cNvSpPr/>
          <p:nvPr/>
        </p:nvSpPr>
        <p:spPr>
          <a:xfrm>
            <a:off x="4729316" y="3146323"/>
            <a:ext cx="1366684" cy="707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6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DEBOJYOTI CHAKRABORTY</dc:creator>
  <cp:lastModifiedBy>DEBOJYOTI CHAKRABORTY</cp:lastModifiedBy>
  <cp:revision>1</cp:revision>
  <dcterms:created xsi:type="dcterms:W3CDTF">2025-02-06T15:54:11Z</dcterms:created>
  <dcterms:modified xsi:type="dcterms:W3CDTF">2025-02-06T16:16:10Z</dcterms:modified>
</cp:coreProperties>
</file>