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ragmatica Extended Bold" panose="020B0705040502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11977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grpSp>
        <p:nvGrpSpPr>
          <p:cNvPr id="3" name="Group 3"/>
          <p:cNvGrpSpPr/>
          <p:nvPr/>
        </p:nvGrpSpPr>
        <p:grpSpPr>
          <a:xfrm>
            <a:off x="2942250" y="7336482"/>
            <a:ext cx="12403499" cy="1726490"/>
            <a:chOff x="0" y="-104775"/>
            <a:chExt cx="3266765" cy="454713"/>
          </a:xfrm>
        </p:grpSpPr>
        <p:sp>
          <p:nvSpPr>
            <p:cNvPr id="4" name="Freeform 4"/>
            <p:cNvSpPr/>
            <p:nvPr/>
          </p:nvSpPr>
          <p:spPr>
            <a:xfrm>
              <a:off x="0" y="-52388"/>
              <a:ext cx="3266765" cy="349938"/>
            </a:xfrm>
            <a:custGeom>
              <a:avLst/>
              <a:gdLst/>
              <a:ahLst/>
              <a:cxnLst/>
              <a:rect l="l" t="t" r="r" b="b"/>
              <a:pathLst>
                <a:path w="3266765" h="349938">
                  <a:moveTo>
                    <a:pt x="13108" y="0"/>
                  </a:moveTo>
                  <a:lnTo>
                    <a:pt x="3253658" y="0"/>
                  </a:lnTo>
                  <a:cubicBezTo>
                    <a:pt x="3257134" y="0"/>
                    <a:pt x="3260468" y="1381"/>
                    <a:pt x="3262926" y="3839"/>
                  </a:cubicBezTo>
                  <a:cubicBezTo>
                    <a:pt x="3265384" y="6297"/>
                    <a:pt x="3266765" y="9631"/>
                    <a:pt x="3266765" y="13108"/>
                  </a:cubicBezTo>
                  <a:lnTo>
                    <a:pt x="3266765" y="336831"/>
                  </a:lnTo>
                  <a:cubicBezTo>
                    <a:pt x="3266765" y="340307"/>
                    <a:pt x="3265384" y="343641"/>
                    <a:pt x="3262926" y="346099"/>
                  </a:cubicBezTo>
                  <a:cubicBezTo>
                    <a:pt x="3260468" y="348557"/>
                    <a:pt x="3257134" y="349938"/>
                    <a:pt x="3253658" y="349938"/>
                  </a:cubicBezTo>
                  <a:lnTo>
                    <a:pt x="13108" y="349938"/>
                  </a:lnTo>
                  <a:cubicBezTo>
                    <a:pt x="5868" y="349938"/>
                    <a:pt x="0" y="344070"/>
                    <a:pt x="0" y="336831"/>
                  </a:cubicBezTo>
                  <a:lnTo>
                    <a:pt x="0" y="13108"/>
                  </a:lnTo>
                  <a:cubicBezTo>
                    <a:pt x="0" y="9631"/>
                    <a:pt x="1381" y="6297"/>
                    <a:pt x="3839" y="3839"/>
                  </a:cubicBezTo>
                  <a:cubicBezTo>
                    <a:pt x="6297" y="1381"/>
                    <a:pt x="9631" y="0"/>
                    <a:pt x="13108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3266765" cy="45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 b="1" dirty="0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COURSE À L’AVEUGLE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16444" y="3056715"/>
            <a:ext cx="5109371" cy="5109371"/>
          </a:xfrm>
          <a:custGeom>
            <a:avLst/>
            <a:gdLst/>
            <a:ahLst/>
            <a:cxnLst/>
            <a:rect l="l" t="t" r="r" b="b"/>
            <a:pathLst>
              <a:path w="5109371" h="5109371">
                <a:moveTo>
                  <a:pt x="0" y="0"/>
                </a:moveTo>
                <a:lnTo>
                  <a:pt x="5109372" y="0"/>
                </a:lnTo>
                <a:lnTo>
                  <a:pt x="5109372" y="5109372"/>
                </a:lnTo>
                <a:lnTo>
                  <a:pt x="0" y="5109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3" name="Freeform 3"/>
          <p:cNvSpPr/>
          <p:nvPr/>
        </p:nvSpPr>
        <p:spPr>
          <a:xfrm>
            <a:off x="9562184" y="3056715"/>
            <a:ext cx="5109371" cy="5109371"/>
          </a:xfrm>
          <a:custGeom>
            <a:avLst/>
            <a:gdLst/>
            <a:ahLst/>
            <a:cxnLst/>
            <a:rect l="l" t="t" r="r" b="b"/>
            <a:pathLst>
              <a:path w="5109371" h="5109371">
                <a:moveTo>
                  <a:pt x="0" y="0"/>
                </a:moveTo>
                <a:lnTo>
                  <a:pt x="5109372" y="0"/>
                </a:lnTo>
                <a:lnTo>
                  <a:pt x="5109372" y="5109372"/>
                </a:lnTo>
                <a:lnTo>
                  <a:pt x="0" y="5109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grpSp>
        <p:nvGrpSpPr>
          <p:cNvPr id="4" name="Group 4"/>
          <p:cNvGrpSpPr/>
          <p:nvPr/>
        </p:nvGrpSpPr>
        <p:grpSpPr>
          <a:xfrm>
            <a:off x="2942250" y="630882"/>
            <a:ext cx="12403499" cy="1726490"/>
            <a:chOff x="0" y="-104775"/>
            <a:chExt cx="3266765" cy="454713"/>
          </a:xfrm>
        </p:grpSpPr>
        <p:sp>
          <p:nvSpPr>
            <p:cNvPr id="5" name="Freeform 5"/>
            <p:cNvSpPr/>
            <p:nvPr/>
          </p:nvSpPr>
          <p:spPr>
            <a:xfrm>
              <a:off x="0" y="-52388"/>
              <a:ext cx="3266765" cy="349938"/>
            </a:xfrm>
            <a:custGeom>
              <a:avLst/>
              <a:gdLst/>
              <a:ahLst/>
              <a:cxnLst/>
              <a:rect l="l" t="t" r="r" b="b"/>
              <a:pathLst>
                <a:path w="3266765" h="349938">
                  <a:moveTo>
                    <a:pt x="13108" y="0"/>
                  </a:moveTo>
                  <a:lnTo>
                    <a:pt x="3253658" y="0"/>
                  </a:lnTo>
                  <a:cubicBezTo>
                    <a:pt x="3257134" y="0"/>
                    <a:pt x="3260468" y="1381"/>
                    <a:pt x="3262926" y="3839"/>
                  </a:cubicBezTo>
                  <a:cubicBezTo>
                    <a:pt x="3265384" y="6297"/>
                    <a:pt x="3266765" y="9631"/>
                    <a:pt x="3266765" y="13108"/>
                  </a:cubicBezTo>
                  <a:lnTo>
                    <a:pt x="3266765" y="336831"/>
                  </a:lnTo>
                  <a:cubicBezTo>
                    <a:pt x="3266765" y="340307"/>
                    <a:pt x="3265384" y="343641"/>
                    <a:pt x="3262926" y="346099"/>
                  </a:cubicBezTo>
                  <a:cubicBezTo>
                    <a:pt x="3260468" y="348557"/>
                    <a:pt x="3257134" y="349938"/>
                    <a:pt x="3253658" y="349938"/>
                  </a:cubicBezTo>
                  <a:lnTo>
                    <a:pt x="13108" y="349938"/>
                  </a:lnTo>
                  <a:cubicBezTo>
                    <a:pt x="5868" y="349938"/>
                    <a:pt x="0" y="344070"/>
                    <a:pt x="0" y="336831"/>
                  </a:cubicBezTo>
                  <a:lnTo>
                    <a:pt x="0" y="13108"/>
                  </a:lnTo>
                  <a:cubicBezTo>
                    <a:pt x="0" y="9631"/>
                    <a:pt x="1381" y="6297"/>
                    <a:pt x="3839" y="3839"/>
                  </a:cubicBezTo>
                  <a:cubicBezTo>
                    <a:pt x="6297" y="1381"/>
                    <a:pt x="9631" y="0"/>
                    <a:pt x="13108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3266765" cy="45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 b="1" dirty="0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LE SPORT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724444"/>
            <a:ext cx="3816086" cy="3816086"/>
          </a:xfrm>
          <a:custGeom>
            <a:avLst/>
            <a:gdLst/>
            <a:ahLst/>
            <a:cxnLst/>
            <a:rect l="l" t="t" r="r" b="b"/>
            <a:pathLst>
              <a:path w="3816086" h="3816086">
                <a:moveTo>
                  <a:pt x="0" y="0"/>
                </a:moveTo>
                <a:lnTo>
                  <a:pt x="3816086" y="0"/>
                </a:lnTo>
                <a:lnTo>
                  <a:pt x="3816086" y="3816086"/>
                </a:lnTo>
                <a:lnTo>
                  <a:pt x="0" y="3816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3" name="Freeform 3"/>
          <p:cNvSpPr/>
          <p:nvPr/>
        </p:nvSpPr>
        <p:spPr>
          <a:xfrm>
            <a:off x="5163777" y="3724444"/>
            <a:ext cx="3816086" cy="3816086"/>
          </a:xfrm>
          <a:custGeom>
            <a:avLst/>
            <a:gdLst/>
            <a:ahLst/>
            <a:cxnLst/>
            <a:rect l="l" t="t" r="r" b="b"/>
            <a:pathLst>
              <a:path w="3816086" h="3816086">
                <a:moveTo>
                  <a:pt x="0" y="0"/>
                </a:moveTo>
                <a:lnTo>
                  <a:pt x="3816086" y="0"/>
                </a:lnTo>
                <a:lnTo>
                  <a:pt x="3816086" y="3816086"/>
                </a:lnTo>
                <a:lnTo>
                  <a:pt x="0" y="3816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4" name="Freeform 4"/>
          <p:cNvSpPr/>
          <p:nvPr/>
        </p:nvSpPr>
        <p:spPr>
          <a:xfrm>
            <a:off x="9303495" y="3724444"/>
            <a:ext cx="3816086" cy="3816086"/>
          </a:xfrm>
          <a:custGeom>
            <a:avLst/>
            <a:gdLst/>
            <a:ahLst/>
            <a:cxnLst/>
            <a:rect l="l" t="t" r="r" b="b"/>
            <a:pathLst>
              <a:path w="3816086" h="3816086">
                <a:moveTo>
                  <a:pt x="0" y="0"/>
                </a:moveTo>
                <a:lnTo>
                  <a:pt x="3816086" y="0"/>
                </a:lnTo>
                <a:lnTo>
                  <a:pt x="3816086" y="3816086"/>
                </a:lnTo>
                <a:lnTo>
                  <a:pt x="0" y="38160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grpSp>
        <p:nvGrpSpPr>
          <p:cNvPr id="5" name="Group 5"/>
          <p:cNvGrpSpPr/>
          <p:nvPr/>
        </p:nvGrpSpPr>
        <p:grpSpPr>
          <a:xfrm>
            <a:off x="2942250" y="630882"/>
            <a:ext cx="12403499" cy="1726490"/>
            <a:chOff x="0" y="-104775"/>
            <a:chExt cx="3266765" cy="454713"/>
          </a:xfrm>
        </p:grpSpPr>
        <p:sp>
          <p:nvSpPr>
            <p:cNvPr id="6" name="Freeform 6"/>
            <p:cNvSpPr/>
            <p:nvPr/>
          </p:nvSpPr>
          <p:spPr>
            <a:xfrm>
              <a:off x="0" y="-52388"/>
              <a:ext cx="3266765" cy="349938"/>
            </a:xfrm>
            <a:custGeom>
              <a:avLst/>
              <a:gdLst/>
              <a:ahLst/>
              <a:cxnLst/>
              <a:rect l="l" t="t" r="r" b="b"/>
              <a:pathLst>
                <a:path w="3266765" h="349938">
                  <a:moveTo>
                    <a:pt x="13108" y="0"/>
                  </a:moveTo>
                  <a:lnTo>
                    <a:pt x="3253658" y="0"/>
                  </a:lnTo>
                  <a:cubicBezTo>
                    <a:pt x="3257134" y="0"/>
                    <a:pt x="3260468" y="1381"/>
                    <a:pt x="3262926" y="3839"/>
                  </a:cubicBezTo>
                  <a:cubicBezTo>
                    <a:pt x="3265384" y="6297"/>
                    <a:pt x="3266765" y="9631"/>
                    <a:pt x="3266765" y="13108"/>
                  </a:cubicBezTo>
                  <a:lnTo>
                    <a:pt x="3266765" y="336831"/>
                  </a:lnTo>
                  <a:cubicBezTo>
                    <a:pt x="3266765" y="340307"/>
                    <a:pt x="3265384" y="343641"/>
                    <a:pt x="3262926" y="346099"/>
                  </a:cubicBezTo>
                  <a:cubicBezTo>
                    <a:pt x="3260468" y="348557"/>
                    <a:pt x="3257134" y="349938"/>
                    <a:pt x="3253658" y="349938"/>
                  </a:cubicBezTo>
                  <a:lnTo>
                    <a:pt x="13108" y="349938"/>
                  </a:lnTo>
                  <a:cubicBezTo>
                    <a:pt x="5868" y="349938"/>
                    <a:pt x="0" y="344070"/>
                    <a:pt x="0" y="336831"/>
                  </a:cubicBezTo>
                  <a:lnTo>
                    <a:pt x="0" y="13108"/>
                  </a:lnTo>
                  <a:cubicBezTo>
                    <a:pt x="0" y="9631"/>
                    <a:pt x="1381" y="6297"/>
                    <a:pt x="3839" y="3839"/>
                  </a:cubicBezTo>
                  <a:cubicBezTo>
                    <a:pt x="6297" y="1381"/>
                    <a:pt x="9631" y="0"/>
                    <a:pt x="13108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3266765" cy="45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 b="1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LES REGLES DU SPORT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443214" y="3724444"/>
            <a:ext cx="3816086" cy="3816086"/>
          </a:xfrm>
          <a:custGeom>
            <a:avLst/>
            <a:gdLst/>
            <a:ahLst/>
            <a:cxnLst/>
            <a:rect l="l" t="t" r="r" b="b"/>
            <a:pathLst>
              <a:path w="3816086" h="3816086">
                <a:moveTo>
                  <a:pt x="0" y="0"/>
                </a:moveTo>
                <a:lnTo>
                  <a:pt x="3816086" y="0"/>
                </a:lnTo>
                <a:lnTo>
                  <a:pt x="3816086" y="3816086"/>
                </a:lnTo>
                <a:lnTo>
                  <a:pt x="0" y="38160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9" name="TextBox 9"/>
          <p:cNvSpPr txBox="1"/>
          <p:nvPr/>
        </p:nvSpPr>
        <p:spPr>
          <a:xfrm>
            <a:off x="1447123" y="7855601"/>
            <a:ext cx="299025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LES OBSTACLES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000000"/>
              </a:solidFill>
              <a:latin typeface="Pragmatica Extended Bold"/>
              <a:ea typeface="Pragmatica Extended Bold"/>
              <a:cs typeface="Pragmatica Extended Bold"/>
              <a:sym typeface="Pragmatica Extende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85716" y="7855601"/>
            <a:ext cx="3051645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LIMITE DES INSTRUCTIONS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000000"/>
              </a:solidFill>
              <a:latin typeface="Pragmatica Extended Bold"/>
              <a:ea typeface="Pragmatica Extended Bold"/>
              <a:cs typeface="Pragmatica Extended Bold"/>
              <a:sym typeface="Pragmatica Extende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76081" y="7855601"/>
            <a:ext cx="317093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LIMITE DE TEMPS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65443" y="3118521"/>
            <a:ext cx="397162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A6A6A6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OPTION SUPPLÉMENTAIRE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25434" y="7855601"/>
            <a:ext cx="3051645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ÉCHANGER LES RÔLES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2250" y="630882"/>
            <a:ext cx="12403499" cy="1726490"/>
            <a:chOff x="0" y="-104775"/>
            <a:chExt cx="3266765" cy="454713"/>
          </a:xfrm>
        </p:grpSpPr>
        <p:sp>
          <p:nvSpPr>
            <p:cNvPr id="3" name="Freeform 3"/>
            <p:cNvSpPr/>
            <p:nvPr/>
          </p:nvSpPr>
          <p:spPr>
            <a:xfrm>
              <a:off x="0" y="-52388"/>
              <a:ext cx="3266765" cy="349938"/>
            </a:xfrm>
            <a:custGeom>
              <a:avLst/>
              <a:gdLst/>
              <a:ahLst/>
              <a:cxnLst/>
              <a:rect l="l" t="t" r="r" b="b"/>
              <a:pathLst>
                <a:path w="3266765" h="349938">
                  <a:moveTo>
                    <a:pt x="13108" y="0"/>
                  </a:moveTo>
                  <a:lnTo>
                    <a:pt x="3253658" y="0"/>
                  </a:lnTo>
                  <a:cubicBezTo>
                    <a:pt x="3257134" y="0"/>
                    <a:pt x="3260468" y="1381"/>
                    <a:pt x="3262926" y="3839"/>
                  </a:cubicBezTo>
                  <a:cubicBezTo>
                    <a:pt x="3265384" y="6297"/>
                    <a:pt x="3266765" y="9631"/>
                    <a:pt x="3266765" y="13108"/>
                  </a:cubicBezTo>
                  <a:lnTo>
                    <a:pt x="3266765" y="336831"/>
                  </a:lnTo>
                  <a:cubicBezTo>
                    <a:pt x="3266765" y="340307"/>
                    <a:pt x="3265384" y="343641"/>
                    <a:pt x="3262926" y="346099"/>
                  </a:cubicBezTo>
                  <a:cubicBezTo>
                    <a:pt x="3260468" y="348557"/>
                    <a:pt x="3257134" y="349938"/>
                    <a:pt x="3253658" y="349938"/>
                  </a:cubicBezTo>
                  <a:lnTo>
                    <a:pt x="13108" y="349938"/>
                  </a:lnTo>
                  <a:cubicBezTo>
                    <a:pt x="5868" y="349938"/>
                    <a:pt x="0" y="344070"/>
                    <a:pt x="0" y="336831"/>
                  </a:cubicBezTo>
                  <a:lnTo>
                    <a:pt x="0" y="13108"/>
                  </a:lnTo>
                  <a:cubicBezTo>
                    <a:pt x="0" y="9631"/>
                    <a:pt x="1381" y="6297"/>
                    <a:pt x="3839" y="3839"/>
                  </a:cubicBezTo>
                  <a:cubicBezTo>
                    <a:pt x="6297" y="1381"/>
                    <a:pt x="9631" y="0"/>
                    <a:pt x="13108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3266765" cy="45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 b="1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MATÉRIEL NÉCESSAIRE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3723276" y="3535413"/>
            <a:ext cx="3691633" cy="3691633"/>
          </a:xfrm>
          <a:custGeom>
            <a:avLst/>
            <a:gdLst/>
            <a:ahLst/>
            <a:cxnLst/>
            <a:rect l="l" t="t" r="r" b="b"/>
            <a:pathLst>
              <a:path w="3691633" h="3691633">
                <a:moveTo>
                  <a:pt x="0" y="0"/>
                </a:moveTo>
                <a:lnTo>
                  <a:pt x="3691634" y="0"/>
                </a:lnTo>
                <a:lnTo>
                  <a:pt x="3691634" y="3691634"/>
                </a:lnTo>
                <a:lnTo>
                  <a:pt x="0" y="3691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6" name="Freeform 6"/>
          <p:cNvSpPr/>
          <p:nvPr/>
        </p:nvSpPr>
        <p:spPr>
          <a:xfrm>
            <a:off x="9439881" y="3535413"/>
            <a:ext cx="3691633" cy="3691633"/>
          </a:xfrm>
          <a:custGeom>
            <a:avLst/>
            <a:gdLst/>
            <a:ahLst/>
            <a:cxnLst/>
            <a:rect l="l" t="t" r="r" b="b"/>
            <a:pathLst>
              <a:path w="3691633" h="3691633">
                <a:moveTo>
                  <a:pt x="0" y="0"/>
                </a:moveTo>
                <a:lnTo>
                  <a:pt x="3691633" y="0"/>
                </a:lnTo>
                <a:lnTo>
                  <a:pt x="3691633" y="3691634"/>
                </a:lnTo>
                <a:lnTo>
                  <a:pt x="0" y="3691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7" name="Freeform 7"/>
          <p:cNvSpPr/>
          <p:nvPr/>
        </p:nvSpPr>
        <p:spPr>
          <a:xfrm>
            <a:off x="5156486" y="3535413"/>
            <a:ext cx="3691633" cy="3691633"/>
          </a:xfrm>
          <a:custGeom>
            <a:avLst/>
            <a:gdLst/>
            <a:ahLst/>
            <a:cxnLst/>
            <a:rect l="l" t="t" r="r" b="b"/>
            <a:pathLst>
              <a:path w="3691633" h="3691633">
                <a:moveTo>
                  <a:pt x="0" y="0"/>
                </a:moveTo>
                <a:lnTo>
                  <a:pt x="3691633" y="0"/>
                </a:lnTo>
                <a:lnTo>
                  <a:pt x="3691633" y="3691634"/>
                </a:lnTo>
                <a:lnTo>
                  <a:pt x="0" y="3691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8" name="Freeform 8"/>
          <p:cNvSpPr/>
          <p:nvPr/>
        </p:nvSpPr>
        <p:spPr>
          <a:xfrm>
            <a:off x="873090" y="3535413"/>
            <a:ext cx="3691633" cy="3691633"/>
          </a:xfrm>
          <a:custGeom>
            <a:avLst/>
            <a:gdLst/>
            <a:ahLst/>
            <a:cxnLst/>
            <a:rect l="l" t="t" r="r" b="b"/>
            <a:pathLst>
              <a:path w="3691633" h="3691633">
                <a:moveTo>
                  <a:pt x="0" y="0"/>
                </a:moveTo>
                <a:lnTo>
                  <a:pt x="3691634" y="0"/>
                </a:lnTo>
                <a:lnTo>
                  <a:pt x="3691634" y="3691634"/>
                </a:lnTo>
                <a:lnTo>
                  <a:pt x="0" y="3691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9" name="TextBox 9"/>
          <p:cNvSpPr txBox="1"/>
          <p:nvPr/>
        </p:nvSpPr>
        <p:spPr>
          <a:xfrm>
            <a:off x="6096534" y="7521575"/>
            <a:ext cx="181153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BANDEAU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36518" y="7521575"/>
            <a:ext cx="3498359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CONES, POUTRES, ET AUTRES OBSTACLES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000000"/>
              </a:solidFill>
              <a:latin typeface="Pragmatica Extended Bold"/>
              <a:ea typeface="Pragmatica Extended Bold"/>
              <a:cs typeface="Pragmatica Extended Bold"/>
              <a:sym typeface="Pragmatica Extende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819914" y="7521575"/>
            <a:ext cx="349835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DES AMIS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7879" y="7521575"/>
            <a:ext cx="2762057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UN PRIX SYMBOLIQUE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000000"/>
              </a:solidFill>
              <a:latin typeface="Pragmatica Extended Bold"/>
              <a:ea typeface="Pragmatica Extended Bold"/>
              <a:cs typeface="Pragmatica Extended Bold"/>
              <a:sym typeface="Pragmatica Extende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2250" y="630882"/>
            <a:ext cx="12403499" cy="1726490"/>
            <a:chOff x="0" y="-104775"/>
            <a:chExt cx="3266765" cy="454713"/>
          </a:xfrm>
        </p:grpSpPr>
        <p:sp>
          <p:nvSpPr>
            <p:cNvPr id="3" name="Freeform 3"/>
            <p:cNvSpPr/>
            <p:nvPr/>
          </p:nvSpPr>
          <p:spPr>
            <a:xfrm>
              <a:off x="0" y="-49095"/>
              <a:ext cx="3266765" cy="349938"/>
            </a:xfrm>
            <a:custGeom>
              <a:avLst/>
              <a:gdLst/>
              <a:ahLst/>
              <a:cxnLst/>
              <a:rect l="l" t="t" r="r" b="b"/>
              <a:pathLst>
                <a:path w="3266765" h="349938">
                  <a:moveTo>
                    <a:pt x="13108" y="0"/>
                  </a:moveTo>
                  <a:lnTo>
                    <a:pt x="3253658" y="0"/>
                  </a:lnTo>
                  <a:cubicBezTo>
                    <a:pt x="3257134" y="0"/>
                    <a:pt x="3260468" y="1381"/>
                    <a:pt x="3262926" y="3839"/>
                  </a:cubicBezTo>
                  <a:cubicBezTo>
                    <a:pt x="3265384" y="6297"/>
                    <a:pt x="3266765" y="9631"/>
                    <a:pt x="3266765" y="13108"/>
                  </a:cubicBezTo>
                  <a:lnTo>
                    <a:pt x="3266765" y="336831"/>
                  </a:lnTo>
                  <a:cubicBezTo>
                    <a:pt x="3266765" y="340307"/>
                    <a:pt x="3265384" y="343641"/>
                    <a:pt x="3262926" y="346099"/>
                  </a:cubicBezTo>
                  <a:cubicBezTo>
                    <a:pt x="3260468" y="348557"/>
                    <a:pt x="3257134" y="349938"/>
                    <a:pt x="3253658" y="349938"/>
                  </a:cubicBezTo>
                  <a:lnTo>
                    <a:pt x="13108" y="349938"/>
                  </a:lnTo>
                  <a:cubicBezTo>
                    <a:pt x="5868" y="349938"/>
                    <a:pt x="0" y="344070"/>
                    <a:pt x="0" y="336831"/>
                  </a:cubicBezTo>
                  <a:lnTo>
                    <a:pt x="0" y="13108"/>
                  </a:lnTo>
                  <a:cubicBezTo>
                    <a:pt x="0" y="9631"/>
                    <a:pt x="1381" y="6297"/>
                    <a:pt x="3839" y="3839"/>
                  </a:cubicBezTo>
                  <a:cubicBezTo>
                    <a:pt x="6297" y="1381"/>
                    <a:pt x="9631" y="0"/>
                    <a:pt x="13108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3266765" cy="45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 b="1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LES VALEURS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792213" y="3313229"/>
            <a:ext cx="4677509" cy="4677509"/>
          </a:xfrm>
          <a:custGeom>
            <a:avLst/>
            <a:gdLst/>
            <a:ahLst/>
            <a:cxnLst/>
            <a:rect l="l" t="t" r="r" b="b"/>
            <a:pathLst>
              <a:path w="4677509" h="4677509">
                <a:moveTo>
                  <a:pt x="0" y="0"/>
                </a:moveTo>
                <a:lnTo>
                  <a:pt x="4677509" y="0"/>
                </a:lnTo>
                <a:lnTo>
                  <a:pt x="4677509" y="4677509"/>
                </a:lnTo>
                <a:lnTo>
                  <a:pt x="0" y="4677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6" name="Freeform 6"/>
          <p:cNvSpPr/>
          <p:nvPr/>
        </p:nvSpPr>
        <p:spPr>
          <a:xfrm>
            <a:off x="6807395" y="3313229"/>
            <a:ext cx="4677509" cy="4677509"/>
          </a:xfrm>
          <a:custGeom>
            <a:avLst/>
            <a:gdLst/>
            <a:ahLst/>
            <a:cxnLst/>
            <a:rect l="l" t="t" r="r" b="b"/>
            <a:pathLst>
              <a:path w="4677509" h="4677509">
                <a:moveTo>
                  <a:pt x="0" y="0"/>
                </a:moveTo>
                <a:lnTo>
                  <a:pt x="4677508" y="0"/>
                </a:lnTo>
                <a:lnTo>
                  <a:pt x="4677508" y="4677509"/>
                </a:lnTo>
                <a:lnTo>
                  <a:pt x="0" y="46775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7" name="Freeform 7"/>
          <p:cNvSpPr/>
          <p:nvPr/>
        </p:nvSpPr>
        <p:spPr>
          <a:xfrm>
            <a:off x="11818278" y="3313229"/>
            <a:ext cx="4677509" cy="4677509"/>
          </a:xfrm>
          <a:custGeom>
            <a:avLst/>
            <a:gdLst/>
            <a:ahLst/>
            <a:cxnLst/>
            <a:rect l="l" t="t" r="r" b="b"/>
            <a:pathLst>
              <a:path w="4677509" h="4677509">
                <a:moveTo>
                  <a:pt x="0" y="0"/>
                </a:moveTo>
                <a:lnTo>
                  <a:pt x="4677509" y="0"/>
                </a:lnTo>
                <a:lnTo>
                  <a:pt x="4677509" y="4677509"/>
                </a:lnTo>
                <a:lnTo>
                  <a:pt x="0" y="46775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8" name="TextBox 8"/>
          <p:cNvSpPr txBox="1"/>
          <p:nvPr/>
        </p:nvSpPr>
        <p:spPr>
          <a:xfrm>
            <a:off x="2367232" y="8263494"/>
            <a:ext cx="35274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CONFIANCE ET COMMUNICATION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 b="1">
              <a:solidFill>
                <a:srgbClr val="000000"/>
              </a:solidFill>
              <a:latin typeface="Pragmatica Extended Bold"/>
              <a:ea typeface="Pragmatica Extended Bold"/>
              <a:cs typeface="Pragmatica Extended Bold"/>
              <a:sym typeface="Pragmatica Extende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380264" y="8263494"/>
            <a:ext cx="352747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STRATÉGIE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93297" y="8263494"/>
            <a:ext cx="352747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ADAPTABILITÉ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2250" y="630882"/>
            <a:ext cx="12403499" cy="1726490"/>
            <a:chOff x="0" y="-104775"/>
            <a:chExt cx="3266765" cy="454713"/>
          </a:xfrm>
        </p:grpSpPr>
        <p:sp>
          <p:nvSpPr>
            <p:cNvPr id="3" name="Freeform 3"/>
            <p:cNvSpPr/>
            <p:nvPr/>
          </p:nvSpPr>
          <p:spPr>
            <a:xfrm>
              <a:off x="0" y="-52388"/>
              <a:ext cx="3266765" cy="349938"/>
            </a:xfrm>
            <a:custGeom>
              <a:avLst/>
              <a:gdLst/>
              <a:ahLst/>
              <a:cxnLst/>
              <a:rect l="l" t="t" r="r" b="b"/>
              <a:pathLst>
                <a:path w="3266765" h="349938">
                  <a:moveTo>
                    <a:pt x="13108" y="0"/>
                  </a:moveTo>
                  <a:lnTo>
                    <a:pt x="3253658" y="0"/>
                  </a:lnTo>
                  <a:cubicBezTo>
                    <a:pt x="3257134" y="0"/>
                    <a:pt x="3260468" y="1381"/>
                    <a:pt x="3262926" y="3839"/>
                  </a:cubicBezTo>
                  <a:cubicBezTo>
                    <a:pt x="3265384" y="6297"/>
                    <a:pt x="3266765" y="9631"/>
                    <a:pt x="3266765" y="13108"/>
                  </a:cubicBezTo>
                  <a:lnTo>
                    <a:pt x="3266765" y="336831"/>
                  </a:lnTo>
                  <a:cubicBezTo>
                    <a:pt x="3266765" y="340307"/>
                    <a:pt x="3265384" y="343641"/>
                    <a:pt x="3262926" y="346099"/>
                  </a:cubicBezTo>
                  <a:cubicBezTo>
                    <a:pt x="3260468" y="348557"/>
                    <a:pt x="3257134" y="349938"/>
                    <a:pt x="3253658" y="349938"/>
                  </a:cubicBezTo>
                  <a:lnTo>
                    <a:pt x="13108" y="349938"/>
                  </a:lnTo>
                  <a:cubicBezTo>
                    <a:pt x="5868" y="349938"/>
                    <a:pt x="0" y="344070"/>
                    <a:pt x="0" y="336831"/>
                  </a:cubicBezTo>
                  <a:lnTo>
                    <a:pt x="0" y="13108"/>
                  </a:lnTo>
                  <a:cubicBezTo>
                    <a:pt x="0" y="9631"/>
                    <a:pt x="1381" y="6297"/>
                    <a:pt x="3839" y="3839"/>
                  </a:cubicBezTo>
                  <a:cubicBezTo>
                    <a:pt x="6297" y="1381"/>
                    <a:pt x="9631" y="0"/>
                    <a:pt x="13108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3266765" cy="4547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419"/>
                </a:lnSpc>
                <a:spcBef>
                  <a:spcPct val="0"/>
                </a:spcBef>
              </a:pPr>
              <a:r>
                <a:rPr lang="en-US" sz="5299" b="1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QUE FERIONS-NOUS ?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419641"/>
            <a:ext cx="3698545" cy="3698545"/>
          </a:xfrm>
          <a:custGeom>
            <a:avLst/>
            <a:gdLst/>
            <a:ahLst/>
            <a:cxnLst/>
            <a:rect l="l" t="t" r="r" b="b"/>
            <a:pathLst>
              <a:path w="3698545" h="3698545">
                <a:moveTo>
                  <a:pt x="0" y="0"/>
                </a:moveTo>
                <a:lnTo>
                  <a:pt x="3698545" y="0"/>
                </a:lnTo>
                <a:lnTo>
                  <a:pt x="3698545" y="3698545"/>
                </a:lnTo>
                <a:lnTo>
                  <a:pt x="0" y="369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6" name="Freeform 6"/>
          <p:cNvSpPr/>
          <p:nvPr/>
        </p:nvSpPr>
        <p:spPr>
          <a:xfrm>
            <a:off x="5203139" y="3419641"/>
            <a:ext cx="3698545" cy="3698545"/>
          </a:xfrm>
          <a:custGeom>
            <a:avLst/>
            <a:gdLst/>
            <a:ahLst/>
            <a:cxnLst/>
            <a:rect l="l" t="t" r="r" b="b"/>
            <a:pathLst>
              <a:path w="3698545" h="3698545">
                <a:moveTo>
                  <a:pt x="0" y="0"/>
                </a:moveTo>
                <a:lnTo>
                  <a:pt x="3698545" y="0"/>
                </a:lnTo>
                <a:lnTo>
                  <a:pt x="3698545" y="3698545"/>
                </a:lnTo>
                <a:lnTo>
                  <a:pt x="0" y="3698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7" name="Freeform 7"/>
          <p:cNvSpPr/>
          <p:nvPr/>
        </p:nvSpPr>
        <p:spPr>
          <a:xfrm>
            <a:off x="13560755" y="3419641"/>
            <a:ext cx="3698545" cy="3698545"/>
          </a:xfrm>
          <a:custGeom>
            <a:avLst/>
            <a:gdLst/>
            <a:ahLst/>
            <a:cxnLst/>
            <a:rect l="l" t="t" r="r" b="b"/>
            <a:pathLst>
              <a:path w="3698545" h="3698545">
                <a:moveTo>
                  <a:pt x="0" y="0"/>
                </a:moveTo>
                <a:lnTo>
                  <a:pt x="3698545" y="0"/>
                </a:lnTo>
                <a:lnTo>
                  <a:pt x="3698545" y="3698545"/>
                </a:lnTo>
                <a:lnTo>
                  <a:pt x="0" y="3698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8" name="Freeform 8"/>
          <p:cNvSpPr/>
          <p:nvPr/>
        </p:nvSpPr>
        <p:spPr>
          <a:xfrm>
            <a:off x="9381947" y="3419641"/>
            <a:ext cx="3698545" cy="3698545"/>
          </a:xfrm>
          <a:custGeom>
            <a:avLst/>
            <a:gdLst/>
            <a:ahLst/>
            <a:cxnLst/>
            <a:rect l="l" t="t" r="r" b="b"/>
            <a:pathLst>
              <a:path w="3698545" h="3698545">
                <a:moveTo>
                  <a:pt x="0" y="0"/>
                </a:moveTo>
                <a:lnTo>
                  <a:pt x="3698545" y="0"/>
                </a:lnTo>
                <a:lnTo>
                  <a:pt x="3698545" y="3698545"/>
                </a:lnTo>
                <a:lnTo>
                  <a:pt x="0" y="3698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sp>
        <p:nvSpPr>
          <p:cNvPr id="9" name="TextBox 9"/>
          <p:cNvSpPr txBox="1"/>
          <p:nvPr/>
        </p:nvSpPr>
        <p:spPr>
          <a:xfrm>
            <a:off x="1178515" y="7461715"/>
            <a:ext cx="352747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COMMUNIQUE CLAIREMENT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88676" y="7461715"/>
            <a:ext cx="35274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ÉCHANGE LES RÔLES AU BON MOMENT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67484" y="7461715"/>
            <a:ext cx="35274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PLANIFIE LES INSTRUCTIONS SOIGNEUSEMENT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646292" y="7461715"/>
            <a:ext cx="352747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Pragmatica Extended Bold"/>
                <a:ea typeface="Pragmatica Extended Bold"/>
                <a:cs typeface="Pragmatica Extended Bold"/>
                <a:sym typeface="Pragmatica Extended Bold"/>
              </a:rPr>
              <a:t>RESTE CALME SOUS LA PRESSION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FR"/>
          </a:p>
        </p:txBody>
      </p:sp>
      <p:grpSp>
        <p:nvGrpSpPr>
          <p:cNvPr id="3" name="Group 3"/>
          <p:cNvGrpSpPr/>
          <p:nvPr/>
        </p:nvGrpSpPr>
        <p:grpSpPr>
          <a:xfrm>
            <a:off x="8975456" y="458169"/>
            <a:ext cx="4762612" cy="4167286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11" cy="711200"/>
            </a:xfrm>
            <a:custGeom>
              <a:avLst/>
              <a:gdLst/>
              <a:ahLst/>
              <a:cxnLst/>
              <a:rect l="l" t="t" r="r" b="b"/>
              <a:pathLst>
                <a:path w="812811" h="711200">
                  <a:moveTo>
                    <a:pt x="530371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530371" y="551732"/>
                  </a:lnTo>
                  <a:cubicBezTo>
                    <a:pt x="686363" y="551732"/>
                    <a:pt x="812800" y="428220"/>
                    <a:pt x="812800" y="275861"/>
                  </a:cubicBezTo>
                  <a:cubicBezTo>
                    <a:pt x="812811" y="123512"/>
                    <a:pt x="686363" y="0"/>
                    <a:pt x="530371" y="0"/>
                  </a:cubicBezTo>
                  <a:close/>
                </a:path>
              </a:pathLst>
            </a:custGeom>
            <a:solidFill>
              <a:srgbClr val="301C2B"/>
            </a:solidFill>
          </p:spPr>
          <p:txBody>
            <a:bodyPr/>
            <a:lstStyle/>
            <a:p>
              <a:endParaRPr lang="en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812800" cy="530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FFFFF"/>
                  </a:solidFill>
                  <a:latin typeface="Pragmatica Extended Bold"/>
                  <a:ea typeface="Pragmatica Extended Bold"/>
                  <a:cs typeface="Pragmatica Extended Bold"/>
                  <a:sym typeface="Pragmatica Extended Bold"/>
                </a:rPr>
                <a:t>MERCI!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Macintosh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Pragmatica Extended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à l’aveugle</dc:title>
  <cp:lastModifiedBy>Debojyoti Mishra</cp:lastModifiedBy>
  <cp:revision>2</cp:revision>
  <dcterms:created xsi:type="dcterms:W3CDTF">2006-08-16T00:00:00Z</dcterms:created>
  <dcterms:modified xsi:type="dcterms:W3CDTF">2024-10-16T08:21:00Z</dcterms:modified>
  <dc:identifier>DAGTtwBliII</dc:identifier>
</cp:coreProperties>
</file>