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7"/>
  </p:notesMasterIdLst>
  <p:sldIdLst>
    <p:sldId id="305" r:id="rId2"/>
    <p:sldId id="258" r:id="rId3"/>
    <p:sldId id="259" r:id="rId4"/>
    <p:sldId id="257" r:id="rId5"/>
    <p:sldId id="268" r:id="rId6"/>
    <p:sldId id="260" r:id="rId7"/>
    <p:sldId id="261" r:id="rId8"/>
    <p:sldId id="306" r:id="rId9"/>
    <p:sldId id="307" r:id="rId10"/>
    <p:sldId id="310" r:id="rId11"/>
    <p:sldId id="308" r:id="rId12"/>
    <p:sldId id="309" r:id="rId13"/>
    <p:sldId id="311" r:id="rId14"/>
    <p:sldId id="267" r:id="rId15"/>
    <p:sldId id="312" r:id="rId16"/>
    <p:sldId id="313" r:id="rId17"/>
    <p:sldId id="314" r:id="rId18"/>
    <p:sldId id="315" r:id="rId19"/>
    <p:sldId id="316" r:id="rId20"/>
    <p:sldId id="317" r:id="rId21"/>
    <p:sldId id="318" r:id="rId22"/>
    <p:sldId id="320" r:id="rId23"/>
    <p:sldId id="319" r:id="rId24"/>
    <p:sldId id="281" r:id="rId25"/>
    <p:sldId id="28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32">
          <p15:clr>
            <a:srgbClr val="A4A3A4"/>
          </p15:clr>
        </p15:guide>
        <p15:guide id="2" pos="2880">
          <p15:clr>
            <a:srgbClr val="A4A3A4"/>
          </p15:clr>
        </p15:guide>
        <p15:guide id="3" orient="horz" pos="732">
          <p15:clr>
            <a:srgbClr val="FF99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76670B-6ADE-4902-954C-534587DA1965}">
  <a:tblStyle styleId="{4C76670B-6ADE-4902-954C-534587DA196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C0158E-6C79-4E21-A9CC-6CEDE73D01E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84" d="100"/>
          <a:sy n="84" d="100"/>
        </p:scale>
        <p:origin x="780" y="52"/>
      </p:cViewPr>
      <p:guideLst>
        <p:guide orient="horz" pos="1632"/>
        <p:guide pos="2880"/>
        <p:guide orient="horz" pos="7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9c59db384d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9c59db384d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85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893142cec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893142cec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1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8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2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42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9c59db384d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9c59db384d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97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26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901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08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a73822bb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a73822bb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643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21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8a73822bb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8a73822bb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72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07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8a9e04b727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8a9e04b727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539cc9a714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539cc9a714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a73822bb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a73822bb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20f47e653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20f47e653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8a73822bb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8a73822bb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09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c59db384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c59db384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76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73822bb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73822bb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9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3"/>
        <p:cNvGrpSpPr/>
        <p:nvPr/>
      </p:nvGrpSpPr>
      <p:grpSpPr>
        <a:xfrm>
          <a:off x="0" y="0"/>
          <a:ext cx="0" cy="0"/>
          <a:chOff x="0" y="0"/>
          <a:chExt cx="0" cy="0"/>
        </a:xfrm>
      </p:grpSpPr>
      <p:sp>
        <p:nvSpPr>
          <p:cNvPr id="14" name="Google Shape;14;p3"/>
          <p:cNvSpPr/>
          <p:nvPr/>
        </p:nvSpPr>
        <p:spPr>
          <a:xfrm rot="10800000">
            <a:off x="0" y="0"/>
            <a:ext cx="3432425" cy="1301275"/>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a:off x="1150187" y="2189968"/>
            <a:ext cx="7993813" cy="2953532"/>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539500" y="1574413"/>
            <a:ext cx="5327100" cy="12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500"/>
              <a:buNone/>
              <a:defRPr sz="8000">
                <a:solidFill>
                  <a:schemeClr val="accent1"/>
                </a:solidFill>
              </a:defRPr>
            </a:lvl1pPr>
            <a:lvl2pPr lvl="1" algn="ctr" rtl="0">
              <a:lnSpc>
                <a:spcPct val="100000"/>
              </a:lnSpc>
              <a:spcBef>
                <a:spcPts val="0"/>
              </a:spcBef>
              <a:spcAft>
                <a:spcPts val="0"/>
              </a:spcAft>
              <a:buClr>
                <a:schemeClr val="accent3"/>
              </a:buClr>
              <a:buSzPts val="6000"/>
              <a:buNone/>
              <a:defRPr sz="6000">
                <a:solidFill>
                  <a:schemeClr val="accent3"/>
                </a:solidFill>
              </a:defRPr>
            </a:lvl2pPr>
            <a:lvl3pPr lvl="2" algn="ctr" rtl="0">
              <a:lnSpc>
                <a:spcPct val="100000"/>
              </a:lnSpc>
              <a:spcBef>
                <a:spcPts val="0"/>
              </a:spcBef>
              <a:spcAft>
                <a:spcPts val="0"/>
              </a:spcAft>
              <a:buClr>
                <a:schemeClr val="accent3"/>
              </a:buClr>
              <a:buSzPts val="6000"/>
              <a:buNone/>
              <a:defRPr sz="6000">
                <a:solidFill>
                  <a:schemeClr val="accent3"/>
                </a:solidFill>
              </a:defRPr>
            </a:lvl3pPr>
            <a:lvl4pPr lvl="3" algn="ctr" rtl="0">
              <a:lnSpc>
                <a:spcPct val="100000"/>
              </a:lnSpc>
              <a:spcBef>
                <a:spcPts val="0"/>
              </a:spcBef>
              <a:spcAft>
                <a:spcPts val="0"/>
              </a:spcAft>
              <a:buClr>
                <a:schemeClr val="accent3"/>
              </a:buClr>
              <a:buSzPts val="6000"/>
              <a:buNone/>
              <a:defRPr sz="6000">
                <a:solidFill>
                  <a:schemeClr val="accent3"/>
                </a:solidFill>
              </a:defRPr>
            </a:lvl4pPr>
            <a:lvl5pPr lvl="4" algn="ctr" rtl="0">
              <a:lnSpc>
                <a:spcPct val="100000"/>
              </a:lnSpc>
              <a:spcBef>
                <a:spcPts val="0"/>
              </a:spcBef>
              <a:spcAft>
                <a:spcPts val="0"/>
              </a:spcAft>
              <a:buClr>
                <a:schemeClr val="accent3"/>
              </a:buClr>
              <a:buSzPts val="6000"/>
              <a:buNone/>
              <a:defRPr sz="6000">
                <a:solidFill>
                  <a:schemeClr val="accent3"/>
                </a:solidFill>
              </a:defRPr>
            </a:lvl5pPr>
            <a:lvl6pPr lvl="5" algn="ctr" rtl="0">
              <a:lnSpc>
                <a:spcPct val="100000"/>
              </a:lnSpc>
              <a:spcBef>
                <a:spcPts val="0"/>
              </a:spcBef>
              <a:spcAft>
                <a:spcPts val="0"/>
              </a:spcAft>
              <a:buClr>
                <a:schemeClr val="accent3"/>
              </a:buClr>
              <a:buSzPts val="6000"/>
              <a:buNone/>
              <a:defRPr sz="6000">
                <a:solidFill>
                  <a:schemeClr val="accent3"/>
                </a:solidFill>
              </a:defRPr>
            </a:lvl6pPr>
            <a:lvl7pPr lvl="6" algn="ctr" rtl="0">
              <a:lnSpc>
                <a:spcPct val="100000"/>
              </a:lnSpc>
              <a:spcBef>
                <a:spcPts val="0"/>
              </a:spcBef>
              <a:spcAft>
                <a:spcPts val="0"/>
              </a:spcAft>
              <a:buClr>
                <a:schemeClr val="accent3"/>
              </a:buClr>
              <a:buSzPts val="6000"/>
              <a:buNone/>
              <a:defRPr sz="6000">
                <a:solidFill>
                  <a:schemeClr val="accent3"/>
                </a:solidFill>
              </a:defRPr>
            </a:lvl7pPr>
            <a:lvl8pPr lvl="7" algn="ctr" rtl="0">
              <a:lnSpc>
                <a:spcPct val="100000"/>
              </a:lnSpc>
              <a:spcBef>
                <a:spcPts val="0"/>
              </a:spcBef>
              <a:spcAft>
                <a:spcPts val="0"/>
              </a:spcAft>
              <a:buClr>
                <a:schemeClr val="accent3"/>
              </a:buClr>
              <a:buSzPts val="6000"/>
              <a:buNone/>
              <a:defRPr sz="6000">
                <a:solidFill>
                  <a:schemeClr val="accent3"/>
                </a:solidFill>
              </a:defRPr>
            </a:lvl8pPr>
            <a:lvl9pPr lvl="8" algn="ctr" rtl="0">
              <a:lnSpc>
                <a:spcPct val="100000"/>
              </a:lnSpc>
              <a:spcBef>
                <a:spcPts val="0"/>
              </a:spcBef>
              <a:spcAft>
                <a:spcPts val="0"/>
              </a:spcAft>
              <a:buClr>
                <a:schemeClr val="accent3"/>
              </a:buClr>
              <a:buSzPts val="6000"/>
              <a:buNone/>
              <a:defRPr sz="6000">
                <a:solidFill>
                  <a:schemeClr val="accent3"/>
                </a:solidFill>
              </a:defRPr>
            </a:lvl9pPr>
          </a:lstStyle>
          <a:p>
            <a:endParaRPr/>
          </a:p>
        </p:txBody>
      </p:sp>
      <p:sp>
        <p:nvSpPr>
          <p:cNvPr id="17" name="Google Shape;17;p3"/>
          <p:cNvSpPr txBox="1">
            <a:spLocks noGrp="1"/>
          </p:cNvSpPr>
          <p:nvPr>
            <p:ph type="subTitle" idx="1"/>
          </p:nvPr>
        </p:nvSpPr>
        <p:spPr>
          <a:xfrm>
            <a:off x="952175" y="2778613"/>
            <a:ext cx="4502100" cy="77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8" name="Google Shape;18;p3"/>
          <p:cNvSpPr txBox="1">
            <a:spLocks noGrp="1"/>
          </p:cNvSpPr>
          <p:nvPr>
            <p:ph type="title" idx="2" hasCustomPrompt="1"/>
          </p:nvPr>
        </p:nvSpPr>
        <p:spPr>
          <a:xfrm>
            <a:off x="2171675" y="713225"/>
            <a:ext cx="2063100" cy="917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subtitle">
  <p:cSld name="TITLE_1_1_1_1_1">
    <p:bg>
      <p:bgPr>
        <a:solidFill>
          <a:schemeClr val="accent3"/>
        </a:solidFill>
        <a:effectLst/>
      </p:bgPr>
    </p:bg>
    <p:spTree>
      <p:nvGrpSpPr>
        <p:cNvPr id="1" name="Shape 209"/>
        <p:cNvGrpSpPr/>
        <p:nvPr/>
      </p:nvGrpSpPr>
      <p:grpSpPr>
        <a:xfrm>
          <a:off x="0" y="0"/>
          <a:ext cx="0" cy="0"/>
          <a:chOff x="0" y="0"/>
          <a:chExt cx="0" cy="0"/>
        </a:xfrm>
      </p:grpSpPr>
      <p:sp>
        <p:nvSpPr>
          <p:cNvPr id="210" name="Google Shape;210;p19"/>
          <p:cNvSpPr/>
          <p:nvPr/>
        </p:nvSpPr>
        <p:spPr>
          <a:xfrm flipH="1">
            <a:off x="399" y="3288751"/>
            <a:ext cx="4891892" cy="1854577"/>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txBox="1">
            <a:spLocks noGrp="1"/>
          </p:cNvSpPr>
          <p:nvPr>
            <p:ph type="title" hasCustomPrompt="1"/>
          </p:nvPr>
        </p:nvSpPr>
        <p:spPr>
          <a:xfrm>
            <a:off x="3730163" y="937638"/>
            <a:ext cx="2590500" cy="917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8000">
                <a:solidFill>
                  <a:schemeClr val="accent1"/>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2" name="Google Shape;212;p19"/>
          <p:cNvSpPr txBox="1">
            <a:spLocks noGrp="1"/>
          </p:cNvSpPr>
          <p:nvPr>
            <p:ph type="subTitle" idx="1"/>
          </p:nvPr>
        </p:nvSpPr>
        <p:spPr>
          <a:xfrm>
            <a:off x="6540788" y="1054188"/>
            <a:ext cx="2063700" cy="684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solidFill>
                  <a:schemeClr val="dk1"/>
                </a:solidFill>
              </a:defRPr>
            </a:lvl1pPr>
            <a:lvl2pPr lvl="1" algn="r" rtl="0">
              <a:spcBef>
                <a:spcPts val="1600"/>
              </a:spcBef>
              <a:spcAft>
                <a:spcPts val="0"/>
              </a:spcAft>
              <a:buNone/>
              <a:defRPr sz="1600">
                <a:solidFill>
                  <a:schemeClr val="dk1"/>
                </a:solidFill>
              </a:defRPr>
            </a:lvl2pPr>
            <a:lvl3pPr lvl="2" algn="r" rtl="0">
              <a:spcBef>
                <a:spcPts val="1600"/>
              </a:spcBef>
              <a:spcAft>
                <a:spcPts val="0"/>
              </a:spcAft>
              <a:buNone/>
              <a:defRPr sz="1600">
                <a:solidFill>
                  <a:schemeClr val="dk1"/>
                </a:solidFill>
              </a:defRPr>
            </a:lvl3pPr>
            <a:lvl4pPr lvl="3" algn="r" rtl="0">
              <a:spcBef>
                <a:spcPts val="1600"/>
              </a:spcBef>
              <a:spcAft>
                <a:spcPts val="0"/>
              </a:spcAft>
              <a:buNone/>
              <a:defRPr sz="1600">
                <a:solidFill>
                  <a:schemeClr val="dk1"/>
                </a:solidFill>
              </a:defRPr>
            </a:lvl4pPr>
            <a:lvl5pPr lvl="4" algn="r" rtl="0">
              <a:spcBef>
                <a:spcPts val="1600"/>
              </a:spcBef>
              <a:spcAft>
                <a:spcPts val="0"/>
              </a:spcAft>
              <a:buNone/>
              <a:defRPr sz="1600">
                <a:solidFill>
                  <a:schemeClr val="dk1"/>
                </a:solidFill>
              </a:defRPr>
            </a:lvl5pPr>
            <a:lvl6pPr lvl="5" algn="r" rtl="0">
              <a:spcBef>
                <a:spcPts val="1600"/>
              </a:spcBef>
              <a:spcAft>
                <a:spcPts val="0"/>
              </a:spcAft>
              <a:buNone/>
              <a:defRPr sz="1600">
                <a:solidFill>
                  <a:schemeClr val="dk1"/>
                </a:solidFill>
              </a:defRPr>
            </a:lvl6pPr>
            <a:lvl7pPr lvl="6" algn="r" rtl="0">
              <a:spcBef>
                <a:spcPts val="1600"/>
              </a:spcBef>
              <a:spcAft>
                <a:spcPts val="0"/>
              </a:spcAft>
              <a:buNone/>
              <a:defRPr sz="1600">
                <a:solidFill>
                  <a:schemeClr val="dk1"/>
                </a:solidFill>
              </a:defRPr>
            </a:lvl7pPr>
            <a:lvl8pPr lvl="7" algn="r" rtl="0">
              <a:spcBef>
                <a:spcPts val="1600"/>
              </a:spcBef>
              <a:spcAft>
                <a:spcPts val="0"/>
              </a:spcAft>
              <a:buNone/>
              <a:defRPr sz="1600">
                <a:solidFill>
                  <a:schemeClr val="dk1"/>
                </a:solidFill>
              </a:defRPr>
            </a:lvl8pPr>
            <a:lvl9pPr lvl="8" algn="r" rtl="0">
              <a:spcBef>
                <a:spcPts val="1600"/>
              </a:spcBef>
              <a:spcAft>
                <a:spcPts val="1600"/>
              </a:spcAft>
              <a:buNone/>
              <a:defRPr sz="1600">
                <a:solidFill>
                  <a:schemeClr val="dk1"/>
                </a:solidFill>
              </a:defRPr>
            </a:lvl9pPr>
          </a:lstStyle>
          <a:p>
            <a:endParaRPr/>
          </a:p>
        </p:txBody>
      </p:sp>
      <p:sp>
        <p:nvSpPr>
          <p:cNvPr id="213" name="Google Shape;213;p19"/>
          <p:cNvSpPr txBox="1">
            <a:spLocks noGrp="1"/>
          </p:cNvSpPr>
          <p:nvPr>
            <p:ph type="title" idx="2" hasCustomPrompt="1"/>
          </p:nvPr>
        </p:nvSpPr>
        <p:spPr>
          <a:xfrm>
            <a:off x="3730163" y="2113200"/>
            <a:ext cx="2590500" cy="917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8000">
                <a:solidFill>
                  <a:schemeClr val="accent1"/>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4" name="Google Shape;214;p19"/>
          <p:cNvSpPr txBox="1">
            <a:spLocks noGrp="1"/>
          </p:cNvSpPr>
          <p:nvPr>
            <p:ph type="subTitle" idx="3"/>
          </p:nvPr>
        </p:nvSpPr>
        <p:spPr>
          <a:xfrm>
            <a:off x="6540788" y="2229750"/>
            <a:ext cx="2063700" cy="684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solidFill>
                  <a:schemeClr val="dk1"/>
                </a:solidFill>
              </a:defRPr>
            </a:lvl1pPr>
            <a:lvl2pPr lvl="1" algn="r" rtl="0">
              <a:spcBef>
                <a:spcPts val="1600"/>
              </a:spcBef>
              <a:spcAft>
                <a:spcPts val="0"/>
              </a:spcAft>
              <a:buNone/>
              <a:defRPr sz="1600">
                <a:solidFill>
                  <a:schemeClr val="dk1"/>
                </a:solidFill>
              </a:defRPr>
            </a:lvl2pPr>
            <a:lvl3pPr lvl="2" algn="r" rtl="0">
              <a:spcBef>
                <a:spcPts val="1600"/>
              </a:spcBef>
              <a:spcAft>
                <a:spcPts val="0"/>
              </a:spcAft>
              <a:buNone/>
              <a:defRPr sz="1600">
                <a:solidFill>
                  <a:schemeClr val="dk1"/>
                </a:solidFill>
              </a:defRPr>
            </a:lvl3pPr>
            <a:lvl4pPr lvl="3" algn="r" rtl="0">
              <a:spcBef>
                <a:spcPts val="1600"/>
              </a:spcBef>
              <a:spcAft>
                <a:spcPts val="0"/>
              </a:spcAft>
              <a:buNone/>
              <a:defRPr sz="1600">
                <a:solidFill>
                  <a:schemeClr val="dk1"/>
                </a:solidFill>
              </a:defRPr>
            </a:lvl4pPr>
            <a:lvl5pPr lvl="4" algn="r" rtl="0">
              <a:spcBef>
                <a:spcPts val="1600"/>
              </a:spcBef>
              <a:spcAft>
                <a:spcPts val="0"/>
              </a:spcAft>
              <a:buNone/>
              <a:defRPr sz="1600">
                <a:solidFill>
                  <a:schemeClr val="dk1"/>
                </a:solidFill>
              </a:defRPr>
            </a:lvl5pPr>
            <a:lvl6pPr lvl="5" algn="r" rtl="0">
              <a:spcBef>
                <a:spcPts val="1600"/>
              </a:spcBef>
              <a:spcAft>
                <a:spcPts val="0"/>
              </a:spcAft>
              <a:buNone/>
              <a:defRPr sz="1600">
                <a:solidFill>
                  <a:schemeClr val="dk1"/>
                </a:solidFill>
              </a:defRPr>
            </a:lvl6pPr>
            <a:lvl7pPr lvl="6" algn="r" rtl="0">
              <a:spcBef>
                <a:spcPts val="1600"/>
              </a:spcBef>
              <a:spcAft>
                <a:spcPts val="0"/>
              </a:spcAft>
              <a:buNone/>
              <a:defRPr sz="1600">
                <a:solidFill>
                  <a:schemeClr val="dk1"/>
                </a:solidFill>
              </a:defRPr>
            </a:lvl7pPr>
            <a:lvl8pPr lvl="7" algn="r" rtl="0">
              <a:spcBef>
                <a:spcPts val="1600"/>
              </a:spcBef>
              <a:spcAft>
                <a:spcPts val="0"/>
              </a:spcAft>
              <a:buNone/>
              <a:defRPr sz="1600">
                <a:solidFill>
                  <a:schemeClr val="dk1"/>
                </a:solidFill>
              </a:defRPr>
            </a:lvl8pPr>
            <a:lvl9pPr lvl="8" algn="r" rtl="0">
              <a:spcBef>
                <a:spcPts val="1600"/>
              </a:spcBef>
              <a:spcAft>
                <a:spcPts val="1600"/>
              </a:spcAft>
              <a:buNone/>
              <a:defRPr sz="1600">
                <a:solidFill>
                  <a:schemeClr val="dk1"/>
                </a:solidFill>
              </a:defRPr>
            </a:lvl9pPr>
          </a:lstStyle>
          <a:p>
            <a:endParaRPr/>
          </a:p>
        </p:txBody>
      </p:sp>
      <p:sp>
        <p:nvSpPr>
          <p:cNvPr id="215" name="Google Shape;215;p19"/>
          <p:cNvSpPr txBox="1">
            <a:spLocks noGrp="1"/>
          </p:cNvSpPr>
          <p:nvPr>
            <p:ph type="title" idx="4" hasCustomPrompt="1"/>
          </p:nvPr>
        </p:nvSpPr>
        <p:spPr>
          <a:xfrm>
            <a:off x="3730163" y="3288763"/>
            <a:ext cx="2590500" cy="917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8000">
                <a:solidFill>
                  <a:schemeClr val="accent1"/>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6" name="Google Shape;216;p19"/>
          <p:cNvSpPr txBox="1">
            <a:spLocks noGrp="1"/>
          </p:cNvSpPr>
          <p:nvPr>
            <p:ph type="subTitle" idx="5"/>
          </p:nvPr>
        </p:nvSpPr>
        <p:spPr>
          <a:xfrm>
            <a:off x="6540788" y="3405313"/>
            <a:ext cx="2063700" cy="684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solidFill>
                  <a:schemeClr val="dk1"/>
                </a:solidFill>
              </a:defRPr>
            </a:lvl1pPr>
            <a:lvl2pPr lvl="1" algn="r" rtl="0">
              <a:spcBef>
                <a:spcPts val="1600"/>
              </a:spcBef>
              <a:spcAft>
                <a:spcPts val="0"/>
              </a:spcAft>
              <a:buNone/>
              <a:defRPr sz="1600">
                <a:solidFill>
                  <a:schemeClr val="dk1"/>
                </a:solidFill>
              </a:defRPr>
            </a:lvl2pPr>
            <a:lvl3pPr lvl="2" algn="r" rtl="0">
              <a:spcBef>
                <a:spcPts val="1600"/>
              </a:spcBef>
              <a:spcAft>
                <a:spcPts val="0"/>
              </a:spcAft>
              <a:buNone/>
              <a:defRPr sz="1600">
                <a:solidFill>
                  <a:schemeClr val="dk1"/>
                </a:solidFill>
              </a:defRPr>
            </a:lvl3pPr>
            <a:lvl4pPr lvl="3" algn="r" rtl="0">
              <a:spcBef>
                <a:spcPts val="1600"/>
              </a:spcBef>
              <a:spcAft>
                <a:spcPts val="0"/>
              </a:spcAft>
              <a:buNone/>
              <a:defRPr sz="1600">
                <a:solidFill>
                  <a:schemeClr val="dk1"/>
                </a:solidFill>
              </a:defRPr>
            </a:lvl4pPr>
            <a:lvl5pPr lvl="4" algn="r" rtl="0">
              <a:spcBef>
                <a:spcPts val="1600"/>
              </a:spcBef>
              <a:spcAft>
                <a:spcPts val="0"/>
              </a:spcAft>
              <a:buNone/>
              <a:defRPr sz="1600">
                <a:solidFill>
                  <a:schemeClr val="dk1"/>
                </a:solidFill>
              </a:defRPr>
            </a:lvl5pPr>
            <a:lvl6pPr lvl="5" algn="r" rtl="0">
              <a:spcBef>
                <a:spcPts val="1600"/>
              </a:spcBef>
              <a:spcAft>
                <a:spcPts val="0"/>
              </a:spcAft>
              <a:buNone/>
              <a:defRPr sz="1600">
                <a:solidFill>
                  <a:schemeClr val="dk1"/>
                </a:solidFill>
              </a:defRPr>
            </a:lvl6pPr>
            <a:lvl7pPr lvl="6" algn="r" rtl="0">
              <a:spcBef>
                <a:spcPts val="1600"/>
              </a:spcBef>
              <a:spcAft>
                <a:spcPts val="0"/>
              </a:spcAft>
              <a:buNone/>
              <a:defRPr sz="1600">
                <a:solidFill>
                  <a:schemeClr val="dk1"/>
                </a:solidFill>
              </a:defRPr>
            </a:lvl7pPr>
            <a:lvl8pPr lvl="7" algn="r" rtl="0">
              <a:spcBef>
                <a:spcPts val="1600"/>
              </a:spcBef>
              <a:spcAft>
                <a:spcPts val="0"/>
              </a:spcAft>
              <a:buNone/>
              <a:defRPr sz="1600">
                <a:solidFill>
                  <a:schemeClr val="dk1"/>
                </a:solidFill>
              </a:defRPr>
            </a:lvl8pPr>
            <a:lvl9pPr lvl="8" algn="r" rtl="0">
              <a:spcBef>
                <a:spcPts val="1600"/>
              </a:spcBef>
              <a:spcAft>
                <a:spcPts val="1600"/>
              </a:spcAft>
              <a:buNone/>
              <a:defRPr sz="16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one column 1">
  <p:cSld name="Title and one column 1">
    <p:bg>
      <p:bgPr>
        <a:solidFill>
          <a:srgbClr val="F4F0DB"/>
        </a:solidFill>
        <a:effectLst/>
      </p:bgPr>
    </p:bg>
    <p:spTree>
      <p:nvGrpSpPr>
        <p:cNvPr id="1" name="Shape 161"/>
        <p:cNvGrpSpPr/>
        <p:nvPr/>
      </p:nvGrpSpPr>
      <p:grpSpPr>
        <a:xfrm>
          <a:off x="0" y="0"/>
          <a:ext cx="0" cy="0"/>
          <a:chOff x="0" y="0"/>
          <a:chExt cx="0" cy="0"/>
        </a:xfrm>
      </p:grpSpPr>
      <p:sp>
        <p:nvSpPr>
          <p:cNvPr id="162" name="Google Shape;162;p17"/>
          <p:cNvSpPr txBox="1">
            <a:spLocks noGrp="1"/>
          </p:cNvSpPr>
          <p:nvPr>
            <p:ph type="ctrTitle"/>
          </p:nvPr>
        </p:nvSpPr>
        <p:spPr>
          <a:xfrm>
            <a:off x="539500" y="713225"/>
            <a:ext cx="5327700" cy="53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3" name="Google Shape;163;p17"/>
          <p:cNvSpPr txBox="1">
            <a:spLocks noGrp="1"/>
          </p:cNvSpPr>
          <p:nvPr>
            <p:ph type="subTitle" idx="1"/>
          </p:nvPr>
        </p:nvSpPr>
        <p:spPr>
          <a:xfrm>
            <a:off x="539500" y="1843750"/>
            <a:ext cx="3062400" cy="258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164" name="Google Shape;164;p17"/>
          <p:cNvSpPr/>
          <p:nvPr/>
        </p:nvSpPr>
        <p:spPr>
          <a:xfrm rot="10800000">
            <a:off x="1306015" y="1094852"/>
            <a:ext cx="8491060" cy="4116573"/>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47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19"/>
        <p:cNvGrpSpPr/>
        <p:nvPr/>
      </p:nvGrpSpPr>
      <p:grpSpPr>
        <a:xfrm>
          <a:off x="0" y="0"/>
          <a:ext cx="0" cy="0"/>
          <a:chOff x="0" y="0"/>
          <a:chExt cx="0" cy="0"/>
        </a:xfrm>
      </p:grpSpPr>
      <p:sp>
        <p:nvSpPr>
          <p:cNvPr id="20" name="Google Shape;20;p4"/>
          <p:cNvSpPr/>
          <p:nvPr/>
        </p:nvSpPr>
        <p:spPr>
          <a:xfrm rot="10800000" flipH="1">
            <a:off x="6127928" y="-30"/>
            <a:ext cx="3016072" cy="1143430"/>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539500" y="713225"/>
            <a:ext cx="8064900" cy="53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539500" y="1409125"/>
            <a:ext cx="8064900" cy="3021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a:endParaRPr/>
          </a:p>
        </p:txBody>
      </p:sp>
      <p:sp>
        <p:nvSpPr>
          <p:cNvPr id="23" name="Google Shape;23;p4"/>
          <p:cNvSpPr/>
          <p:nvPr/>
        </p:nvSpPr>
        <p:spPr>
          <a:xfrm flipH="1">
            <a:off x="58" y="4094775"/>
            <a:ext cx="2766191" cy="1048698"/>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6"/>
        <p:cNvGrpSpPr/>
        <p:nvPr/>
      </p:nvGrpSpPr>
      <p:grpSpPr>
        <a:xfrm>
          <a:off x="0" y="0"/>
          <a:ext cx="0" cy="0"/>
          <a:chOff x="0" y="0"/>
          <a:chExt cx="0" cy="0"/>
        </a:xfrm>
      </p:grpSpPr>
      <p:sp>
        <p:nvSpPr>
          <p:cNvPr id="37" name="Google Shape;37;p6"/>
          <p:cNvSpPr/>
          <p:nvPr/>
        </p:nvSpPr>
        <p:spPr>
          <a:xfrm rot="10800000">
            <a:off x="17" y="16"/>
            <a:ext cx="2823856" cy="1070559"/>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014038" y="3842225"/>
            <a:ext cx="3432425" cy="1301275"/>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ctrTitle"/>
          </p:nvPr>
        </p:nvSpPr>
        <p:spPr>
          <a:xfrm>
            <a:off x="1908125" y="713225"/>
            <a:ext cx="5327700" cy="53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subTitle" idx="1"/>
          </p:nvPr>
        </p:nvSpPr>
        <p:spPr>
          <a:xfrm>
            <a:off x="539600" y="1796400"/>
            <a:ext cx="3959100" cy="1911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42" name="Google Shape;42;p7"/>
          <p:cNvSpPr txBox="1">
            <a:spLocks noGrp="1"/>
          </p:cNvSpPr>
          <p:nvPr>
            <p:ph type="ctrTitle"/>
          </p:nvPr>
        </p:nvSpPr>
        <p:spPr>
          <a:xfrm>
            <a:off x="539500" y="713225"/>
            <a:ext cx="3959100" cy="53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7"/>
          <p:cNvSpPr/>
          <p:nvPr/>
        </p:nvSpPr>
        <p:spPr>
          <a:xfrm>
            <a:off x="3276775" y="2919169"/>
            <a:ext cx="5867387" cy="2224269"/>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ta al pie">
  <p:cSld name="MAIN_POINT_1">
    <p:bg>
      <p:bgPr>
        <a:solidFill>
          <a:schemeClr val="accent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45075" y="3159625"/>
            <a:ext cx="2868900" cy="553200"/>
          </a:xfrm>
          <a:prstGeom prst="rect">
            <a:avLst/>
          </a:prstGeom>
        </p:spPr>
        <p:txBody>
          <a:bodyPr spcFirstLastPara="1" wrap="square" lIns="228600" tIns="228600" rIns="228600" bIns="228600" anchor="ctr" anchorCtr="0">
            <a:noAutofit/>
          </a:bodyPr>
          <a:lstStyle>
            <a:lvl1pPr lvl="0">
              <a:lnSpc>
                <a:spcPct val="115000"/>
              </a:lnSpc>
              <a:spcBef>
                <a:spcPts val="0"/>
              </a:spcBef>
              <a:spcAft>
                <a:spcPts val="0"/>
              </a:spcAft>
              <a:buSzPts val="1600"/>
              <a:buNone/>
              <a:defRPr sz="1800">
                <a:solidFill>
                  <a:schemeClr val="dk1"/>
                </a:solidFill>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51" name="Google Shape;51;p9"/>
          <p:cNvSpPr txBox="1">
            <a:spLocks noGrp="1"/>
          </p:cNvSpPr>
          <p:nvPr>
            <p:ph type="subTitle" idx="1"/>
          </p:nvPr>
        </p:nvSpPr>
        <p:spPr>
          <a:xfrm>
            <a:off x="1951100" y="1470600"/>
            <a:ext cx="5284800" cy="1680000"/>
          </a:xfrm>
          <a:prstGeom prst="rect">
            <a:avLst/>
          </a:prstGeom>
          <a:noFill/>
        </p:spPr>
        <p:txBody>
          <a:bodyPr spcFirstLastPara="1" wrap="square" lIns="228600" tIns="228600" rIns="228600" bIns="228600" anchor="ctr" anchorCtr="0">
            <a:noAutofit/>
          </a:bodyPr>
          <a:lstStyle>
            <a:lvl1pPr lvl="0">
              <a:lnSpc>
                <a:spcPct val="100000"/>
              </a:lnSpc>
              <a:spcBef>
                <a:spcPts val="0"/>
              </a:spcBef>
              <a:spcAft>
                <a:spcPts val="0"/>
              </a:spcAft>
              <a:buClr>
                <a:schemeClr val="accent1"/>
              </a:buClr>
              <a:buSzPts val="3000"/>
              <a:buFont typeface="Caveat Brush"/>
              <a:buNone/>
              <a:defRPr sz="2800">
                <a:solidFill>
                  <a:schemeClr val="accent1"/>
                </a:solidFill>
                <a:latin typeface="Caveat Brush"/>
                <a:ea typeface="Caveat Brush"/>
                <a:cs typeface="Caveat Brush"/>
                <a:sym typeface="Caveat Brush"/>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3" name="Google Shape;53;p9"/>
          <p:cNvSpPr/>
          <p:nvPr/>
        </p:nvSpPr>
        <p:spPr>
          <a:xfrm>
            <a:off x="5711575" y="3842225"/>
            <a:ext cx="3432425" cy="1301275"/>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a:off x="0" y="0"/>
            <a:ext cx="7144350" cy="2639675"/>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55"/>
        <p:cNvGrpSpPr/>
        <p:nvPr/>
      </p:nvGrpSpPr>
      <p:grpSpPr>
        <a:xfrm>
          <a:off x="0" y="0"/>
          <a:ext cx="0" cy="0"/>
          <a:chOff x="0" y="0"/>
          <a:chExt cx="0" cy="0"/>
        </a:xfrm>
      </p:grpSpPr>
      <p:sp>
        <p:nvSpPr>
          <p:cNvPr id="56" name="Google Shape;56;p10"/>
          <p:cNvSpPr/>
          <p:nvPr/>
        </p:nvSpPr>
        <p:spPr>
          <a:xfrm rot="10800000" flipH="1">
            <a:off x="5711575" y="0"/>
            <a:ext cx="3432425" cy="1301275"/>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rot="10800000" flipH="1">
            <a:off x="0" y="2189968"/>
            <a:ext cx="7993813" cy="2953532"/>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ctrTitle"/>
          </p:nvPr>
        </p:nvSpPr>
        <p:spPr>
          <a:xfrm>
            <a:off x="3276775" y="1574413"/>
            <a:ext cx="5327100" cy="12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500"/>
              <a:buNone/>
              <a:defRPr sz="8000">
                <a:solidFill>
                  <a:schemeClr val="accent1"/>
                </a:solidFill>
              </a:defRPr>
            </a:lvl1pPr>
            <a:lvl2pPr lvl="1" algn="ctr" rtl="0">
              <a:lnSpc>
                <a:spcPct val="100000"/>
              </a:lnSpc>
              <a:spcBef>
                <a:spcPts val="0"/>
              </a:spcBef>
              <a:spcAft>
                <a:spcPts val="0"/>
              </a:spcAft>
              <a:buClr>
                <a:schemeClr val="accent3"/>
              </a:buClr>
              <a:buSzPts val="6000"/>
              <a:buNone/>
              <a:defRPr sz="6000">
                <a:solidFill>
                  <a:schemeClr val="accent3"/>
                </a:solidFill>
              </a:defRPr>
            </a:lvl2pPr>
            <a:lvl3pPr lvl="2" algn="ctr" rtl="0">
              <a:lnSpc>
                <a:spcPct val="100000"/>
              </a:lnSpc>
              <a:spcBef>
                <a:spcPts val="0"/>
              </a:spcBef>
              <a:spcAft>
                <a:spcPts val="0"/>
              </a:spcAft>
              <a:buClr>
                <a:schemeClr val="accent3"/>
              </a:buClr>
              <a:buSzPts val="6000"/>
              <a:buNone/>
              <a:defRPr sz="6000">
                <a:solidFill>
                  <a:schemeClr val="accent3"/>
                </a:solidFill>
              </a:defRPr>
            </a:lvl3pPr>
            <a:lvl4pPr lvl="3" algn="ctr" rtl="0">
              <a:lnSpc>
                <a:spcPct val="100000"/>
              </a:lnSpc>
              <a:spcBef>
                <a:spcPts val="0"/>
              </a:spcBef>
              <a:spcAft>
                <a:spcPts val="0"/>
              </a:spcAft>
              <a:buClr>
                <a:schemeClr val="accent3"/>
              </a:buClr>
              <a:buSzPts val="6000"/>
              <a:buNone/>
              <a:defRPr sz="6000">
                <a:solidFill>
                  <a:schemeClr val="accent3"/>
                </a:solidFill>
              </a:defRPr>
            </a:lvl4pPr>
            <a:lvl5pPr lvl="4" algn="ctr" rtl="0">
              <a:lnSpc>
                <a:spcPct val="100000"/>
              </a:lnSpc>
              <a:spcBef>
                <a:spcPts val="0"/>
              </a:spcBef>
              <a:spcAft>
                <a:spcPts val="0"/>
              </a:spcAft>
              <a:buClr>
                <a:schemeClr val="accent3"/>
              </a:buClr>
              <a:buSzPts val="6000"/>
              <a:buNone/>
              <a:defRPr sz="6000">
                <a:solidFill>
                  <a:schemeClr val="accent3"/>
                </a:solidFill>
              </a:defRPr>
            </a:lvl5pPr>
            <a:lvl6pPr lvl="5" algn="ctr" rtl="0">
              <a:lnSpc>
                <a:spcPct val="100000"/>
              </a:lnSpc>
              <a:spcBef>
                <a:spcPts val="0"/>
              </a:spcBef>
              <a:spcAft>
                <a:spcPts val="0"/>
              </a:spcAft>
              <a:buClr>
                <a:schemeClr val="accent3"/>
              </a:buClr>
              <a:buSzPts val="6000"/>
              <a:buNone/>
              <a:defRPr sz="6000">
                <a:solidFill>
                  <a:schemeClr val="accent3"/>
                </a:solidFill>
              </a:defRPr>
            </a:lvl6pPr>
            <a:lvl7pPr lvl="6" algn="ctr" rtl="0">
              <a:lnSpc>
                <a:spcPct val="100000"/>
              </a:lnSpc>
              <a:spcBef>
                <a:spcPts val="0"/>
              </a:spcBef>
              <a:spcAft>
                <a:spcPts val="0"/>
              </a:spcAft>
              <a:buClr>
                <a:schemeClr val="accent3"/>
              </a:buClr>
              <a:buSzPts val="6000"/>
              <a:buNone/>
              <a:defRPr sz="6000">
                <a:solidFill>
                  <a:schemeClr val="accent3"/>
                </a:solidFill>
              </a:defRPr>
            </a:lvl7pPr>
            <a:lvl8pPr lvl="7" algn="ctr" rtl="0">
              <a:lnSpc>
                <a:spcPct val="100000"/>
              </a:lnSpc>
              <a:spcBef>
                <a:spcPts val="0"/>
              </a:spcBef>
              <a:spcAft>
                <a:spcPts val="0"/>
              </a:spcAft>
              <a:buClr>
                <a:schemeClr val="accent3"/>
              </a:buClr>
              <a:buSzPts val="6000"/>
              <a:buNone/>
              <a:defRPr sz="6000">
                <a:solidFill>
                  <a:schemeClr val="accent3"/>
                </a:solidFill>
              </a:defRPr>
            </a:lvl8pPr>
            <a:lvl9pPr lvl="8" algn="ctr" rtl="0">
              <a:lnSpc>
                <a:spcPct val="100000"/>
              </a:lnSpc>
              <a:spcBef>
                <a:spcPts val="0"/>
              </a:spcBef>
              <a:spcAft>
                <a:spcPts val="0"/>
              </a:spcAft>
              <a:buClr>
                <a:schemeClr val="accent3"/>
              </a:buClr>
              <a:buSzPts val="6000"/>
              <a:buNone/>
              <a:defRPr sz="6000">
                <a:solidFill>
                  <a:schemeClr val="accent3"/>
                </a:solidFill>
              </a:defRPr>
            </a:lvl9pPr>
          </a:lstStyle>
          <a:p>
            <a:endParaRPr/>
          </a:p>
        </p:txBody>
      </p:sp>
      <p:sp>
        <p:nvSpPr>
          <p:cNvPr id="59" name="Google Shape;59;p10"/>
          <p:cNvSpPr txBox="1">
            <a:spLocks noGrp="1"/>
          </p:cNvSpPr>
          <p:nvPr>
            <p:ph type="subTitle" idx="1"/>
          </p:nvPr>
        </p:nvSpPr>
        <p:spPr>
          <a:xfrm>
            <a:off x="3689450" y="2778613"/>
            <a:ext cx="4502100" cy="77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0" name="Google Shape;60;p10"/>
          <p:cNvSpPr txBox="1">
            <a:spLocks noGrp="1"/>
          </p:cNvSpPr>
          <p:nvPr>
            <p:ph type="title" idx="2" hasCustomPrompt="1"/>
          </p:nvPr>
        </p:nvSpPr>
        <p:spPr>
          <a:xfrm>
            <a:off x="4908950" y="713225"/>
            <a:ext cx="2063100" cy="917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_1">
    <p:bg>
      <p:bgPr>
        <a:solidFill>
          <a:schemeClr val="accent3"/>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539500" y="713225"/>
            <a:ext cx="4531200" cy="53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9" name="Google Shape;69;p13"/>
          <p:cNvSpPr/>
          <p:nvPr/>
        </p:nvSpPr>
        <p:spPr>
          <a:xfrm>
            <a:off x="5156525" y="3631750"/>
            <a:ext cx="3987791" cy="1511691"/>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body" idx="1"/>
          </p:nvPr>
        </p:nvSpPr>
        <p:spPr>
          <a:xfrm>
            <a:off x="539500" y="1796400"/>
            <a:ext cx="8064900" cy="1911300"/>
          </a:xfrm>
          <a:prstGeom prst="rect">
            <a:avLst/>
          </a:prstGeom>
        </p:spPr>
        <p:txBody>
          <a:bodyPr spcFirstLastPara="1" wrap="square" lIns="228600" tIns="228600" rIns="228600" bIns="228600"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
  <p:cSld name="TITLE_1_1">
    <p:bg>
      <p:bgPr>
        <a:solidFill>
          <a:srgbClr val="F4F0DB"/>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5399898" y="1682350"/>
            <a:ext cx="3204600" cy="53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2" name="Google Shape;112;p15"/>
          <p:cNvSpPr txBox="1">
            <a:spLocks noGrp="1"/>
          </p:cNvSpPr>
          <p:nvPr>
            <p:ph type="title" idx="2" hasCustomPrompt="1"/>
          </p:nvPr>
        </p:nvSpPr>
        <p:spPr>
          <a:xfrm>
            <a:off x="4645400" y="1682350"/>
            <a:ext cx="607800" cy="538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000">
                <a:solidFill>
                  <a:schemeClr val="dk1"/>
                </a:solidFill>
              </a:defRPr>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3" name="Google Shape;113;p15"/>
          <p:cNvSpPr txBox="1">
            <a:spLocks noGrp="1"/>
          </p:cNvSpPr>
          <p:nvPr>
            <p:ph type="ctrTitle" idx="3"/>
          </p:nvPr>
        </p:nvSpPr>
        <p:spPr>
          <a:xfrm>
            <a:off x="5399898" y="2428547"/>
            <a:ext cx="3204600" cy="53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4" name="Google Shape;114;p15"/>
          <p:cNvSpPr txBox="1">
            <a:spLocks noGrp="1"/>
          </p:cNvSpPr>
          <p:nvPr>
            <p:ph type="title" idx="4" hasCustomPrompt="1"/>
          </p:nvPr>
        </p:nvSpPr>
        <p:spPr>
          <a:xfrm>
            <a:off x="4645400" y="2428548"/>
            <a:ext cx="607800" cy="538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000">
                <a:solidFill>
                  <a:schemeClr val="dk1"/>
                </a:solidFill>
              </a:defRPr>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ctrTitle" idx="5"/>
          </p:nvPr>
        </p:nvSpPr>
        <p:spPr>
          <a:xfrm>
            <a:off x="5399898" y="3145377"/>
            <a:ext cx="3204600" cy="53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6" name="Google Shape;116;p15"/>
          <p:cNvSpPr txBox="1">
            <a:spLocks noGrp="1"/>
          </p:cNvSpPr>
          <p:nvPr>
            <p:ph type="title" idx="6" hasCustomPrompt="1"/>
          </p:nvPr>
        </p:nvSpPr>
        <p:spPr>
          <a:xfrm>
            <a:off x="4645400" y="3145377"/>
            <a:ext cx="607800" cy="538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000">
                <a:solidFill>
                  <a:schemeClr val="dk1"/>
                </a:solidFill>
              </a:defRPr>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5"/>
          <p:cNvSpPr txBox="1">
            <a:spLocks noGrp="1"/>
          </p:cNvSpPr>
          <p:nvPr>
            <p:ph type="ctrTitle" idx="7"/>
          </p:nvPr>
        </p:nvSpPr>
        <p:spPr>
          <a:xfrm>
            <a:off x="5399898" y="3891575"/>
            <a:ext cx="3204600" cy="53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8" name="Google Shape;118;p15"/>
          <p:cNvSpPr txBox="1">
            <a:spLocks noGrp="1"/>
          </p:cNvSpPr>
          <p:nvPr>
            <p:ph type="title" idx="8" hasCustomPrompt="1"/>
          </p:nvPr>
        </p:nvSpPr>
        <p:spPr>
          <a:xfrm>
            <a:off x="4645400" y="3891575"/>
            <a:ext cx="607800" cy="538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000">
                <a:solidFill>
                  <a:schemeClr val="dk1"/>
                </a:solidFill>
              </a:defRPr>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5"/>
          <p:cNvSpPr txBox="1">
            <a:spLocks noGrp="1"/>
          </p:cNvSpPr>
          <p:nvPr>
            <p:ph type="ctrTitle" idx="9"/>
          </p:nvPr>
        </p:nvSpPr>
        <p:spPr>
          <a:xfrm>
            <a:off x="539500" y="713225"/>
            <a:ext cx="5327700" cy="53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15"/>
          <p:cNvSpPr/>
          <p:nvPr/>
        </p:nvSpPr>
        <p:spPr>
          <a:xfrm rot="10800000" flipH="1">
            <a:off x="5711563" y="0"/>
            <a:ext cx="3432425" cy="1301275"/>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228600" tIns="228600" rIns="228600" bIns="228600" anchor="t" anchorCtr="0">
            <a:noAutofit/>
          </a:bodyPr>
          <a:lstStyle>
            <a:lvl1pPr lvl="0">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1pPr>
            <a:lvl2pPr lvl="1">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2pPr>
            <a:lvl3pPr lvl="2">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3pPr>
            <a:lvl4pPr lvl="3">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4pPr>
            <a:lvl5pPr lvl="4">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5pPr>
            <a:lvl6pPr lvl="5">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6pPr>
            <a:lvl7pPr lvl="6">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7pPr>
            <a:lvl8pPr lvl="7">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8pPr>
            <a:lvl9pPr lvl="8">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228600" tIns="228600" rIns="228600" bIns="228600"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 id="2147483658" r:id="rId7"/>
    <p:sldLayoutId id="2147483659" r:id="rId8"/>
    <p:sldLayoutId id="2147483661" r:id="rId9"/>
    <p:sldLayoutId id="2147483665"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1110">
          <p15:clr>
            <a:srgbClr val="EA4335"/>
          </p15:clr>
        </p15:guide>
        <p15:guide id="6" pos="1202">
          <p15:clr>
            <a:srgbClr val="EA4335"/>
          </p15:clr>
        </p15:guide>
        <p15:guide id="7" pos="1972">
          <p15:clr>
            <a:srgbClr val="EA4335"/>
          </p15:clr>
        </p15:guide>
        <p15:guide id="8" pos="2064">
          <p15:clr>
            <a:srgbClr val="EA4335"/>
          </p15:clr>
        </p15:guide>
        <p15:guide id="9" pos="2834">
          <p15:clr>
            <a:srgbClr val="EA4335"/>
          </p15:clr>
        </p15:guide>
        <p15:guide id="10" pos="2926">
          <p15:clr>
            <a:srgbClr val="EA4335"/>
          </p15:clr>
        </p15:guide>
        <p15:guide id="11" pos="3696">
          <p15:clr>
            <a:srgbClr val="EA4335"/>
          </p15:clr>
        </p15:guide>
        <p15:guide id="12" pos="3788">
          <p15:clr>
            <a:srgbClr val="EA4335"/>
          </p15:clr>
        </p15:guide>
        <p15:guide id="13" pos="4558">
          <p15:clr>
            <a:srgbClr val="EA4335"/>
          </p15:clr>
        </p15:guide>
        <p15:guide id="14" pos="4651">
          <p15:clr>
            <a:srgbClr val="EA4335"/>
          </p15:clr>
        </p15:guide>
        <p15:guide id="15"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44"/>
          <p:cNvSpPr txBox="1">
            <a:spLocks noGrp="1"/>
          </p:cNvSpPr>
          <p:nvPr>
            <p:ph type="ctrTitle"/>
          </p:nvPr>
        </p:nvSpPr>
        <p:spPr>
          <a:xfrm>
            <a:off x="387782" y="1124536"/>
            <a:ext cx="5695777" cy="12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chemeClr val="accent3">
                    <a:lumMod val="25000"/>
                  </a:schemeClr>
                </a:solidFill>
                <a:latin typeface="Castellar" panose="020A0402060406010301" pitchFamily="18" charset="0"/>
              </a:rPr>
              <a:t>Music Industry Analysis</a:t>
            </a:r>
            <a:endParaRPr sz="4400" b="1" dirty="0">
              <a:solidFill>
                <a:schemeClr val="accent3">
                  <a:lumMod val="25000"/>
                </a:schemeClr>
              </a:solidFill>
              <a:latin typeface="Castellar" panose="020A0402060406010301" pitchFamily="18" charset="0"/>
            </a:endParaRPr>
          </a:p>
        </p:txBody>
      </p:sp>
      <p:sp>
        <p:nvSpPr>
          <p:cNvPr id="1014" name="Google Shape;1014;p44"/>
          <p:cNvSpPr txBox="1">
            <a:spLocks noGrp="1"/>
          </p:cNvSpPr>
          <p:nvPr>
            <p:ph type="subTitle" idx="1"/>
          </p:nvPr>
        </p:nvSpPr>
        <p:spPr>
          <a:xfrm>
            <a:off x="1779612" y="3546315"/>
            <a:ext cx="4502100" cy="1482599"/>
          </a:xfrm>
          <a:prstGeom prst="rect">
            <a:avLst/>
          </a:prstGeom>
        </p:spPr>
        <p:txBody>
          <a:bodyPr spcFirstLastPara="1" wrap="square" lIns="91425" tIns="91425" rIns="91425" bIns="91425" anchor="t" anchorCtr="0">
            <a:noAutofit/>
          </a:bodyPr>
          <a:lstStyle/>
          <a:p>
            <a:pPr algn="l" rtl="0">
              <a:spcBef>
                <a:spcPts val="0"/>
              </a:spcBef>
              <a:spcAft>
                <a:spcPts val="0"/>
              </a:spcAft>
            </a:pPr>
            <a:r>
              <a:rPr lang="en-IN" sz="1600" b="1" i="1" u="none" strike="noStrike" dirty="0">
                <a:solidFill>
                  <a:srgbClr val="CC0000"/>
                </a:solidFill>
                <a:effectLst/>
                <a:latin typeface="Garamond" panose="02020404030301010803" pitchFamily="18" charset="0"/>
              </a:rPr>
              <a:t>By:</a:t>
            </a:r>
            <a:endParaRPr lang="en-IN" b="0" dirty="0">
              <a:effectLst/>
            </a:endParaRPr>
          </a:p>
          <a:p>
            <a:pPr algn="l" rtl="0">
              <a:spcBef>
                <a:spcPts val="0"/>
              </a:spcBef>
              <a:spcAft>
                <a:spcPts val="0"/>
              </a:spcAft>
            </a:pPr>
            <a:r>
              <a:rPr lang="en-IN" b="1" i="1" u="none" strike="noStrike" dirty="0" err="1">
                <a:solidFill>
                  <a:srgbClr val="CC0000"/>
                </a:solidFill>
                <a:effectLst/>
                <a:latin typeface="Garamond" panose="02020404030301010803" pitchFamily="18" charset="0"/>
              </a:rPr>
              <a:t>Haripriya</a:t>
            </a:r>
            <a:r>
              <a:rPr lang="en-IN" b="1" i="1" u="none" strike="noStrike" dirty="0">
                <a:solidFill>
                  <a:srgbClr val="CC0000"/>
                </a:solidFill>
                <a:effectLst/>
                <a:latin typeface="Garamond" panose="02020404030301010803" pitchFamily="18" charset="0"/>
              </a:rPr>
              <a:t> </a:t>
            </a:r>
            <a:r>
              <a:rPr lang="en-IN" b="1" i="1" u="none" strike="noStrike" dirty="0" err="1">
                <a:solidFill>
                  <a:srgbClr val="CC0000"/>
                </a:solidFill>
                <a:effectLst/>
                <a:latin typeface="Garamond" panose="02020404030301010803" pitchFamily="18" charset="0"/>
              </a:rPr>
              <a:t>Vemulapati</a:t>
            </a:r>
            <a:endParaRPr lang="en-IN" b="1" i="1" u="none" strike="noStrike" dirty="0">
              <a:solidFill>
                <a:srgbClr val="CC0000"/>
              </a:solidFill>
              <a:effectLst/>
              <a:latin typeface="Garamond" panose="02020404030301010803" pitchFamily="18" charset="0"/>
            </a:endParaRPr>
          </a:p>
          <a:p>
            <a:pPr algn="l"/>
            <a:r>
              <a:rPr lang="en-IN" b="1" i="1" u="none" strike="noStrike" dirty="0">
                <a:solidFill>
                  <a:srgbClr val="CC0000"/>
                </a:solidFill>
                <a:effectLst/>
                <a:latin typeface="Garamond" panose="02020404030301010803" pitchFamily="18" charset="0"/>
              </a:rPr>
              <a:t>Debolina Sasmal</a:t>
            </a:r>
            <a:endParaRPr lang="en-IN" b="0" dirty="0">
              <a:effectLst/>
            </a:endParaRPr>
          </a:p>
          <a:p>
            <a:pPr algn="l" rtl="0">
              <a:spcBef>
                <a:spcPts val="0"/>
              </a:spcBef>
              <a:spcAft>
                <a:spcPts val="0"/>
              </a:spcAft>
            </a:pPr>
            <a:r>
              <a:rPr lang="en-IN" b="1" i="1" dirty="0">
                <a:solidFill>
                  <a:srgbClr val="CC0000"/>
                </a:solidFill>
                <a:latin typeface="Garamond" panose="02020404030301010803" pitchFamily="18" charset="0"/>
              </a:rPr>
              <a:t>Grace Tan</a:t>
            </a:r>
          </a:p>
          <a:p>
            <a:pPr algn="l" rtl="0">
              <a:spcBef>
                <a:spcPts val="0"/>
              </a:spcBef>
              <a:spcAft>
                <a:spcPts val="0"/>
              </a:spcAft>
            </a:pPr>
            <a:r>
              <a:rPr lang="en-IN" b="1" i="1" dirty="0">
                <a:solidFill>
                  <a:srgbClr val="CC0000"/>
                </a:solidFill>
                <a:effectLst/>
                <a:latin typeface="Garamond" panose="02020404030301010803" pitchFamily="18" charset="0"/>
              </a:rPr>
              <a:t>Jack Qu</a:t>
            </a:r>
            <a:endParaRPr lang="en-IN" b="0" dirty="0">
              <a:effectLst/>
            </a:endParaRPr>
          </a:p>
        </p:txBody>
      </p:sp>
      <p:sp>
        <p:nvSpPr>
          <p:cNvPr id="1016" name="Google Shape;1016;p44"/>
          <p:cNvSpPr/>
          <p:nvPr/>
        </p:nvSpPr>
        <p:spPr>
          <a:xfrm>
            <a:off x="8286665" y="949321"/>
            <a:ext cx="156775" cy="212096"/>
          </a:xfrm>
          <a:custGeom>
            <a:avLst/>
            <a:gdLst/>
            <a:ahLst/>
            <a:cxnLst/>
            <a:rect l="l" t="t" r="r" b="b"/>
            <a:pathLst>
              <a:path w="2457" h="3324" extrusionOk="0">
                <a:moveTo>
                  <a:pt x="1373" y="1"/>
                </a:moveTo>
                <a:lnTo>
                  <a:pt x="1011" y="2023"/>
                </a:lnTo>
                <a:lnTo>
                  <a:pt x="0" y="1734"/>
                </a:lnTo>
                <a:lnTo>
                  <a:pt x="0" y="2601"/>
                </a:lnTo>
                <a:lnTo>
                  <a:pt x="1011" y="2601"/>
                </a:lnTo>
                <a:lnTo>
                  <a:pt x="1589" y="362"/>
                </a:lnTo>
                <a:lnTo>
                  <a:pt x="2167" y="651"/>
                </a:lnTo>
                <a:lnTo>
                  <a:pt x="1950" y="2385"/>
                </a:lnTo>
                <a:lnTo>
                  <a:pt x="1373" y="2601"/>
                </a:lnTo>
                <a:lnTo>
                  <a:pt x="1517" y="3324"/>
                </a:lnTo>
                <a:lnTo>
                  <a:pt x="2167" y="3035"/>
                </a:lnTo>
                <a:lnTo>
                  <a:pt x="2456" y="218"/>
                </a:lnTo>
                <a:lnTo>
                  <a:pt x="1373" y="1"/>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8323546" y="479188"/>
            <a:ext cx="156711" cy="212096"/>
          </a:xfrm>
          <a:custGeom>
            <a:avLst/>
            <a:gdLst/>
            <a:ahLst/>
            <a:cxnLst/>
            <a:rect l="l" t="t" r="r" b="b"/>
            <a:pathLst>
              <a:path w="2456" h="3324" extrusionOk="0">
                <a:moveTo>
                  <a:pt x="1084" y="1"/>
                </a:moveTo>
                <a:lnTo>
                  <a:pt x="0" y="218"/>
                </a:lnTo>
                <a:lnTo>
                  <a:pt x="289" y="3035"/>
                </a:lnTo>
                <a:lnTo>
                  <a:pt x="939" y="3324"/>
                </a:lnTo>
                <a:lnTo>
                  <a:pt x="1084" y="2674"/>
                </a:lnTo>
                <a:lnTo>
                  <a:pt x="506" y="2457"/>
                </a:lnTo>
                <a:lnTo>
                  <a:pt x="289" y="723"/>
                </a:lnTo>
                <a:lnTo>
                  <a:pt x="867" y="434"/>
                </a:lnTo>
                <a:lnTo>
                  <a:pt x="1445" y="2674"/>
                </a:lnTo>
                <a:lnTo>
                  <a:pt x="2456" y="2674"/>
                </a:lnTo>
                <a:lnTo>
                  <a:pt x="2456" y="1807"/>
                </a:lnTo>
                <a:lnTo>
                  <a:pt x="1445" y="2096"/>
                </a:lnTo>
                <a:lnTo>
                  <a:pt x="1084" y="1"/>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8328140" y="1345693"/>
            <a:ext cx="73825" cy="202908"/>
          </a:xfrm>
          <a:custGeom>
            <a:avLst/>
            <a:gdLst/>
            <a:ahLst/>
            <a:cxnLst/>
            <a:rect l="l" t="t" r="r" b="b"/>
            <a:pathLst>
              <a:path w="1157" h="3180" extrusionOk="0">
                <a:moveTo>
                  <a:pt x="578" y="1"/>
                </a:moveTo>
                <a:lnTo>
                  <a:pt x="289" y="145"/>
                </a:lnTo>
                <a:lnTo>
                  <a:pt x="723" y="1951"/>
                </a:lnTo>
                <a:lnTo>
                  <a:pt x="0" y="2240"/>
                </a:lnTo>
                <a:lnTo>
                  <a:pt x="289" y="3179"/>
                </a:lnTo>
                <a:lnTo>
                  <a:pt x="1156" y="2240"/>
                </a:lnTo>
                <a:lnTo>
                  <a:pt x="578" y="1"/>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8005467" y="1271995"/>
            <a:ext cx="161433" cy="124488"/>
          </a:xfrm>
          <a:custGeom>
            <a:avLst/>
            <a:gdLst/>
            <a:ahLst/>
            <a:cxnLst/>
            <a:rect l="l" t="t" r="r" b="b"/>
            <a:pathLst>
              <a:path w="2530" h="1951" extrusionOk="0">
                <a:moveTo>
                  <a:pt x="1" y="0"/>
                </a:moveTo>
                <a:lnTo>
                  <a:pt x="1" y="289"/>
                </a:lnTo>
                <a:lnTo>
                  <a:pt x="1662" y="939"/>
                </a:lnTo>
                <a:lnTo>
                  <a:pt x="1590" y="1662"/>
                </a:lnTo>
                <a:lnTo>
                  <a:pt x="2529" y="1950"/>
                </a:lnTo>
                <a:lnTo>
                  <a:pt x="2168" y="723"/>
                </a:lnTo>
                <a:lnTo>
                  <a:pt x="1" y="0"/>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8572394" y="718912"/>
            <a:ext cx="69231" cy="207438"/>
          </a:xfrm>
          <a:custGeom>
            <a:avLst/>
            <a:gdLst/>
            <a:ahLst/>
            <a:cxnLst/>
            <a:rect l="l" t="t" r="r" b="b"/>
            <a:pathLst>
              <a:path w="1085" h="3251" extrusionOk="0">
                <a:moveTo>
                  <a:pt x="217" y="0"/>
                </a:moveTo>
                <a:lnTo>
                  <a:pt x="1" y="217"/>
                </a:lnTo>
                <a:lnTo>
                  <a:pt x="579" y="1950"/>
                </a:lnTo>
                <a:lnTo>
                  <a:pt x="1" y="2312"/>
                </a:lnTo>
                <a:lnTo>
                  <a:pt x="362" y="3251"/>
                </a:lnTo>
                <a:lnTo>
                  <a:pt x="1084" y="2167"/>
                </a:lnTo>
                <a:lnTo>
                  <a:pt x="217" y="0"/>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7899483" y="963167"/>
            <a:ext cx="202844" cy="161369"/>
          </a:xfrm>
          <a:custGeom>
            <a:avLst/>
            <a:gdLst/>
            <a:ahLst/>
            <a:cxnLst/>
            <a:rect l="l" t="t" r="r" b="b"/>
            <a:pathLst>
              <a:path w="3179" h="2529" extrusionOk="0">
                <a:moveTo>
                  <a:pt x="1590" y="1"/>
                </a:moveTo>
                <a:lnTo>
                  <a:pt x="1301" y="940"/>
                </a:lnTo>
                <a:lnTo>
                  <a:pt x="940" y="1734"/>
                </a:lnTo>
                <a:lnTo>
                  <a:pt x="289" y="1590"/>
                </a:lnTo>
                <a:lnTo>
                  <a:pt x="1" y="2529"/>
                </a:lnTo>
                <a:lnTo>
                  <a:pt x="1" y="2529"/>
                </a:lnTo>
                <a:lnTo>
                  <a:pt x="1156" y="2240"/>
                </a:lnTo>
                <a:lnTo>
                  <a:pt x="1590" y="1084"/>
                </a:lnTo>
                <a:lnTo>
                  <a:pt x="2601" y="1517"/>
                </a:lnTo>
                <a:lnTo>
                  <a:pt x="2818" y="1228"/>
                </a:lnTo>
                <a:lnTo>
                  <a:pt x="1662" y="867"/>
                </a:lnTo>
                <a:lnTo>
                  <a:pt x="1806" y="217"/>
                </a:lnTo>
                <a:lnTo>
                  <a:pt x="3034" y="434"/>
                </a:lnTo>
                <a:lnTo>
                  <a:pt x="3179" y="1"/>
                </a:lnTo>
                <a:close/>
              </a:path>
            </a:pathLst>
          </a:custGeom>
          <a:solidFill>
            <a:srgbClr val="9E5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6516779" y="2083180"/>
            <a:ext cx="2627210" cy="2581141"/>
          </a:xfrm>
          <a:custGeom>
            <a:avLst/>
            <a:gdLst/>
            <a:ahLst/>
            <a:cxnLst/>
            <a:rect l="l" t="t" r="r" b="b"/>
            <a:pathLst>
              <a:path w="41174" h="40452" fill="none" extrusionOk="0">
                <a:moveTo>
                  <a:pt x="41174" y="0"/>
                </a:moveTo>
                <a:lnTo>
                  <a:pt x="40812" y="73"/>
                </a:lnTo>
                <a:lnTo>
                  <a:pt x="40812" y="73"/>
                </a:lnTo>
                <a:lnTo>
                  <a:pt x="40740" y="0"/>
                </a:lnTo>
                <a:lnTo>
                  <a:pt x="40740" y="0"/>
                </a:lnTo>
                <a:lnTo>
                  <a:pt x="40668" y="0"/>
                </a:lnTo>
                <a:lnTo>
                  <a:pt x="40668" y="0"/>
                </a:lnTo>
                <a:lnTo>
                  <a:pt x="36984" y="723"/>
                </a:lnTo>
                <a:lnTo>
                  <a:pt x="33661" y="1373"/>
                </a:lnTo>
                <a:lnTo>
                  <a:pt x="33661" y="1373"/>
                </a:lnTo>
                <a:lnTo>
                  <a:pt x="32361" y="1806"/>
                </a:lnTo>
                <a:lnTo>
                  <a:pt x="31711" y="2023"/>
                </a:lnTo>
                <a:lnTo>
                  <a:pt x="31278" y="2312"/>
                </a:lnTo>
                <a:lnTo>
                  <a:pt x="31278" y="2312"/>
                </a:lnTo>
                <a:lnTo>
                  <a:pt x="30194" y="3612"/>
                </a:lnTo>
                <a:lnTo>
                  <a:pt x="28172" y="6212"/>
                </a:lnTo>
                <a:lnTo>
                  <a:pt x="24921" y="10330"/>
                </a:lnTo>
                <a:lnTo>
                  <a:pt x="24921" y="10330"/>
                </a:lnTo>
                <a:lnTo>
                  <a:pt x="24921" y="10330"/>
                </a:lnTo>
                <a:lnTo>
                  <a:pt x="24993" y="10402"/>
                </a:lnTo>
                <a:lnTo>
                  <a:pt x="25571" y="10619"/>
                </a:lnTo>
                <a:lnTo>
                  <a:pt x="25571" y="10619"/>
                </a:lnTo>
                <a:lnTo>
                  <a:pt x="25571" y="10619"/>
                </a:lnTo>
                <a:lnTo>
                  <a:pt x="25571" y="10691"/>
                </a:lnTo>
                <a:lnTo>
                  <a:pt x="25571" y="10691"/>
                </a:lnTo>
                <a:lnTo>
                  <a:pt x="25643" y="10691"/>
                </a:lnTo>
                <a:lnTo>
                  <a:pt x="20009" y="18492"/>
                </a:lnTo>
                <a:lnTo>
                  <a:pt x="20009" y="18492"/>
                </a:lnTo>
                <a:lnTo>
                  <a:pt x="20009" y="18492"/>
                </a:lnTo>
                <a:lnTo>
                  <a:pt x="20081" y="18564"/>
                </a:lnTo>
                <a:lnTo>
                  <a:pt x="20081" y="18564"/>
                </a:lnTo>
                <a:lnTo>
                  <a:pt x="20154" y="18564"/>
                </a:lnTo>
                <a:lnTo>
                  <a:pt x="20659" y="18420"/>
                </a:lnTo>
                <a:lnTo>
                  <a:pt x="20659" y="18420"/>
                </a:lnTo>
                <a:lnTo>
                  <a:pt x="19504" y="19503"/>
                </a:lnTo>
                <a:lnTo>
                  <a:pt x="19504" y="19503"/>
                </a:lnTo>
                <a:lnTo>
                  <a:pt x="19287" y="19720"/>
                </a:lnTo>
                <a:lnTo>
                  <a:pt x="19070" y="20081"/>
                </a:lnTo>
                <a:lnTo>
                  <a:pt x="18709" y="20948"/>
                </a:lnTo>
                <a:lnTo>
                  <a:pt x="12786" y="25571"/>
                </a:lnTo>
                <a:lnTo>
                  <a:pt x="12786" y="25571"/>
                </a:lnTo>
                <a:lnTo>
                  <a:pt x="7513" y="27666"/>
                </a:lnTo>
                <a:lnTo>
                  <a:pt x="7513" y="27666"/>
                </a:lnTo>
                <a:lnTo>
                  <a:pt x="7368" y="27738"/>
                </a:lnTo>
                <a:lnTo>
                  <a:pt x="0" y="38790"/>
                </a:lnTo>
                <a:lnTo>
                  <a:pt x="0" y="38790"/>
                </a:lnTo>
                <a:lnTo>
                  <a:pt x="0" y="38790"/>
                </a:lnTo>
                <a:lnTo>
                  <a:pt x="0" y="38862"/>
                </a:lnTo>
                <a:lnTo>
                  <a:pt x="4623" y="40234"/>
                </a:lnTo>
                <a:lnTo>
                  <a:pt x="4768" y="40234"/>
                </a:lnTo>
                <a:lnTo>
                  <a:pt x="5346" y="40307"/>
                </a:lnTo>
                <a:lnTo>
                  <a:pt x="5418" y="40307"/>
                </a:lnTo>
                <a:lnTo>
                  <a:pt x="10980" y="40451"/>
                </a:lnTo>
                <a:lnTo>
                  <a:pt x="10980" y="40451"/>
                </a:lnTo>
                <a:lnTo>
                  <a:pt x="10980" y="40451"/>
                </a:lnTo>
                <a:lnTo>
                  <a:pt x="10980" y="40451"/>
                </a:lnTo>
                <a:lnTo>
                  <a:pt x="11124" y="40379"/>
                </a:lnTo>
                <a:lnTo>
                  <a:pt x="29255" y="30627"/>
                </a:lnTo>
                <a:lnTo>
                  <a:pt x="29255" y="30627"/>
                </a:lnTo>
                <a:lnTo>
                  <a:pt x="29327" y="30555"/>
                </a:lnTo>
                <a:lnTo>
                  <a:pt x="29327" y="30555"/>
                </a:lnTo>
                <a:lnTo>
                  <a:pt x="30772" y="26582"/>
                </a:lnTo>
                <a:lnTo>
                  <a:pt x="30772" y="26582"/>
                </a:lnTo>
                <a:lnTo>
                  <a:pt x="33661" y="24271"/>
                </a:lnTo>
                <a:lnTo>
                  <a:pt x="33661" y="24271"/>
                </a:lnTo>
                <a:lnTo>
                  <a:pt x="33734" y="24199"/>
                </a:lnTo>
                <a:lnTo>
                  <a:pt x="33734" y="24199"/>
                </a:lnTo>
                <a:lnTo>
                  <a:pt x="36262" y="23187"/>
                </a:lnTo>
                <a:lnTo>
                  <a:pt x="37923" y="22465"/>
                </a:lnTo>
                <a:lnTo>
                  <a:pt x="39151" y="21887"/>
                </a:lnTo>
                <a:lnTo>
                  <a:pt x="39151" y="21887"/>
                </a:lnTo>
                <a:lnTo>
                  <a:pt x="41174" y="20442"/>
                </a:lnTo>
                <a:lnTo>
                  <a:pt x="411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7281892" y="1396420"/>
            <a:ext cx="617657" cy="1097042"/>
          </a:xfrm>
          <a:custGeom>
            <a:avLst/>
            <a:gdLst/>
            <a:ahLst/>
            <a:cxnLst/>
            <a:rect l="l" t="t" r="r" b="b"/>
            <a:pathLst>
              <a:path w="9680" h="17193" extrusionOk="0">
                <a:moveTo>
                  <a:pt x="2673" y="0"/>
                </a:moveTo>
                <a:lnTo>
                  <a:pt x="2601" y="73"/>
                </a:lnTo>
                <a:lnTo>
                  <a:pt x="867" y="5924"/>
                </a:lnTo>
                <a:lnTo>
                  <a:pt x="0" y="17048"/>
                </a:lnTo>
                <a:lnTo>
                  <a:pt x="72" y="17192"/>
                </a:lnTo>
                <a:lnTo>
                  <a:pt x="145" y="17192"/>
                </a:lnTo>
                <a:lnTo>
                  <a:pt x="2312" y="16759"/>
                </a:lnTo>
                <a:lnTo>
                  <a:pt x="2384" y="16759"/>
                </a:lnTo>
                <a:lnTo>
                  <a:pt x="2384" y="16686"/>
                </a:lnTo>
                <a:lnTo>
                  <a:pt x="2239" y="7874"/>
                </a:lnTo>
                <a:lnTo>
                  <a:pt x="2312" y="7730"/>
                </a:lnTo>
                <a:lnTo>
                  <a:pt x="2456" y="7730"/>
                </a:lnTo>
                <a:lnTo>
                  <a:pt x="8379" y="10691"/>
                </a:lnTo>
                <a:lnTo>
                  <a:pt x="8452" y="10691"/>
                </a:lnTo>
                <a:lnTo>
                  <a:pt x="8524" y="10619"/>
                </a:lnTo>
                <a:lnTo>
                  <a:pt x="9607" y="9102"/>
                </a:lnTo>
                <a:lnTo>
                  <a:pt x="9680" y="9030"/>
                </a:lnTo>
                <a:lnTo>
                  <a:pt x="9607" y="7079"/>
                </a:lnTo>
                <a:lnTo>
                  <a:pt x="9535" y="7007"/>
                </a:lnTo>
                <a:lnTo>
                  <a:pt x="2817" y="0"/>
                </a:lnTo>
                <a:close/>
              </a:path>
            </a:pathLst>
          </a:custGeom>
          <a:solidFill>
            <a:srgbClr val="AD6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6443018" y="2889769"/>
            <a:ext cx="977212" cy="1585553"/>
          </a:xfrm>
          <a:custGeom>
            <a:avLst/>
            <a:gdLst/>
            <a:ahLst/>
            <a:cxnLst/>
            <a:rect l="l" t="t" r="r" b="b"/>
            <a:pathLst>
              <a:path w="15315" h="24849" extrusionOk="0">
                <a:moveTo>
                  <a:pt x="6141" y="0"/>
                </a:moveTo>
                <a:lnTo>
                  <a:pt x="1807" y="1228"/>
                </a:lnTo>
                <a:lnTo>
                  <a:pt x="1" y="8957"/>
                </a:lnTo>
                <a:lnTo>
                  <a:pt x="940" y="24632"/>
                </a:lnTo>
                <a:lnTo>
                  <a:pt x="5996" y="24849"/>
                </a:lnTo>
                <a:lnTo>
                  <a:pt x="9536" y="24560"/>
                </a:lnTo>
                <a:lnTo>
                  <a:pt x="14664" y="10763"/>
                </a:lnTo>
                <a:lnTo>
                  <a:pt x="15314" y="2384"/>
                </a:lnTo>
                <a:lnTo>
                  <a:pt x="6141" y="0"/>
                </a:lnTo>
                <a:close/>
              </a:path>
            </a:pathLst>
          </a:custGeom>
          <a:solidFill>
            <a:srgbClr val="AD6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6622763" y="1138319"/>
            <a:ext cx="502484" cy="1069350"/>
          </a:xfrm>
          <a:custGeom>
            <a:avLst/>
            <a:gdLst/>
            <a:ahLst/>
            <a:cxnLst/>
            <a:rect l="l" t="t" r="r" b="b"/>
            <a:pathLst>
              <a:path w="7875" h="16759" extrusionOk="0">
                <a:moveTo>
                  <a:pt x="2385" y="0"/>
                </a:moveTo>
                <a:lnTo>
                  <a:pt x="1" y="1590"/>
                </a:lnTo>
                <a:lnTo>
                  <a:pt x="2746" y="15892"/>
                </a:lnTo>
                <a:lnTo>
                  <a:pt x="6719" y="16759"/>
                </a:lnTo>
                <a:lnTo>
                  <a:pt x="7874" y="7585"/>
                </a:lnTo>
                <a:lnTo>
                  <a:pt x="6719" y="795"/>
                </a:lnTo>
                <a:lnTo>
                  <a:pt x="5707" y="73"/>
                </a:lnTo>
                <a:lnTo>
                  <a:pt x="2385" y="0"/>
                </a:lnTo>
                <a:close/>
              </a:path>
            </a:pathLst>
          </a:custGeom>
          <a:solidFill>
            <a:srgbClr val="FA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6696524" y="824897"/>
            <a:ext cx="368807" cy="331927"/>
          </a:xfrm>
          <a:custGeom>
            <a:avLst/>
            <a:gdLst/>
            <a:ahLst/>
            <a:cxnLst/>
            <a:rect l="l" t="t" r="r" b="b"/>
            <a:pathLst>
              <a:path w="5780" h="5202" extrusionOk="0">
                <a:moveTo>
                  <a:pt x="3251" y="1"/>
                </a:moveTo>
                <a:lnTo>
                  <a:pt x="506" y="217"/>
                </a:lnTo>
                <a:lnTo>
                  <a:pt x="1" y="2168"/>
                </a:lnTo>
                <a:lnTo>
                  <a:pt x="940" y="4335"/>
                </a:lnTo>
                <a:lnTo>
                  <a:pt x="1662" y="5201"/>
                </a:lnTo>
                <a:lnTo>
                  <a:pt x="4840" y="4985"/>
                </a:lnTo>
                <a:lnTo>
                  <a:pt x="5563" y="3395"/>
                </a:lnTo>
                <a:lnTo>
                  <a:pt x="5779" y="1156"/>
                </a:lnTo>
                <a:lnTo>
                  <a:pt x="3251" y="1"/>
                </a:lnTo>
                <a:close/>
              </a:path>
            </a:pathLst>
          </a:custGeom>
          <a:solidFill>
            <a:srgbClr val="833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6655050" y="820302"/>
            <a:ext cx="428723" cy="410282"/>
          </a:xfrm>
          <a:custGeom>
            <a:avLst/>
            <a:gdLst/>
            <a:ahLst/>
            <a:cxnLst/>
            <a:rect l="l" t="t" r="r" b="b"/>
            <a:pathLst>
              <a:path w="6719" h="6430" extrusionOk="0">
                <a:moveTo>
                  <a:pt x="434" y="0"/>
                </a:moveTo>
                <a:lnTo>
                  <a:pt x="217" y="1012"/>
                </a:lnTo>
                <a:lnTo>
                  <a:pt x="73" y="1878"/>
                </a:lnTo>
                <a:lnTo>
                  <a:pt x="0" y="2384"/>
                </a:lnTo>
                <a:lnTo>
                  <a:pt x="145" y="3251"/>
                </a:lnTo>
                <a:lnTo>
                  <a:pt x="289" y="3684"/>
                </a:lnTo>
                <a:lnTo>
                  <a:pt x="362" y="3973"/>
                </a:lnTo>
                <a:lnTo>
                  <a:pt x="1373" y="5201"/>
                </a:lnTo>
                <a:lnTo>
                  <a:pt x="2095" y="6068"/>
                </a:lnTo>
                <a:lnTo>
                  <a:pt x="2384" y="6285"/>
                </a:lnTo>
                <a:lnTo>
                  <a:pt x="2529" y="6429"/>
                </a:lnTo>
                <a:lnTo>
                  <a:pt x="3107" y="6429"/>
                </a:lnTo>
                <a:lnTo>
                  <a:pt x="4118" y="6357"/>
                </a:lnTo>
                <a:lnTo>
                  <a:pt x="5057" y="6212"/>
                </a:lnTo>
                <a:lnTo>
                  <a:pt x="5635" y="6068"/>
                </a:lnTo>
                <a:lnTo>
                  <a:pt x="5851" y="5635"/>
                </a:lnTo>
                <a:lnTo>
                  <a:pt x="6213" y="4840"/>
                </a:lnTo>
                <a:lnTo>
                  <a:pt x="6646" y="3467"/>
                </a:lnTo>
                <a:lnTo>
                  <a:pt x="6718" y="2962"/>
                </a:lnTo>
                <a:lnTo>
                  <a:pt x="6646" y="2095"/>
                </a:lnTo>
                <a:lnTo>
                  <a:pt x="6574" y="1012"/>
                </a:lnTo>
                <a:lnTo>
                  <a:pt x="5924" y="795"/>
                </a:lnTo>
                <a:lnTo>
                  <a:pt x="5851" y="1878"/>
                </a:lnTo>
                <a:lnTo>
                  <a:pt x="5779" y="2673"/>
                </a:lnTo>
                <a:lnTo>
                  <a:pt x="5707" y="3251"/>
                </a:lnTo>
                <a:lnTo>
                  <a:pt x="5490" y="3901"/>
                </a:lnTo>
                <a:lnTo>
                  <a:pt x="5346" y="4190"/>
                </a:lnTo>
                <a:lnTo>
                  <a:pt x="5201" y="4334"/>
                </a:lnTo>
                <a:lnTo>
                  <a:pt x="4768" y="4407"/>
                </a:lnTo>
                <a:lnTo>
                  <a:pt x="3973" y="4551"/>
                </a:lnTo>
                <a:lnTo>
                  <a:pt x="2673" y="4551"/>
                </a:lnTo>
                <a:lnTo>
                  <a:pt x="2529" y="4479"/>
                </a:lnTo>
                <a:lnTo>
                  <a:pt x="2384" y="4262"/>
                </a:lnTo>
                <a:lnTo>
                  <a:pt x="1879" y="3612"/>
                </a:lnTo>
                <a:lnTo>
                  <a:pt x="1445" y="2890"/>
                </a:lnTo>
                <a:lnTo>
                  <a:pt x="1228" y="2384"/>
                </a:lnTo>
                <a:lnTo>
                  <a:pt x="1228" y="1951"/>
                </a:lnTo>
                <a:lnTo>
                  <a:pt x="1301" y="1445"/>
                </a:lnTo>
                <a:lnTo>
                  <a:pt x="1373" y="795"/>
                </a:lnTo>
                <a:lnTo>
                  <a:pt x="1734" y="434"/>
                </a:lnTo>
                <a:lnTo>
                  <a:pt x="434"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6645798" y="585236"/>
            <a:ext cx="576246" cy="350367"/>
          </a:xfrm>
          <a:custGeom>
            <a:avLst/>
            <a:gdLst/>
            <a:ahLst/>
            <a:cxnLst/>
            <a:rect l="l" t="t" r="r" b="b"/>
            <a:pathLst>
              <a:path w="9031" h="5491" extrusionOk="0">
                <a:moveTo>
                  <a:pt x="3829" y="0"/>
                </a:moveTo>
                <a:lnTo>
                  <a:pt x="3252" y="73"/>
                </a:lnTo>
                <a:lnTo>
                  <a:pt x="2529" y="217"/>
                </a:lnTo>
                <a:lnTo>
                  <a:pt x="1590" y="434"/>
                </a:lnTo>
                <a:lnTo>
                  <a:pt x="796" y="1084"/>
                </a:lnTo>
                <a:lnTo>
                  <a:pt x="290" y="1590"/>
                </a:lnTo>
                <a:lnTo>
                  <a:pt x="73" y="1878"/>
                </a:lnTo>
                <a:lnTo>
                  <a:pt x="1" y="2023"/>
                </a:lnTo>
                <a:lnTo>
                  <a:pt x="1" y="2384"/>
                </a:lnTo>
                <a:lnTo>
                  <a:pt x="1" y="2817"/>
                </a:lnTo>
                <a:lnTo>
                  <a:pt x="73" y="3251"/>
                </a:lnTo>
                <a:lnTo>
                  <a:pt x="218" y="3612"/>
                </a:lnTo>
                <a:lnTo>
                  <a:pt x="579" y="4045"/>
                </a:lnTo>
                <a:lnTo>
                  <a:pt x="723" y="4262"/>
                </a:lnTo>
                <a:lnTo>
                  <a:pt x="2890" y="4551"/>
                </a:lnTo>
                <a:lnTo>
                  <a:pt x="4407" y="4840"/>
                </a:lnTo>
                <a:lnTo>
                  <a:pt x="5346" y="5057"/>
                </a:lnTo>
                <a:lnTo>
                  <a:pt x="6213" y="5346"/>
                </a:lnTo>
                <a:lnTo>
                  <a:pt x="6574" y="5490"/>
                </a:lnTo>
                <a:lnTo>
                  <a:pt x="6863" y="5490"/>
                </a:lnTo>
                <a:lnTo>
                  <a:pt x="7369" y="5201"/>
                </a:lnTo>
                <a:lnTo>
                  <a:pt x="8091" y="4551"/>
                </a:lnTo>
                <a:lnTo>
                  <a:pt x="8741" y="3973"/>
                </a:lnTo>
                <a:lnTo>
                  <a:pt x="8958" y="3684"/>
                </a:lnTo>
                <a:lnTo>
                  <a:pt x="9030" y="3540"/>
                </a:lnTo>
                <a:lnTo>
                  <a:pt x="8958" y="3468"/>
                </a:lnTo>
                <a:lnTo>
                  <a:pt x="8741" y="3395"/>
                </a:lnTo>
                <a:lnTo>
                  <a:pt x="8163" y="3179"/>
                </a:lnTo>
                <a:lnTo>
                  <a:pt x="7658" y="2890"/>
                </a:lnTo>
                <a:lnTo>
                  <a:pt x="7441" y="2817"/>
                </a:lnTo>
                <a:lnTo>
                  <a:pt x="7369" y="2673"/>
                </a:lnTo>
                <a:lnTo>
                  <a:pt x="7297" y="2240"/>
                </a:lnTo>
                <a:lnTo>
                  <a:pt x="7152" y="1734"/>
                </a:lnTo>
                <a:lnTo>
                  <a:pt x="6935" y="1228"/>
                </a:lnTo>
                <a:lnTo>
                  <a:pt x="6863" y="1012"/>
                </a:lnTo>
                <a:lnTo>
                  <a:pt x="6791" y="939"/>
                </a:lnTo>
                <a:lnTo>
                  <a:pt x="5419" y="434"/>
                </a:lnTo>
                <a:lnTo>
                  <a:pt x="4552" y="145"/>
                </a:lnTo>
                <a:lnTo>
                  <a:pt x="3829" y="0"/>
                </a:lnTo>
                <a:close/>
              </a:path>
            </a:pathLst>
          </a:custGeom>
          <a:solidFill>
            <a:srgbClr val="487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6332440" y="1193640"/>
            <a:ext cx="1120013" cy="1599399"/>
          </a:xfrm>
          <a:custGeom>
            <a:avLst/>
            <a:gdLst/>
            <a:ahLst/>
            <a:cxnLst/>
            <a:rect l="l" t="t" r="r" b="b"/>
            <a:pathLst>
              <a:path w="17553" h="25066" extrusionOk="0">
                <a:moveTo>
                  <a:pt x="11341" y="0"/>
                </a:moveTo>
                <a:lnTo>
                  <a:pt x="11269" y="72"/>
                </a:lnTo>
                <a:lnTo>
                  <a:pt x="10113" y="14519"/>
                </a:lnTo>
                <a:lnTo>
                  <a:pt x="10041" y="14591"/>
                </a:lnTo>
                <a:lnTo>
                  <a:pt x="9246" y="14736"/>
                </a:lnTo>
                <a:lnTo>
                  <a:pt x="9174" y="14736"/>
                </a:lnTo>
                <a:lnTo>
                  <a:pt x="9102" y="14664"/>
                </a:lnTo>
                <a:lnTo>
                  <a:pt x="5273" y="289"/>
                </a:lnTo>
                <a:lnTo>
                  <a:pt x="5201" y="217"/>
                </a:lnTo>
                <a:lnTo>
                  <a:pt x="5129" y="217"/>
                </a:lnTo>
                <a:lnTo>
                  <a:pt x="2962" y="1156"/>
                </a:lnTo>
                <a:lnTo>
                  <a:pt x="1806" y="1734"/>
                </a:lnTo>
                <a:lnTo>
                  <a:pt x="1084" y="2095"/>
                </a:lnTo>
                <a:lnTo>
                  <a:pt x="795" y="2312"/>
                </a:lnTo>
                <a:lnTo>
                  <a:pt x="434" y="2673"/>
                </a:lnTo>
                <a:lnTo>
                  <a:pt x="145" y="3034"/>
                </a:lnTo>
                <a:lnTo>
                  <a:pt x="72" y="3178"/>
                </a:lnTo>
                <a:lnTo>
                  <a:pt x="0" y="3395"/>
                </a:lnTo>
                <a:lnTo>
                  <a:pt x="72" y="5129"/>
                </a:lnTo>
                <a:lnTo>
                  <a:pt x="289" y="8596"/>
                </a:lnTo>
                <a:lnTo>
                  <a:pt x="650" y="14086"/>
                </a:lnTo>
                <a:lnTo>
                  <a:pt x="722" y="14158"/>
                </a:lnTo>
                <a:lnTo>
                  <a:pt x="1373" y="14447"/>
                </a:lnTo>
                <a:lnTo>
                  <a:pt x="1445" y="14519"/>
                </a:lnTo>
                <a:lnTo>
                  <a:pt x="2601" y="24921"/>
                </a:lnTo>
                <a:lnTo>
                  <a:pt x="2673" y="25065"/>
                </a:lnTo>
                <a:lnTo>
                  <a:pt x="2745" y="25065"/>
                </a:lnTo>
                <a:lnTo>
                  <a:pt x="14519" y="20515"/>
                </a:lnTo>
                <a:lnTo>
                  <a:pt x="14591" y="20442"/>
                </a:lnTo>
                <a:lnTo>
                  <a:pt x="17553" y="3106"/>
                </a:lnTo>
                <a:lnTo>
                  <a:pt x="17553" y="3034"/>
                </a:lnTo>
                <a:lnTo>
                  <a:pt x="17481" y="3034"/>
                </a:lnTo>
                <a:lnTo>
                  <a:pt x="14230" y="1373"/>
                </a:lnTo>
                <a:lnTo>
                  <a:pt x="14158" y="1228"/>
                </a:lnTo>
                <a:lnTo>
                  <a:pt x="14158" y="1011"/>
                </a:lnTo>
                <a:lnTo>
                  <a:pt x="14158" y="939"/>
                </a:lnTo>
                <a:lnTo>
                  <a:pt x="14086" y="867"/>
                </a:lnTo>
                <a:lnTo>
                  <a:pt x="11413" y="0"/>
                </a:lnTo>
                <a:close/>
              </a:path>
            </a:pathLst>
          </a:custGeom>
          <a:solidFill>
            <a:srgbClr val="AD6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6502933" y="1271995"/>
            <a:ext cx="258165" cy="636097"/>
          </a:xfrm>
          <a:custGeom>
            <a:avLst/>
            <a:gdLst/>
            <a:ahLst/>
            <a:cxnLst/>
            <a:rect l="l" t="t" r="r" b="b"/>
            <a:pathLst>
              <a:path w="4046" h="9969" extrusionOk="0">
                <a:moveTo>
                  <a:pt x="1012" y="0"/>
                </a:moveTo>
                <a:lnTo>
                  <a:pt x="940" y="72"/>
                </a:lnTo>
                <a:lnTo>
                  <a:pt x="868" y="72"/>
                </a:lnTo>
                <a:lnTo>
                  <a:pt x="1" y="4406"/>
                </a:lnTo>
                <a:lnTo>
                  <a:pt x="1" y="4479"/>
                </a:lnTo>
                <a:lnTo>
                  <a:pt x="73" y="4551"/>
                </a:lnTo>
                <a:lnTo>
                  <a:pt x="2601" y="5851"/>
                </a:lnTo>
                <a:lnTo>
                  <a:pt x="1879" y="6790"/>
                </a:lnTo>
                <a:lnTo>
                  <a:pt x="1879" y="6935"/>
                </a:lnTo>
                <a:lnTo>
                  <a:pt x="3829" y="9968"/>
                </a:lnTo>
                <a:lnTo>
                  <a:pt x="3974" y="9968"/>
                </a:lnTo>
                <a:lnTo>
                  <a:pt x="4046" y="9896"/>
                </a:lnTo>
                <a:lnTo>
                  <a:pt x="3974" y="9824"/>
                </a:lnTo>
                <a:lnTo>
                  <a:pt x="2096" y="6862"/>
                </a:lnTo>
                <a:lnTo>
                  <a:pt x="2818" y="5851"/>
                </a:lnTo>
                <a:lnTo>
                  <a:pt x="2818" y="5779"/>
                </a:lnTo>
                <a:lnTo>
                  <a:pt x="2818" y="5707"/>
                </a:lnTo>
                <a:lnTo>
                  <a:pt x="217" y="4406"/>
                </a:lnTo>
                <a:lnTo>
                  <a:pt x="1084" y="145"/>
                </a:lnTo>
                <a:lnTo>
                  <a:pt x="1084" y="72"/>
                </a:lnTo>
                <a:lnTo>
                  <a:pt x="1012" y="0"/>
                </a:lnTo>
                <a:close/>
              </a:path>
            </a:pathLst>
          </a:custGeom>
          <a:solidFill>
            <a:srgbClr val="825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7051420" y="1299624"/>
            <a:ext cx="212096" cy="732893"/>
          </a:xfrm>
          <a:custGeom>
            <a:avLst/>
            <a:gdLst/>
            <a:ahLst/>
            <a:cxnLst/>
            <a:rect l="l" t="t" r="r" b="b"/>
            <a:pathLst>
              <a:path w="3324" h="11486" extrusionOk="0">
                <a:moveTo>
                  <a:pt x="2673" y="1"/>
                </a:moveTo>
                <a:lnTo>
                  <a:pt x="2673" y="73"/>
                </a:lnTo>
                <a:lnTo>
                  <a:pt x="3107" y="3973"/>
                </a:lnTo>
                <a:lnTo>
                  <a:pt x="506" y="5418"/>
                </a:lnTo>
                <a:lnTo>
                  <a:pt x="434" y="5490"/>
                </a:lnTo>
                <a:lnTo>
                  <a:pt x="434" y="5635"/>
                </a:lnTo>
                <a:lnTo>
                  <a:pt x="1301" y="6285"/>
                </a:lnTo>
                <a:lnTo>
                  <a:pt x="1" y="11341"/>
                </a:lnTo>
                <a:lnTo>
                  <a:pt x="1" y="11414"/>
                </a:lnTo>
                <a:lnTo>
                  <a:pt x="73" y="11486"/>
                </a:lnTo>
                <a:lnTo>
                  <a:pt x="145" y="11414"/>
                </a:lnTo>
                <a:lnTo>
                  <a:pt x="217" y="11341"/>
                </a:lnTo>
                <a:lnTo>
                  <a:pt x="1517" y="6285"/>
                </a:lnTo>
                <a:lnTo>
                  <a:pt x="1517" y="6140"/>
                </a:lnTo>
                <a:lnTo>
                  <a:pt x="723" y="5563"/>
                </a:lnTo>
                <a:lnTo>
                  <a:pt x="3323" y="4118"/>
                </a:lnTo>
                <a:lnTo>
                  <a:pt x="3323" y="4046"/>
                </a:lnTo>
                <a:lnTo>
                  <a:pt x="2890" y="73"/>
                </a:lnTo>
                <a:lnTo>
                  <a:pt x="2818" y="1"/>
                </a:lnTo>
                <a:close/>
              </a:path>
            </a:pathLst>
          </a:custGeom>
          <a:solidFill>
            <a:srgbClr val="825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6272525" y="2115402"/>
            <a:ext cx="1465722" cy="2548918"/>
          </a:xfrm>
          <a:custGeom>
            <a:avLst/>
            <a:gdLst/>
            <a:ahLst/>
            <a:cxnLst/>
            <a:rect l="l" t="t" r="r" b="b"/>
            <a:pathLst>
              <a:path w="22971" h="39947" extrusionOk="0">
                <a:moveTo>
                  <a:pt x="14447" y="1"/>
                </a:moveTo>
                <a:lnTo>
                  <a:pt x="9824" y="2601"/>
                </a:lnTo>
                <a:lnTo>
                  <a:pt x="6790" y="4335"/>
                </a:lnTo>
                <a:lnTo>
                  <a:pt x="5273" y="5202"/>
                </a:lnTo>
                <a:lnTo>
                  <a:pt x="5129" y="5563"/>
                </a:lnTo>
                <a:lnTo>
                  <a:pt x="4984" y="6213"/>
                </a:lnTo>
                <a:lnTo>
                  <a:pt x="4479" y="8308"/>
                </a:lnTo>
                <a:lnTo>
                  <a:pt x="4045" y="10475"/>
                </a:lnTo>
                <a:lnTo>
                  <a:pt x="3901" y="11342"/>
                </a:lnTo>
                <a:lnTo>
                  <a:pt x="3901" y="11847"/>
                </a:lnTo>
                <a:lnTo>
                  <a:pt x="3901" y="12208"/>
                </a:lnTo>
                <a:lnTo>
                  <a:pt x="4045" y="12786"/>
                </a:lnTo>
                <a:lnTo>
                  <a:pt x="4406" y="13942"/>
                </a:lnTo>
                <a:lnTo>
                  <a:pt x="4984" y="15603"/>
                </a:lnTo>
                <a:lnTo>
                  <a:pt x="4984" y="15676"/>
                </a:lnTo>
                <a:lnTo>
                  <a:pt x="4262" y="18709"/>
                </a:lnTo>
                <a:lnTo>
                  <a:pt x="4262" y="18782"/>
                </a:lnTo>
                <a:lnTo>
                  <a:pt x="72" y="22899"/>
                </a:lnTo>
                <a:lnTo>
                  <a:pt x="0" y="22971"/>
                </a:lnTo>
                <a:lnTo>
                  <a:pt x="2312" y="37707"/>
                </a:lnTo>
                <a:lnTo>
                  <a:pt x="2384" y="37779"/>
                </a:lnTo>
                <a:lnTo>
                  <a:pt x="8235" y="39657"/>
                </a:lnTo>
                <a:lnTo>
                  <a:pt x="8451" y="39729"/>
                </a:lnTo>
                <a:lnTo>
                  <a:pt x="9102" y="39802"/>
                </a:lnTo>
                <a:lnTo>
                  <a:pt x="14808" y="39946"/>
                </a:lnTo>
                <a:lnTo>
                  <a:pt x="14952" y="39874"/>
                </a:lnTo>
                <a:lnTo>
                  <a:pt x="22031" y="26727"/>
                </a:lnTo>
                <a:lnTo>
                  <a:pt x="22031" y="26655"/>
                </a:lnTo>
                <a:lnTo>
                  <a:pt x="19431" y="21310"/>
                </a:lnTo>
                <a:lnTo>
                  <a:pt x="19720" y="18204"/>
                </a:lnTo>
                <a:lnTo>
                  <a:pt x="19720" y="18132"/>
                </a:lnTo>
                <a:lnTo>
                  <a:pt x="20876" y="16759"/>
                </a:lnTo>
                <a:lnTo>
                  <a:pt x="21598" y="15748"/>
                </a:lnTo>
                <a:lnTo>
                  <a:pt x="21887" y="15315"/>
                </a:lnTo>
                <a:lnTo>
                  <a:pt x="22031" y="14953"/>
                </a:lnTo>
                <a:lnTo>
                  <a:pt x="22176" y="14448"/>
                </a:lnTo>
                <a:lnTo>
                  <a:pt x="22320" y="13581"/>
                </a:lnTo>
                <a:lnTo>
                  <a:pt x="22681" y="11414"/>
                </a:lnTo>
                <a:lnTo>
                  <a:pt x="22898" y="9319"/>
                </a:lnTo>
                <a:lnTo>
                  <a:pt x="22970" y="8597"/>
                </a:lnTo>
                <a:lnTo>
                  <a:pt x="22898" y="8236"/>
                </a:lnTo>
                <a:lnTo>
                  <a:pt x="21815" y="6863"/>
                </a:lnTo>
                <a:lnTo>
                  <a:pt x="19503" y="4263"/>
                </a:lnTo>
                <a:lnTo>
                  <a:pt x="16036" y="290"/>
                </a:lnTo>
                <a:lnTo>
                  <a:pt x="15964" y="218"/>
                </a:lnTo>
                <a:lnTo>
                  <a:pt x="15314" y="1"/>
                </a:lnTo>
                <a:close/>
              </a:path>
            </a:pathLst>
          </a:custGeom>
          <a:solidFill>
            <a:srgbClr val="AF4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6811760" y="1221268"/>
            <a:ext cx="677572" cy="2972919"/>
          </a:xfrm>
          <a:custGeom>
            <a:avLst/>
            <a:gdLst/>
            <a:ahLst/>
            <a:cxnLst/>
            <a:rect l="l" t="t" r="r" b="b"/>
            <a:pathLst>
              <a:path w="10619" h="46592" extrusionOk="0">
                <a:moveTo>
                  <a:pt x="8957" y="1"/>
                </a:moveTo>
                <a:lnTo>
                  <a:pt x="0" y="46230"/>
                </a:lnTo>
                <a:lnTo>
                  <a:pt x="1878" y="46591"/>
                </a:lnTo>
                <a:lnTo>
                  <a:pt x="10619" y="362"/>
                </a:lnTo>
                <a:lnTo>
                  <a:pt x="8957"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7337213" y="815708"/>
            <a:ext cx="248913" cy="442505"/>
          </a:xfrm>
          <a:custGeom>
            <a:avLst/>
            <a:gdLst/>
            <a:ahLst/>
            <a:cxnLst/>
            <a:rect l="l" t="t" r="r" b="b"/>
            <a:pathLst>
              <a:path w="3901" h="6935" extrusionOk="0">
                <a:moveTo>
                  <a:pt x="2023" y="0"/>
                </a:moveTo>
                <a:lnTo>
                  <a:pt x="1950" y="72"/>
                </a:lnTo>
                <a:lnTo>
                  <a:pt x="1806" y="2023"/>
                </a:lnTo>
                <a:lnTo>
                  <a:pt x="1806" y="2095"/>
                </a:lnTo>
                <a:lnTo>
                  <a:pt x="0" y="6284"/>
                </a:lnTo>
                <a:lnTo>
                  <a:pt x="0" y="6357"/>
                </a:lnTo>
                <a:lnTo>
                  <a:pt x="145" y="6429"/>
                </a:lnTo>
                <a:lnTo>
                  <a:pt x="3034" y="6934"/>
                </a:lnTo>
                <a:lnTo>
                  <a:pt x="3106" y="6934"/>
                </a:lnTo>
                <a:lnTo>
                  <a:pt x="3178" y="6862"/>
                </a:lnTo>
                <a:lnTo>
                  <a:pt x="3106" y="2312"/>
                </a:lnTo>
                <a:lnTo>
                  <a:pt x="3106" y="2239"/>
                </a:lnTo>
                <a:lnTo>
                  <a:pt x="3901" y="361"/>
                </a:lnTo>
                <a:lnTo>
                  <a:pt x="3828" y="289"/>
                </a:lnTo>
                <a:lnTo>
                  <a:pt x="3756" y="217"/>
                </a:lnTo>
                <a:lnTo>
                  <a:pt x="2095" y="0"/>
                </a:lnTo>
                <a:close/>
              </a:path>
            </a:pathLst>
          </a:custGeom>
          <a:solidFill>
            <a:srgbClr val="AF4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6655050" y="3848413"/>
            <a:ext cx="530113" cy="225942"/>
          </a:xfrm>
          <a:custGeom>
            <a:avLst/>
            <a:gdLst/>
            <a:ahLst/>
            <a:cxnLst/>
            <a:rect l="l" t="t" r="r" b="b"/>
            <a:pathLst>
              <a:path w="8308" h="3541" extrusionOk="0">
                <a:moveTo>
                  <a:pt x="578" y="1"/>
                </a:moveTo>
                <a:lnTo>
                  <a:pt x="0" y="434"/>
                </a:lnTo>
                <a:lnTo>
                  <a:pt x="578" y="1951"/>
                </a:lnTo>
                <a:lnTo>
                  <a:pt x="7152" y="3540"/>
                </a:lnTo>
                <a:lnTo>
                  <a:pt x="8307" y="2746"/>
                </a:lnTo>
                <a:lnTo>
                  <a:pt x="7874" y="2023"/>
                </a:lnTo>
                <a:lnTo>
                  <a:pt x="6935" y="2746"/>
                </a:lnTo>
                <a:lnTo>
                  <a:pt x="1084" y="1373"/>
                </a:lnTo>
                <a:lnTo>
                  <a:pt x="578"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7231165" y="1608452"/>
            <a:ext cx="235131" cy="248913"/>
          </a:xfrm>
          <a:custGeom>
            <a:avLst/>
            <a:gdLst/>
            <a:ahLst/>
            <a:cxnLst/>
            <a:rect l="l" t="t" r="r" b="b"/>
            <a:pathLst>
              <a:path w="3685" h="3901" extrusionOk="0">
                <a:moveTo>
                  <a:pt x="1012" y="0"/>
                </a:moveTo>
                <a:lnTo>
                  <a:pt x="217" y="506"/>
                </a:lnTo>
                <a:lnTo>
                  <a:pt x="217" y="578"/>
                </a:lnTo>
                <a:lnTo>
                  <a:pt x="1" y="1734"/>
                </a:lnTo>
                <a:lnTo>
                  <a:pt x="1" y="1806"/>
                </a:lnTo>
                <a:lnTo>
                  <a:pt x="1084" y="2817"/>
                </a:lnTo>
                <a:lnTo>
                  <a:pt x="2818" y="3901"/>
                </a:lnTo>
                <a:lnTo>
                  <a:pt x="2962" y="3901"/>
                </a:lnTo>
                <a:lnTo>
                  <a:pt x="3685" y="2312"/>
                </a:lnTo>
                <a:lnTo>
                  <a:pt x="3685" y="2239"/>
                </a:lnTo>
                <a:lnTo>
                  <a:pt x="2962" y="1084"/>
                </a:lnTo>
                <a:lnTo>
                  <a:pt x="1084" y="0"/>
                </a:lnTo>
                <a:close/>
              </a:path>
            </a:pathLst>
          </a:custGeom>
          <a:solidFill>
            <a:srgbClr val="833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7281892" y="1078404"/>
            <a:ext cx="55385" cy="59979"/>
          </a:xfrm>
          <a:custGeom>
            <a:avLst/>
            <a:gdLst/>
            <a:ahLst/>
            <a:cxnLst/>
            <a:rect l="l" t="t" r="r" b="b"/>
            <a:pathLst>
              <a:path w="868" h="940" extrusionOk="0">
                <a:moveTo>
                  <a:pt x="217" y="0"/>
                </a:moveTo>
                <a:lnTo>
                  <a:pt x="0" y="867"/>
                </a:lnTo>
                <a:lnTo>
                  <a:pt x="506" y="939"/>
                </a:lnTo>
                <a:lnTo>
                  <a:pt x="867" y="73"/>
                </a:lnTo>
                <a:lnTo>
                  <a:pt x="217"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7332555" y="940133"/>
            <a:ext cx="55385" cy="78419"/>
          </a:xfrm>
          <a:custGeom>
            <a:avLst/>
            <a:gdLst/>
            <a:ahLst/>
            <a:cxnLst/>
            <a:rect l="l" t="t" r="r" b="b"/>
            <a:pathLst>
              <a:path w="868" h="1229" extrusionOk="0">
                <a:moveTo>
                  <a:pt x="362" y="0"/>
                </a:moveTo>
                <a:lnTo>
                  <a:pt x="1" y="1084"/>
                </a:lnTo>
                <a:lnTo>
                  <a:pt x="434" y="1228"/>
                </a:lnTo>
                <a:lnTo>
                  <a:pt x="868" y="506"/>
                </a:lnTo>
                <a:lnTo>
                  <a:pt x="36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7576873" y="1110690"/>
            <a:ext cx="46133" cy="64573"/>
          </a:xfrm>
          <a:custGeom>
            <a:avLst/>
            <a:gdLst/>
            <a:ahLst/>
            <a:cxnLst/>
            <a:rect l="l" t="t" r="r" b="b"/>
            <a:pathLst>
              <a:path w="723" h="1012" extrusionOk="0">
                <a:moveTo>
                  <a:pt x="0" y="0"/>
                </a:moveTo>
                <a:lnTo>
                  <a:pt x="0" y="1011"/>
                </a:lnTo>
                <a:lnTo>
                  <a:pt x="650" y="1011"/>
                </a:lnTo>
                <a:lnTo>
                  <a:pt x="723"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7323367" y="1106032"/>
            <a:ext cx="110642" cy="50791"/>
          </a:xfrm>
          <a:custGeom>
            <a:avLst/>
            <a:gdLst/>
            <a:ahLst/>
            <a:cxnLst/>
            <a:rect l="l" t="t" r="r" b="b"/>
            <a:pathLst>
              <a:path w="1734" h="796" extrusionOk="0">
                <a:moveTo>
                  <a:pt x="0" y="1"/>
                </a:moveTo>
                <a:lnTo>
                  <a:pt x="0" y="73"/>
                </a:lnTo>
                <a:lnTo>
                  <a:pt x="0" y="145"/>
                </a:lnTo>
                <a:lnTo>
                  <a:pt x="1589" y="795"/>
                </a:lnTo>
                <a:lnTo>
                  <a:pt x="1734" y="723"/>
                </a:lnTo>
                <a:lnTo>
                  <a:pt x="1734" y="651"/>
                </a:lnTo>
                <a:lnTo>
                  <a:pt x="1662" y="579"/>
                </a:lnTo>
                <a:lnTo>
                  <a:pt x="1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64842" y="990796"/>
            <a:ext cx="92266" cy="64637"/>
          </a:xfrm>
          <a:custGeom>
            <a:avLst/>
            <a:gdLst/>
            <a:ahLst/>
            <a:cxnLst/>
            <a:rect l="l" t="t" r="r" b="b"/>
            <a:pathLst>
              <a:path w="1446" h="1013" extrusionOk="0">
                <a:moveTo>
                  <a:pt x="73" y="1"/>
                </a:moveTo>
                <a:lnTo>
                  <a:pt x="73" y="73"/>
                </a:lnTo>
                <a:lnTo>
                  <a:pt x="0" y="145"/>
                </a:lnTo>
                <a:lnTo>
                  <a:pt x="73" y="218"/>
                </a:lnTo>
                <a:lnTo>
                  <a:pt x="1301" y="940"/>
                </a:lnTo>
                <a:lnTo>
                  <a:pt x="1301" y="1012"/>
                </a:lnTo>
                <a:lnTo>
                  <a:pt x="1445" y="940"/>
                </a:lnTo>
                <a:lnTo>
                  <a:pt x="1445" y="868"/>
                </a:lnTo>
                <a:lnTo>
                  <a:pt x="1373" y="795"/>
                </a:lnTo>
                <a:lnTo>
                  <a:pt x="217" y="73"/>
                </a:lnTo>
                <a:lnTo>
                  <a:pt x="73"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480078" y="1138319"/>
            <a:ext cx="101454" cy="27692"/>
          </a:xfrm>
          <a:custGeom>
            <a:avLst/>
            <a:gdLst/>
            <a:ahLst/>
            <a:cxnLst/>
            <a:rect l="l" t="t" r="r" b="b"/>
            <a:pathLst>
              <a:path w="1590" h="434" extrusionOk="0">
                <a:moveTo>
                  <a:pt x="1517" y="0"/>
                </a:moveTo>
                <a:lnTo>
                  <a:pt x="73" y="217"/>
                </a:lnTo>
                <a:lnTo>
                  <a:pt x="0" y="289"/>
                </a:lnTo>
                <a:lnTo>
                  <a:pt x="0" y="362"/>
                </a:lnTo>
                <a:lnTo>
                  <a:pt x="73" y="434"/>
                </a:lnTo>
                <a:lnTo>
                  <a:pt x="145" y="434"/>
                </a:lnTo>
                <a:lnTo>
                  <a:pt x="1517" y="217"/>
                </a:lnTo>
                <a:lnTo>
                  <a:pt x="1589" y="145"/>
                </a:lnTo>
                <a:lnTo>
                  <a:pt x="1589" y="73"/>
                </a:lnTo>
                <a:lnTo>
                  <a:pt x="1589"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493860" y="1023083"/>
            <a:ext cx="96860" cy="41539"/>
          </a:xfrm>
          <a:custGeom>
            <a:avLst/>
            <a:gdLst/>
            <a:ahLst/>
            <a:cxnLst/>
            <a:rect l="l" t="t" r="r" b="b"/>
            <a:pathLst>
              <a:path w="1518" h="651" extrusionOk="0">
                <a:moveTo>
                  <a:pt x="1373" y="1"/>
                </a:moveTo>
                <a:lnTo>
                  <a:pt x="73" y="434"/>
                </a:lnTo>
                <a:lnTo>
                  <a:pt x="1" y="506"/>
                </a:lnTo>
                <a:lnTo>
                  <a:pt x="1" y="578"/>
                </a:lnTo>
                <a:lnTo>
                  <a:pt x="145" y="651"/>
                </a:lnTo>
                <a:lnTo>
                  <a:pt x="1446" y="217"/>
                </a:lnTo>
                <a:lnTo>
                  <a:pt x="1518" y="145"/>
                </a:lnTo>
                <a:lnTo>
                  <a:pt x="1518" y="73"/>
                </a:lnTo>
                <a:lnTo>
                  <a:pt x="1446"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576873" y="990796"/>
            <a:ext cx="50727" cy="69231"/>
          </a:xfrm>
          <a:custGeom>
            <a:avLst/>
            <a:gdLst/>
            <a:ahLst/>
            <a:cxnLst/>
            <a:rect l="l" t="t" r="r" b="b"/>
            <a:pathLst>
              <a:path w="795" h="1085" extrusionOk="0">
                <a:moveTo>
                  <a:pt x="217" y="1"/>
                </a:moveTo>
                <a:lnTo>
                  <a:pt x="0" y="1012"/>
                </a:lnTo>
                <a:lnTo>
                  <a:pt x="650" y="1084"/>
                </a:lnTo>
                <a:lnTo>
                  <a:pt x="795" y="218"/>
                </a:lnTo>
                <a:lnTo>
                  <a:pt x="217"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134370" y="2097026"/>
            <a:ext cx="248977" cy="212032"/>
          </a:xfrm>
          <a:custGeom>
            <a:avLst/>
            <a:gdLst/>
            <a:ahLst/>
            <a:cxnLst/>
            <a:rect l="l" t="t" r="r" b="b"/>
            <a:pathLst>
              <a:path w="3902" h="3323" extrusionOk="0">
                <a:moveTo>
                  <a:pt x="217" y="0"/>
                </a:moveTo>
                <a:lnTo>
                  <a:pt x="217" y="72"/>
                </a:lnTo>
                <a:lnTo>
                  <a:pt x="1" y="1661"/>
                </a:lnTo>
                <a:lnTo>
                  <a:pt x="1" y="2528"/>
                </a:lnTo>
                <a:lnTo>
                  <a:pt x="73" y="2600"/>
                </a:lnTo>
                <a:lnTo>
                  <a:pt x="2312" y="3323"/>
                </a:lnTo>
                <a:lnTo>
                  <a:pt x="3468" y="3106"/>
                </a:lnTo>
                <a:lnTo>
                  <a:pt x="3540" y="3034"/>
                </a:lnTo>
                <a:lnTo>
                  <a:pt x="3901" y="2023"/>
                </a:lnTo>
                <a:lnTo>
                  <a:pt x="3901" y="1878"/>
                </a:lnTo>
                <a:lnTo>
                  <a:pt x="2168" y="867"/>
                </a:lnTo>
                <a:lnTo>
                  <a:pt x="2096" y="795"/>
                </a:lnTo>
                <a:lnTo>
                  <a:pt x="2168" y="722"/>
                </a:lnTo>
                <a:lnTo>
                  <a:pt x="2890" y="722"/>
                </a:lnTo>
                <a:lnTo>
                  <a:pt x="2962" y="650"/>
                </a:lnTo>
                <a:lnTo>
                  <a:pt x="2962" y="578"/>
                </a:lnTo>
                <a:lnTo>
                  <a:pt x="2962" y="144"/>
                </a:lnTo>
                <a:lnTo>
                  <a:pt x="2818" y="72"/>
                </a:lnTo>
                <a:lnTo>
                  <a:pt x="290" y="0"/>
                </a:lnTo>
                <a:close/>
              </a:path>
            </a:pathLst>
          </a:custGeom>
          <a:solidFill>
            <a:srgbClr val="833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102147" y="2064739"/>
            <a:ext cx="101454" cy="207438"/>
          </a:xfrm>
          <a:custGeom>
            <a:avLst/>
            <a:gdLst/>
            <a:ahLst/>
            <a:cxnLst/>
            <a:rect l="l" t="t" r="r" b="b"/>
            <a:pathLst>
              <a:path w="1590" h="3251" extrusionOk="0">
                <a:moveTo>
                  <a:pt x="0" y="0"/>
                </a:moveTo>
                <a:lnTo>
                  <a:pt x="72" y="3034"/>
                </a:lnTo>
                <a:lnTo>
                  <a:pt x="1084" y="3251"/>
                </a:lnTo>
                <a:lnTo>
                  <a:pt x="1589" y="506"/>
                </a:lnTo>
                <a:lnTo>
                  <a:pt x="0" y="0"/>
                </a:lnTo>
                <a:close/>
              </a:path>
            </a:pathLst>
          </a:custGeom>
          <a:solidFill>
            <a:srgbClr val="FA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383282" y="1714436"/>
            <a:ext cx="96860" cy="147587"/>
          </a:xfrm>
          <a:custGeom>
            <a:avLst/>
            <a:gdLst/>
            <a:ahLst/>
            <a:cxnLst/>
            <a:rect l="l" t="t" r="r" b="b"/>
            <a:pathLst>
              <a:path w="1518" h="2313" extrusionOk="0">
                <a:moveTo>
                  <a:pt x="867" y="1"/>
                </a:moveTo>
                <a:lnTo>
                  <a:pt x="0" y="1951"/>
                </a:lnTo>
                <a:lnTo>
                  <a:pt x="506" y="2312"/>
                </a:lnTo>
                <a:lnTo>
                  <a:pt x="1517" y="362"/>
                </a:lnTo>
                <a:lnTo>
                  <a:pt x="867" y="1"/>
                </a:lnTo>
                <a:close/>
              </a:path>
            </a:pathLst>
          </a:custGeom>
          <a:solidFill>
            <a:srgbClr val="FA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410910" y="1695996"/>
            <a:ext cx="267417" cy="193656"/>
          </a:xfrm>
          <a:custGeom>
            <a:avLst/>
            <a:gdLst/>
            <a:ahLst/>
            <a:cxnLst/>
            <a:rect l="l" t="t" r="r" b="b"/>
            <a:pathLst>
              <a:path w="4191" h="3035" extrusionOk="0">
                <a:moveTo>
                  <a:pt x="1157" y="1"/>
                </a:moveTo>
                <a:lnTo>
                  <a:pt x="1084" y="73"/>
                </a:lnTo>
                <a:lnTo>
                  <a:pt x="795" y="867"/>
                </a:lnTo>
                <a:lnTo>
                  <a:pt x="1" y="2529"/>
                </a:lnTo>
                <a:lnTo>
                  <a:pt x="1" y="2601"/>
                </a:lnTo>
                <a:lnTo>
                  <a:pt x="1" y="2962"/>
                </a:lnTo>
                <a:lnTo>
                  <a:pt x="1" y="3035"/>
                </a:lnTo>
                <a:lnTo>
                  <a:pt x="145" y="3035"/>
                </a:lnTo>
                <a:lnTo>
                  <a:pt x="217" y="2962"/>
                </a:lnTo>
                <a:lnTo>
                  <a:pt x="217" y="2601"/>
                </a:lnTo>
                <a:lnTo>
                  <a:pt x="940" y="940"/>
                </a:lnTo>
                <a:lnTo>
                  <a:pt x="1301" y="290"/>
                </a:lnTo>
                <a:lnTo>
                  <a:pt x="4118" y="795"/>
                </a:lnTo>
                <a:lnTo>
                  <a:pt x="4190" y="795"/>
                </a:lnTo>
                <a:lnTo>
                  <a:pt x="4190" y="723"/>
                </a:lnTo>
                <a:lnTo>
                  <a:pt x="4190" y="651"/>
                </a:lnTo>
                <a:lnTo>
                  <a:pt x="4118" y="579"/>
                </a:lnTo>
                <a:lnTo>
                  <a:pt x="1229" y="1"/>
                </a:lnTo>
                <a:close/>
              </a:path>
            </a:pathLst>
          </a:custGeom>
          <a:solidFill>
            <a:srgbClr val="825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6424578" y="1811232"/>
            <a:ext cx="682230" cy="465603"/>
          </a:xfrm>
          <a:custGeom>
            <a:avLst/>
            <a:gdLst/>
            <a:ahLst/>
            <a:cxnLst/>
            <a:rect l="l" t="t" r="r" b="b"/>
            <a:pathLst>
              <a:path w="10692" h="7297" extrusionOk="0">
                <a:moveTo>
                  <a:pt x="1951" y="1"/>
                </a:moveTo>
                <a:lnTo>
                  <a:pt x="1" y="4768"/>
                </a:lnTo>
                <a:lnTo>
                  <a:pt x="3974" y="5707"/>
                </a:lnTo>
                <a:lnTo>
                  <a:pt x="8452" y="6790"/>
                </a:lnTo>
                <a:lnTo>
                  <a:pt x="10691" y="7296"/>
                </a:lnTo>
                <a:lnTo>
                  <a:pt x="10691" y="7296"/>
                </a:lnTo>
                <a:lnTo>
                  <a:pt x="10619" y="3973"/>
                </a:lnTo>
                <a:lnTo>
                  <a:pt x="8813" y="3179"/>
                </a:lnTo>
                <a:lnTo>
                  <a:pt x="6935" y="2312"/>
                </a:lnTo>
                <a:lnTo>
                  <a:pt x="3685" y="795"/>
                </a:lnTo>
                <a:lnTo>
                  <a:pt x="1951" y="1"/>
                </a:lnTo>
                <a:close/>
              </a:path>
            </a:pathLst>
          </a:custGeom>
          <a:solidFill>
            <a:srgbClr val="AD6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6544408" y="1806638"/>
            <a:ext cx="331927" cy="156775"/>
          </a:xfrm>
          <a:custGeom>
            <a:avLst/>
            <a:gdLst/>
            <a:ahLst/>
            <a:cxnLst/>
            <a:rect l="l" t="t" r="r" b="b"/>
            <a:pathLst>
              <a:path w="5202" h="2457" extrusionOk="0">
                <a:moveTo>
                  <a:pt x="1" y="0"/>
                </a:moveTo>
                <a:lnTo>
                  <a:pt x="1" y="145"/>
                </a:lnTo>
                <a:lnTo>
                  <a:pt x="5057" y="2456"/>
                </a:lnTo>
                <a:lnTo>
                  <a:pt x="5202" y="2384"/>
                </a:lnTo>
                <a:lnTo>
                  <a:pt x="5202" y="2312"/>
                </a:lnTo>
                <a:lnTo>
                  <a:pt x="5129" y="2312"/>
                </a:lnTo>
                <a:lnTo>
                  <a:pt x="145" y="0"/>
                </a:lnTo>
                <a:close/>
              </a:path>
            </a:pathLst>
          </a:custGeom>
          <a:solidFill>
            <a:srgbClr val="825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6415389" y="2110808"/>
            <a:ext cx="553147" cy="142929"/>
          </a:xfrm>
          <a:custGeom>
            <a:avLst/>
            <a:gdLst/>
            <a:ahLst/>
            <a:cxnLst/>
            <a:rect l="l" t="t" r="r" b="b"/>
            <a:pathLst>
              <a:path w="8669" h="2240" extrusionOk="0">
                <a:moveTo>
                  <a:pt x="73" y="1"/>
                </a:moveTo>
                <a:lnTo>
                  <a:pt x="0" y="73"/>
                </a:lnTo>
                <a:lnTo>
                  <a:pt x="73" y="145"/>
                </a:lnTo>
                <a:lnTo>
                  <a:pt x="73" y="217"/>
                </a:lnTo>
                <a:lnTo>
                  <a:pt x="8524" y="2168"/>
                </a:lnTo>
                <a:lnTo>
                  <a:pt x="8596" y="2240"/>
                </a:lnTo>
                <a:lnTo>
                  <a:pt x="8668" y="2168"/>
                </a:lnTo>
                <a:lnTo>
                  <a:pt x="8668" y="2095"/>
                </a:lnTo>
                <a:lnTo>
                  <a:pt x="8668" y="2023"/>
                </a:lnTo>
                <a:lnTo>
                  <a:pt x="8596" y="2023"/>
                </a:lnTo>
                <a:lnTo>
                  <a:pt x="145" y="1"/>
                </a:lnTo>
                <a:close/>
              </a:path>
            </a:pathLst>
          </a:custGeom>
          <a:solidFill>
            <a:srgbClr val="825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 descr="Northeastern University - Wikipedia">
            <a:extLst>
              <a:ext uri="{FF2B5EF4-FFF2-40B4-BE49-F238E27FC236}">
                <a16:creationId xmlns:a16="http://schemas.microsoft.com/office/drawing/2014/main" id="{4E3074FA-3020-4298-9F22-5B4EF7A31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25" y="3410966"/>
            <a:ext cx="1617949" cy="161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22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7" name="Google Shape;697;p36"/>
          <p:cNvGrpSpPr/>
          <p:nvPr/>
        </p:nvGrpSpPr>
        <p:grpSpPr>
          <a:xfrm rot="332949" flipH="1">
            <a:off x="772903" y="711490"/>
            <a:ext cx="2841953" cy="3924137"/>
            <a:chOff x="5867300" y="650749"/>
            <a:chExt cx="2737211" cy="3779511"/>
          </a:xfrm>
        </p:grpSpPr>
        <p:sp>
          <p:nvSpPr>
            <p:cNvPr id="698" name="Google Shape;698;p36"/>
            <p:cNvSpPr/>
            <p:nvPr/>
          </p:nvSpPr>
          <p:spPr>
            <a:xfrm>
              <a:off x="5867300" y="3965260"/>
              <a:ext cx="544372" cy="348551"/>
            </a:xfrm>
            <a:custGeom>
              <a:avLst/>
              <a:gdLst/>
              <a:ahLst/>
              <a:cxnLst/>
              <a:rect l="l" t="t" r="r" b="b"/>
              <a:pathLst>
                <a:path w="14389" h="9213" extrusionOk="0">
                  <a:moveTo>
                    <a:pt x="9406" y="0"/>
                  </a:moveTo>
                  <a:lnTo>
                    <a:pt x="8728" y="1903"/>
                  </a:lnTo>
                  <a:lnTo>
                    <a:pt x="0" y="4291"/>
                  </a:lnTo>
                  <a:lnTo>
                    <a:pt x="14243" y="9212"/>
                  </a:lnTo>
                  <a:lnTo>
                    <a:pt x="14388" y="1200"/>
                  </a:lnTo>
                  <a:lnTo>
                    <a:pt x="9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8067025" y="3962045"/>
              <a:ext cx="537486" cy="468215"/>
            </a:xfrm>
            <a:custGeom>
              <a:avLst/>
              <a:gdLst/>
              <a:ahLst/>
              <a:cxnLst/>
              <a:rect l="l" t="t" r="r" b="b"/>
              <a:pathLst>
                <a:path w="14207" h="12376" extrusionOk="0">
                  <a:moveTo>
                    <a:pt x="8231" y="0"/>
                  </a:moveTo>
                  <a:lnTo>
                    <a:pt x="3152" y="5309"/>
                  </a:lnTo>
                  <a:lnTo>
                    <a:pt x="5843" y="5976"/>
                  </a:lnTo>
                  <a:lnTo>
                    <a:pt x="0" y="12376"/>
                  </a:lnTo>
                  <a:lnTo>
                    <a:pt x="0" y="12376"/>
                  </a:lnTo>
                  <a:lnTo>
                    <a:pt x="14206" y="9043"/>
                  </a:lnTo>
                  <a:lnTo>
                    <a:pt x="8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5978260" y="2209869"/>
              <a:ext cx="1741241" cy="1905850"/>
            </a:xfrm>
            <a:custGeom>
              <a:avLst/>
              <a:gdLst/>
              <a:ahLst/>
              <a:cxnLst/>
              <a:rect l="l" t="t" r="r" b="b"/>
              <a:pathLst>
                <a:path w="46025" h="50376" extrusionOk="0">
                  <a:moveTo>
                    <a:pt x="32825" y="0"/>
                  </a:moveTo>
                  <a:lnTo>
                    <a:pt x="30813" y="1746"/>
                  </a:lnTo>
                  <a:lnTo>
                    <a:pt x="21140" y="10085"/>
                  </a:lnTo>
                  <a:lnTo>
                    <a:pt x="15479" y="14873"/>
                  </a:lnTo>
                  <a:lnTo>
                    <a:pt x="14049" y="16012"/>
                  </a:lnTo>
                  <a:lnTo>
                    <a:pt x="13916" y="16122"/>
                  </a:lnTo>
                  <a:lnTo>
                    <a:pt x="13613" y="16473"/>
                  </a:lnTo>
                  <a:lnTo>
                    <a:pt x="13079" y="17237"/>
                  </a:lnTo>
                  <a:lnTo>
                    <a:pt x="12231" y="18716"/>
                  </a:lnTo>
                  <a:lnTo>
                    <a:pt x="11249" y="20606"/>
                  </a:lnTo>
                  <a:lnTo>
                    <a:pt x="9601" y="24049"/>
                  </a:lnTo>
                  <a:lnTo>
                    <a:pt x="7213" y="29431"/>
                  </a:lnTo>
                  <a:lnTo>
                    <a:pt x="3673" y="37806"/>
                  </a:lnTo>
                  <a:lnTo>
                    <a:pt x="352" y="46012"/>
                  </a:lnTo>
                  <a:lnTo>
                    <a:pt x="1" y="46909"/>
                  </a:lnTo>
                  <a:lnTo>
                    <a:pt x="255" y="47067"/>
                  </a:lnTo>
                  <a:lnTo>
                    <a:pt x="2061" y="48000"/>
                  </a:lnTo>
                  <a:lnTo>
                    <a:pt x="3843" y="48776"/>
                  </a:lnTo>
                  <a:lnTo>
                    <a:pt x="5443" y="49346"/>
                  </a:lnTo>
                  <a:lnTo>
                    <a:pt x="6607" y="49685"/>
                  </a:lnTo>
                  <a:lnTo>
                    <a:pt x="7819" y="49976"/>
                  </a:lnTo>
                  <a:lnTo>
                    <a:pt x="9079" y="50194"/>
                  </a:lnTo>
                  <a:lnTo>
                    <a:pt x="10364" y="50340"/>
                  </a:lnTo>
                  <a:lnTo>
                    <a:pt x="11673" y="50376"/>
                  </a:lnTo>
                  <a:lnTo>
                    <a:pt x="12994" y="50303"/>
                  </a:lnTo>
                  <a:lnTo>
                    <a:pt x="14304" y="50085"/>
                  </a:lnTo>
                  <a:lnTo>
                    <a:pt x="14946" y="49903"/>
                  </a:lnTo>
                  <a:lnTo>
                    <a:pt x="15310" y="48509"/>
                  </a:lnTo>
                  <a:lnTo>
                    <a:pt x="16340" y="44800"/>
                  </a:lnTo>
                  <a:lnTo>
                    <a:pt x="18340" y="38049"/>
                  </a:lnTo>
                  <a:lnTo>
                    <a:pt x="20570" y="31006"/>
                  </a:lnTo>
                  <a:lnTo>
                    <a:pt x="21964" y="26861"/>
                  </a:lnTo>
                  <a:lnTo>
                    <a:pt x="23140" y="23600"/>
                  </a:lnTo>
                  <a:lnTo>
                    <a:pt x="23819" y="22037"/>
                  </a:lnTo>
                  <a:lnTo>
                    <a:pt x="24134" y="21455"/>
                  </a:lnTo>
                  <a:lnTo>
                    <a:pt x="24255" y="21346"/>
                  </a:lnTo>
                  <a:lnTo>
                    <a:pt x="35697" y="15055"/>
                  </a:lnTo>
                  <a:lnTo>
                    <a:pt x="46025" y="9455"/>
                  </a:lnTo>
                  <a:lnTo>
                    <a:pt x="328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6483616" y="2607896"/>
              <a:ext cx="1028590" cy="1502783"/>
            </a:xfrm>
            <a:custGeom>
              <a:avLst/>
              <a:gdLst/>
              <a:ahLst/>
              <a:cxnLst/>
              <a:rect l="l" t="t" r="r" b="b"/>
              <a:pathLst>
                <a:path w="27188" h="39722" fill="none" extrusionOk="0">
                  <a:moveTo>
                    <a:pt x="27188" y="1"/>
                  </a:moveTo>
                  <a:lnTo>
                    <a:pt x="9018" y="10352"/>
                  </a:lnTo>
                  <a:lnTo>
                    <a:pt x="0" y="39722"/>
                  </a:lnTo>
                </a:path>
              </a:pathLst>
            </a:custGeom>
            <a:noFill/>
            <a:ln w="12425" cap="flat" cmpd="sng">
              <a:solidFill>
                <a:schemeClr val="dk2"/>
              </a:solidFill>
              <a:prstDash val="solid"/>
              <a:miter lim="12121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8007856" y="1030428"/>
              <a:ext cx="422854" cy="487964"/>
            </a:xfrm>
            <a:custGeom>
              <a:avLst/>
              <a:gdLst/>
              <a:ahLst/>
              <a:cxnLst/>
              <a:rect l="l" t="t" r="r" b="b"/>
              <a:pathLst>
                <a:path w="11177" h="12898" extrusionOk="0">
                  <a:moveTo>
                    <a:pt x="4364" y="1"/>
                  </a:moveTo>
                  <a:lnTo>
                    <a:pt x="3916" y="37"/>
                  </a:lnTo>
                  <a:lnTo>
                    <a:pt x="3479" y="134"/>
                  </a:lnTo>
                  <a:lnTo>
                    <a:pt x="3092" y="304"/>
                  </a:lnTo>
                  <a:lnTo>
                    <a:pt x="2752" y="534"/>
                  </a:lnTo>
                  <a:lnTo>
                    <a:pt x="2486" y="813"/>
                  </a:lnTo>
                  <a:lnTo>
                    <a:pt x="2292" y="1140"/>
                  </a:lnTo>
                  <a:lnTo>
                    <a:pt x="2231" y="1322"/>
                  </a:lnTo>
                  <a:lnTo>
                    <a:pt x="1904" y="1298"/>
                  </a:lnTo>
                  <a:lnTo>
                    <a:pt x="1358" y="1371"/>
                  </a:lnTo>
                  <a:lnTo>
                    <a:pt x="934" y="1577"/>
                  </a:lnTo>
                  <a:lnTo>
                    <a:pt x="643" y="1880"/>
                  </a:lnTo>
                  <a:lnTo>
                    <a:pt x="449" y="2243"/>
                  </a:lnTo>
                  <a:lnTo>
                    <a:pt x="352" y="2619"/>
                  </a:lnTo>
                  <a:lnTo>
                    <a:pt x="340" y="2983"/>
                  </a:lnTo>
                  <a:lnTo>
                    <a:pt x="401" y="3286"/>
                  </a:lnTo>
                  <a:lnTo>
                    <a:pt x="473" y="3407"/>
                  </a:lnTo>
                  <a:lnTo>
                    <a:pt x="316" y="3504"/>
                  </a:lnTo>
                  <a:lnTo>
                    <a:pt x="110" y="3746"/>
                  </a:lnTo>
                  <a:lnTo>
                    <a:pt x="13" y="4025"/>
                  </a:lnTo>
                  <a:lnTo>
                    <a:pt x="1" y="4328"/>
                  </a:lnTo>
                  <a:lnTo>
                    <a:pt x="86" y="4619"/>
                  </a:lnTo>
                  <a:lnTo>
                    <a:pt x="243" y="4874"/>
                  </a:lnTo>
                  <a:lnTo>
                    <a:pt x="461" y="5068"/>
                  </a:lnTo>
                  <a:lnTo>
                    <a:pt x="716" y="5165"/>
                  </a:lnTo>
                  <a:lnTo>
                    <a:pt x="861" y="5165"/>
                  </a:lnTo>
                  <a:lnTo>
                    <a:pt x="1795" y="6958"/>
                  </a:lnTo>
                  <a:lnTo>
                    <a:pt x="4607" y="10037"/>
                  </a:lnTo>
                  <a:lnTo>
                    <a:pt x="5213" y="11201"/>
                  </a:lnTo>
                  <a:lnTo>
                    <a:pt x="5504" y="11674"/>
                  </a:lnTo>
                  <a:lnTo>
                    <a:pt x="5904" y="12401"/>
                  </a:lnTo>
                  <a:lnTo>
                    <a:pt x="5976" y="12510"/>
                  </a:lnTo>
                  <a:lnTo>
                    <a:pt x="6340" y="12801"/>
                  </a:lnTo>
                  <a:lnTo>
                    <a:pt x="6728" y="12898"/>
                  </a:lnTo>
                  <a:lnTo>
                    <a:pt x="7019" y="12874"/>
                  </a:lnTo>
                  <a:lnTo>
                    <a:pt x="7322" y="12716"/>
                  </a:lnTo>
                  <a:lnTo>
                    <a:pt x="7613" y="12413"/>
                  </a:lnTo>
                  <a:lnTo>
                    <a:pt x="7746" y="12183"/>
                  </a:lnTo>
                  <a:lnTo>
                    <a:pt x="7904" y="12171"/>
                  </a:lnTo>
                  <a:lnTo>
                    <a:pt x="8182" y="12098"/>
                  </a:lnTo>
                  <a:lnTo>
                    <a:pt x="8546" y="11868"/>
                  </a:lnTo>
                  <a:lnTo>
                    <a:pt x="8922" y="11419"/>
                  </a:lnTo>
                  <a:lnTo>
                    <a:pt x="9140" y="10934"/>
                  </a:lnTo>
                  <a:lnTo>
                    <a:pt x="9176" y="10716"/>
                  </a:lnTo>
                  <a:lnTo>
                    <a:pt x="9298" y="10716"/>
                  </a:lnTo>
                  <a:lnTo>
                    <a:pt x="9758" y="10619"/>
                  </a:lnTo>
                  <a:lnTo>
                    <a:pt x="10134" y="10413"/>
                  </a:lnTo>
                  <a:lnTo>
                    <a:pt x="10340" y="10231"/>
                  </a:lnTo>
                  <a:lnTo>
                    <a:pt x="10485" y="9989"/>
                  </a:lnTo>
                  <a:lnTo>
                    <a:pt x="10546" y="9686"/>
                  </a:lnTo>
                  <a:lnTo>
                    <a:pt x="10522" y="9504"/>
                  </a:lnTo>
                  <a:lnTo>
                    <a:pt x="10643" y="9431"/>
                  </a:lnTo>
                  <a:lnTo>
                    <a:pt x="10861" y="9225"/>
                  </a:lnTo>
                  <a:lnTo>
                    <a:pt x="11019" y="8958"/>
                  </a:lnTo>
                  <a:lnTo>
                    <a:pt x="11128" y="8643"/>
                  </a:lnTo>
                  <a:lnTo>
                    <a:pt x="11176" y="8304"/>
                  </a:lnTo>
                  <a:lnTo>
                    <a:pt x="11152" y="7965"/>
                  </a:lnTo>
                  <a:lnTo>
                    <a:pt x="11055" y="7625"/>
                  </a:lnTo>
                  <a:lnTo>
                    <a:pt x="10898" y="7310"/>
                  </a:lnTo>
                  <a:lnTo>
                    <a:pt x="10776" y="7177"/>
                  </a:lnTo>
                  <a:lnTo>
                    <a:pt x="10922" y="7007"/>
                  </a:lnTo>
                  <a:lnTo>
                    <a:pt x="11104" y="6498"/>
                  </a:lnTo>
                  <a:lnTo>
                    <a:pt x="11140" y="5904"/>
                  </a:lnTo>
                  <a:lnTo>
                    <a:pt x="11019" y="5492"/>
                  </a:lnTo>
                  <a:lnTo>
                    <a:pt x="10861" y="5262"/>
                  </a:lnTo>
                  <a:lnTo>
                    <a:pt x="10752" y="5177"/>
                  </a:lnTo>
                  <a:lnTo>
                    <a:pt x="10813" y="5080"/>
                  </a:lnTo>
                  <a:lnTo>
                    <a:pt x="10898" y="4813"/>
                  </a:lnTo>
                  <a:lnTo>
                    <a:pt x="10910" y="4352"/>
                  </a:lnTo>
                  <a:lnTo>
                    <a:pt x="10740" y="3710"/>
                  </a:lnTo>
                  <a:lnTo>
                    <a:pt x="10498" y="3298"/>
                  </a:lnTo>
                  <a:lnTo>
                    <a:pt x="10292" y="3104"/>
                  </a:lnTo>
                  <a:lnTo>
                    <a:pt x="10182" y="3031"/>
                  </a:lnTo>
                  <a:lnTo>
                    <a:pt x="10207" y="2886"/>
                  </a:lnTo>
                  <a:lnTo>
                    <a:pt x="10122" y="2559"/>
                  </a:lnTo>
                  <a:lnTo>
                    <a:pt x="9952" y="2255"/>
                  </a:lnTo>
                  <a:lnTo>
                    <a:pt x="9685" y="1989"/>
                  </a:lnTo>
                  <a:lnTo>
                    <a:pt x="9370" y="1795"/>
                  </a:lnTo>
                  <a:lnTo>
                    <a:pt x="9031" y="1686"/>
                  </a:lnTo>
                  <a:lnTo>
                    <a:pt x="8704" y="1686"/>
                  </a:lnTo>
                  <a:lnTo>
                    <a:pt x="8388" y="1831"/>
                  </a:lnTo>
                  <a:lnTo>
                    <a:pt x="8255" y="1977"/>
                  </a:lnTo>
                  <a:lnTo>
                    <a:pt x="8231" y="1831"/>
                  </a:lnTo>
                  <a:lnTo>
                    <a:pt x="8122" y="1552"/>
                  </a:lnTo>
                  <a:lnTo>
                    <a:pt x="7952" y="1310"/>
                  </a:lnTo>
                  <a:lnTo>
                    <a:pt x="7746" y="1116"/>
                  </a:lnTo>
                  <a:lnTo>
                    <a:pt x="7370" y="898"/>
                  </a:lnTo>
                  <a:lnTo>
                    <a:pt x="6946" y="813"/>
                  </a:lnTo>
                  <a:lnTo>
                    <a:pt x="6655" y="825"/>
                  </a:lnTo>
                  <a:lnTo>
                    <a:pt x="6510" y="849"/>
                  </a:lnTo>
                  <a:lnTo>
                    <a:pt x="6498" y="777"/>
                  </a:lnTo>
                  <a:lnTo>
                    <a:pt x="6255" y="583"/>
                  </a:lnTo>
                  <a:lnTo>
                    <a:pt x="5843" y="365"/>
                  </a:lnTo>
                  <a:lnTo>
                    <a:pt x="5334" y="183"/>
                  </a:lnTo>
                  <a:lnTo>
                    <a:pt x="5067" y="110"/>
                  </a:lnTo>
                  <a:lnTo>
                    <a:pt x="4837" y="49"/>
                  </a:lnTo>
                  <a:lnTo>
                    <a:pt x="4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7986784" y="1215689"/>
              <a:ext cx="346697" cy="299974"/>
            </a:xfrm>
            <a:custGeom>
              <a:avLst/>
              <a:gdLst/>
              <a:ahLst/>
              <a:cxnLst/>
              <a:rect l="l" t="t" r="r" b="b"/>
              <a:pathLst>
                <a:path w="9164" h="7929" extrusionOk="0">
                  <a:moveTo>
                    <a:pt x="2485" y="1"/>
                  </a:moveTo>
                  <a:lnTo>
                    <a:pt x="2267" y="122"/>
                  </a:lnTo>
                  <a:lnTo>
                    <a:pt x="1879" y="243"/>
                  </a:lnTo>
                  <a:lnTo>
                    <a:pt x="1479" y="280"/>
                  </a:lnTo>
                  <a:lnTo>
                    <a:pt x="1418" y="268"/>
                  </a:lnTo>
                  <a:lnTo>
                    <a:pt x="1309" y="486"/>
                  </a:lnTo>
                  <a:lnTo>
                    <a:pt x="715" y="1892"/>
                  </a:lnTo>
                  <a:lnTo>
                    <a:pt x="303" y="3152"/>
                  </a:lnTo>
                  <a:lnTo>
                    <a:pt x="85" y="4171"/>
                  </a:lnTo>
                  <a:lnTo>
                    <a:pt x="0" y="4861"/>
                  </a:lnTo>
                  <a:lnTo>
                    <a:pt x="0" y="5516"/>
                  </a:lnTo>
                  <a:lnTo>
                    <a:pt x="73" y="6134"/>
                  </a:lnTo>
                  <a:lnTo>
                    <a:pt x="267" y="6692"/>
                  </a:lnTo>
                  <a:lnTo>
                    <a:pt x="582" y="7177"/>
                  </a:lnTo>
                  <a:lnTo>
                    <a:pt x="1030" y="7552"/>
                  </a:lnTo>
                  <a:lnTo>
                    <a:pt x="1649" y="7819"/>
                  </a:lnTo>
                  <a:lnTo>
                    <a:pt x="2024" y="7892"/>
                  </a:lnTo>
                  <a:lnTo>
                    <a:pt x="2400" y="7928"/>
                  </a:lnTo>
                  <a:lnTo>
                    <a:pt x="3188" y="7904"/>
                  </a:lnTo>
                  <a:lnTo>
                    <a:pt x="3988" y="7795"/>
                  </a:lnTo>
                  <a:lnTo>
                    <a:pt x="4776" y="7613"/>
                  </a:lnTo>
                  <a:lnTo>
                    <a:pt x="5891" y="7274"/>
                  </a:lnTo>
                  <a:lnTo>
                    <a:pt x="7152" y="6752"/>
                  </a:lnTo>
                  <a:lnTo>
                    <a:pt x="7612" y="6522"/>
                  </a:lnTo>
                  <a:lnTo>
                    <a:pt x="7794" y="6546"/>
                  </a:lnTo>
                  <a:lnTo>
                    <a:pt x="8170" y="6474"/>
                  </a:lnTo>
                  <a:lnTo>
                    <a:pt x="8521" y="6243"/>
                  </a:lnTo>
                  <a:lnTo>
                    <a:pt x="8824" y="5928"/>
                  </a:lnTo>
                  <a:lnTo>
                    <a:pt x="9042" y="5540"/>
                  </a:lnTo>
                  <a:lnTo>
                    <a:pt x="9164" y="5116"/>
                  </a:lnTo>
                  <a:lnTo>
                    <a:pt x="9139" y="4692"/>
                  </a:lnTo>
                  <a:lnTo>
                    <a:pt x="8958" y="4292"/>
                  </a:lnTo>
                  <a:lnTo>
                    <a:pt x="8788" y="4122"/>
                  </a:lnTo>
                  <a:lnTo>
                    <a:pt x="8594" y="3989"/>
                  </a:lnTo>
                  <a:lnTo>
                    <a:pt x="8170" y="3904"/>
                  </a:lnTo>
                  <a:lnTo>
                    <a:pt x="7758" y="3977"/>
                  </a:lnTo>
                  <a:lnTo>
                    <a:pt x="7430" y="4171"/>
                  </a:lnTo>
                  <a:lnTo>
                    <a:pt x="7321" y="4316"/>
                  </a:lnTo>
                  <a:lnTo>
                    <a:pt x="7212" y="4292"/>
                  </a:lnTo>
                  <a:lnTo>
                    <a:pt x="6933" y="4013"/>
                  </a:lnTo>
                  <a:lnTo>
                    <a:pt x="6691" y="3516"/>
                  </a:lnTo>
                  <a:lnTo>
                    <a:pt x="6630" y="3007"/>
                  </a:lnTo>
                  <a:lnTo>
                    <a:pt x="6679" y="2619"/>
                  </a:lnTo>
                  <a:lnTo>
                    <a:pt x="6727" y="2401"/>
                  </a:lnTo>
                  <a:lnTo>
                    <a:pt x="6727" y="2401"/>
                  </a:lnTo>
                  <a:lnTo>
                    <a:pt x="6642" y="2474"/>
                  </a:lnTo>
                  <a:lnTo>
                    <a:pt x="6424" y="2546"/>
                  </a:lnTo>
                  <a:lnTo>
                    <a:pt x="6182" y="2558"/>
                  </a:lnTo>
                  <a:lnTo>
                    <a:pt x="5927" y="2498"/>
                  </a:lnTo>
                  <a:lnTo>
                    <a:pt x="5685" y="2389"/>
                  </a:lnTo>
                  <a:lnTo>
                    <a:pt x="5491" y="2231"/>
                  </a:lnTo>
                  <a:lnTo>
                    <a:pt x="5370" y="2037"/>
                  </a:lnTo>
                  <a:lnTo>
                    <a:pt x="5321" y="1819"/>
                  </a:lnTo>
                  <a:lnTo>
                    <a:pt x="5358" y="1698"/>
                  </a:lnTo>
                  <a:lnTo>
                    <a:pt x="5297" y="1783"/>
                  </a:lnTo>
                  <a:lnTo>
                    <a:pt x="5127" y="1892"/>
                  </a:lnTo>
                  <a:lnTo>
                    <a:pt x="4897" y="1940"/>
                  </a:lnTo>
                  <a:lnTo>
                    <a:pt x="4667" y="1928"/>
                  </a:lnTo>
                  <a:lnTo>
                    <a:pt x="4436" y="1855"/>
                  </a:lnTo>
                  <a:lnTo>
                    <a:pt x="4230" y="1734"/>
                  </a:lnTo>
                  <a:lnTo>
                    <a:pt x="4097" y="1552"/>
                  </a:lnTo>
                  <a:lnTo>
                    <a:pt x="4061" y="1322"/>
                  </a:lnTo>
                  <a:lnTo>
                    <a:pt x="4085" y="1189"/>
                  </a:lnTo>
                  <a:lnTo>
                    <a:pt x="3976" y="1237"/>
                  </a:lnTo>
                  <a:lnTo>
                    <a:pt x="3709" y="1274"/>
                  </a:lnTo>
                  <a:lnTo>
                    <a:pt x="3394" y="1261"/>
                  </a:lnTo>
                  <a:lnTo>
                    <a:pt x="3079" y="1165"/>
                  </a:lnTo>
                  <a:lnTo>
                    <a:pt x="2788" y="1019"/>
                  </a:lnTo>
                  <a:lnTo>
                    <a:pt x="2558" y="813"/>
                  </a:lnTo>
                  <a:lnTo>
                    <a:pt x="2424" y="534"/>
                  </a:lnTo>
                  <a:lnTo>
                    <a:pt x="2424" y="195"/>
                  </a:lnTo>
                  <a:lnTo>
                    <a:pt x="2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7300744" y="2490959"/>
              <a:ext cx="1191875" cy="1799011"/>
            </a:xfrm>
            <a:custGeom>
              <a:avLst/>
              <a:gdLst/>
              <a:ahLst/>
              <a:cxnLst/>
              <a:rect l="l" t="t" r="r" b="b"/>
              <a:pathLst>
                <a:path w="31504" h="47552" extrusionOk="0">
                  <a:moveTo>
                    <a:pt x="4486" y="1"/>
                  </a:moveTo>
                  <a:lnTo>
                    <a:pt x="4025" y="1916"/>
                  </a:lnTo>
                  <a:lnTo>
                    <a:pt x="1758" y="11419"/>
                  </a:lnTo>
                  <a:lnTo>
                    <a:pt x="401" y="17322"/>
                  </a:lnTo>
                  <a:lnTo>
                    <a:pt x="37" y="19092"/>
                  </a:lnTo>
                  <a:lnTo>
                    <a:pt x="1" y="19273"/>
                  </a:lnTo>
                  <a:lnTo>
                    <a:pt x="13" y="19698"/>
                  </a:lnTo>
                  <a:lnTo>
                    <a:pt x="171" y="20461"/>
                  </a:lnTo>
                  <a:lnTo>
                    <a:pt x="631" y="21722"/>
                  </a:lnTo>
                  <a:lnTo>
                    <a:pt x="1346" y="23201"/>
                  </a:lnTo>
                  <a:lnTo>
                    <a:pt x="2280" y="24873"/>
                  </a:lnTo>
                  <a:lnTo>
                    <a:pt x="3419" y="26716"/>
                  </a:lnTo>
                  <a:lnTo>
                    <a:pt x="5383" y="29685"/>
                  </a:lnTo>
                  <a:lnTo>
                    <a:pt x="8425" y="33940"/>
                  </a:lnTo>
                  <a:lnTo>
                    <a:pt x="11674" y="38255"/>
                  </a:lnTo>
                  <a:lnTo>
                    <a:pt x="16425" y="44328"/>
                  </a:lnTo>
                  <a:lnTo>
                    <a:pt x="19031" y="47552"/>
                  </a:lnTo>
                  <a:lnTo>
                    <a:pt x="19564" y="47479"/>
                  </a:lnTo>
                  <a:lnTo>
                    <a:pt x="20607" y="47285"/>
                  </a:lnTo>
                  <a:lnTo>
                    <a:pt x="21637" y="47019"/>
                  </a:lnTo>
                  <a:lnTo>
                    <a:pt x="22631" y="46679"/>
                  </a:lnTo>
                  <a:lnTo>
                    <a:pt x="23589" y="46291"/>
                  </a:lnTo>
                  <a:lnTo>
                    <a:pt x="24510" y="45843"/>
                  </a:lnTo>
                  <a:lnTo>
                    <a:pt x="25395" y="45358"/>
                  </a:lnTo>
                  <a:lnTo>
                    <a:pt x="26243" y="44813"/>
                  </a:lnTo>
                  <a:lnTo>
                    <a:pt x="27443" y="43928"/>
                  </a:lnTo>
                  <a:lnTo>
                    <a:pt x="28873" y="42619"/>
                  </a:lnTo>
                  <a:lnTo>
                    <a:pt x="30098" y="41213"/>
                  </a:lnTo>
                  <a:lnTo>
                    <a:pt x="31104" y="39722"/>
                  </a:lnTo>
                  <a:lnTo>
                    <a:pt x="31504" y="38970"/>
                  </a:lnTo>
                  <a:lnTo>
                    <a:pt x="31019" y="38679"/>
                  </a:lnTo>
                  <a:lnTo>
                    <a:pt x="29661" y="37697"/>
                  </a:lnTo>
                  <a:lnTo>
                    <a:pt x="27867" y="36243"/>
                  </a:lnTo>
                  <a:lnTo>
                    <a:pt x="25649" y="34340"/>
                  </a:lnTo>
                  <a:lnTo>
                    <a:pt x="23043" y="31964"/>
                  </a:lnTo>
                  <a:lnTo>
                    <a:pt x="20086" y="29140"/>
                  </a:lnTo>
                  <a:lnTo>
                    <a:pt x="16789" y="25867"/>
                  </a:lnTo>
                  <a:lnTo>
                    <a:pt x="13201" y="22134"/>
                  </a:lnTo>
                  <a:lnTo>
                    <a:pt x="11298" y="20098"/>
                  </a:lnTo>
                  <a:lnTo>
                    <a:pt x="11867" y="19564"/>
                  </a:lnTo>
                  <a:lnTo>
                    <a:pt x="12958" y="18437"/>
                  </a:lnTo>
                  <a:lnTo>
                    <a:pt x="13977" y="17237"/>
                  </a:lnTo>
                  <a:lnTo>
                    <a:pt x="14946" y="15976"/>
                  </a:lnTo>
                  <a:lnTo>
                    <a:pt x="16280" y="14025"/>
                  </a:lnTo>
                  <a:lnTo>
                    <a:pt x="17819" y="11419"/>
                  </a:lnTo>
                  <a:lnTo>
                    <a:pt x="19080" y="8995"/>
                  </a:lnTo>
                  <a:lnTo>
                    <a:pt x="20049" y="6922"/>
                  </a:lnTo>
                  <a:lnTo>
                    <a:pt x="20958" y="4728"/>
                  </a:lnTo>
                  <a:lnTo>
                    <a:pt x="21067" y="4401"/>
                  </a:lnTo>
                  <a:lnTo>
                    <a:pt x="4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7662112" y="2684922"/>
              <a:ext cx="802541" cy="1328526"/>
            </a:xfrm>
            <a:custGeom>
              <a:avLst/>
              <a:gdLst/>
              <a:ahLst/>
              <a:cxnLst/>
              <a:rect l="l" t="t" r="r" b="b"/>
              <a:pathLst>
                <a:path w="21213" h="35116" fill="none" extrusionOk="0">
                  <a:moveTo>
                    <a:pt x="9588" y="1"/>
                  </a:moveTo>
                  <a:lnTo>
                    <a:pt x="9467" y="340"/>
                  </a:lnTo>
                  <a:lnTo>
                    <a:pt x="8522" y="2619"/>
                  </a:lnTo>
                  <a:lnTo>
                    <a:pt x="7528" y="4728"/>
                  </a:lnTo>
                  <a:lnTo>
                    <a:pt x="6267" y="7128"/>
                  </a:lnTo>
                  <a:lnTo>
                    <a:pt x="5140" y="8971"/>
                  </a:lnTo>
                  <a:lnTo>
                    <a:pt x="4315" y="10183"/>
                  </a:lnTo>
                  <a:lnTo>
                    <a:pt x="3443" y="11346"/>
                  </a:lnTo>
                  <a:lnTo>
                    <a:pt x="2522" y="12437"/>
                  </a:lnTo>
                  <a:lnTo>
                    <a:pt x="1552" y="13431"/>
                  </a:lnTo>
                  <a:lnTo>
                    <a:pt x="522" y="14292"/>
                  </a:lnTo>
                  <a:lnTo>
                    <a:pt x="0" y="14655"/>
                  </a:lnTo>
                  <a:lnTo>
                    <a:pt x="352" y="15080"/>
                  </a:lnTo>
                  <a:lnTo>
                    <a:pt x="1976" y="16849"/>
                  </a:lnTo>
                  <a:lnTo>
                    <a:pt x="5903" y="20958"/>
                  </a:lnTo>
                  <a:lnTo>
                    <a:pt x="10958" y="26025"/>
                  </a:lnTo>
                  <a:lnTo>
                    <a:pt x="14376" y="29322"/>
                  </a:lnTo>
                  <a:lnTo>
                    <a:pt x="17552" y="32231"/>
                  </a:lnTo>
                  <a:lnTo>
                    <a:pt x="19588" y="33928"/>
                  </a:lnTo>
                  <a:lnTo>
                    <a:pt x="20727" y="34789"/>
                  </a:lnTo>
                  <a:lnTo>
                    <a:pt x="21212" y="35116"/>
                  </a:lnTo>
                </a:path>
              </a:pathLst>
            </a:custGeom>
            <a:noFill/>
            <a:ln w="12425" cap="flat" cmpd="sng">
              <a:solidFill>
                <a:schemeClr val="dk2"/>
              </a:solidFill>
              <a:prstDash val="solid"/>
              <a:miter lim="12121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7107688" y="1439464"/>
              <a:ext cx="1286343" cy="1265724"/>
            </a:xfrm>
            <a:custGeom>
              <a:avLst/>
              <a:gdLst/>
              <a:ahLst/>
              <a:cxnLst/>
              <a:rect l="l" t="t" r="r" b="b"/>
              <a:pathLst>
                <a:path w="34001" h="33456" extrusionOk="0">
                  <a:moveTo>
                    <a:pt x="18280" y="1"/>
                  </a:moveTo>
                  <a:lnTo>
                    <a:pt x="17686" y="98"/>
                  </a:lnTo>
                  <a:lnTo>
                    <a:pt x="16571" y="534"/>
                  </a:lnTo>
                  <a:lnTo>
                    <a:pt x="15201" y="1262"/>
                  </a:lnTo>
                  <a:lnTo>
                    <a:pt x="13674" y="2280"/>
                  </a:lnTo>
                  <a:lnTo>
                    <a:pt x="12098" y="3565"/>
                  </a:lnTo>
                  <a:lnTo>
                    <a:pt x="10946" y="4692"/>
                  </a:lnTo>
                  <a:lnTo>
                    <a:pt x="10207" y="5516"/>
                  </a:lnTo>
                  <a:lnTo>
                    <a:pt x="9516" y="6401"/>
                  </a:lnTo>
                  <a:lnTo>
                    <a:pt x="8886" y="7334"/>
                  </a:lnTo>
                  <a:lnTo>
                    <a:pt x="8595" y="7819"/>
                  </a:lnTo>
                  <a:lnTo>
                    <a:pt x="8219" y="8292"/>
                  </a:lnTo>
                  <a:lnTo>
                    <a:pt x="7334" y="9128"/>
                  </a:lnTo>
                  <a:lnTo>
                    <a:pt x="6352" y="9843"/>
                  </a:lnTo>
                  <a:lnTo>
                    <a:pt x="5358" y="10449"/>
                  </a:lnTo>
                  <a:lnTo>
                    <a:pt x="3965" y="11140"/>
                  </a:lnTo>
                  <a:lnTo>
                    <a:pt x="2728" y="11625"/>
                  </a:lnTo>
                  <a:lnTo>
                    <a:pt x="2607" y="11662"/>
                  </a:lnTo>
                  <a:lnTo>
                    <a:pt x="2595" y="11783"/>
                  </a:lnTo>
                  <a:lnTo>
                    <a:pt x="2595" y="12583"/>
                  </a:lnTo>
                  <a:lnTo>
                    <a:pt x="2668" y="13322"/>
                  </a:lnTo>
                  <a:lnTo>
                    <a:pt x="2849" y="14146"/>
                  </a:lnTo>
                  <a:lnTo>
                    <a:pt x="3189" y="14983"/>
                  </a:lnTo>
                  <a:lnTo>
                    <a:pt x="3565" y="15565"/>
                  </a:lnTo>
                  <a:lnTo>
                    <a:pt x="3880" y="15928"/>
                  </a:lnTo>
                  <a:lnTo>
                    <a:pt x="4255" y="16231"/>
                  </a:lnTo>
                  <a:lnTo>
                    <a:pt x="4692" y="16498"/>
                  </a:lnTo>
                  <a:lnTo>
                    <a:pt x="4946" y="16607"/>
                  </a:lnTo>
                  <a:lnTo>
                    <a:pt x="4837" y="16668"/>
                  </a:lnTo>
                  <a:lnTo>
                    <a:pt x="3334" y="17516"/>
                  </a:lnTo>
                  <a:lnTo>
                    <a:pt x="1359" y="18752"/>
                  </a:lnTo>
                  <a:lnTo>
                    <a:pt x="62" y="19758"/>
                  </a:lnTo>
                  <a:lnTo>
                    <a:pt x="1" y="19868"/>
                  </a:lnTo>
                  <a:lnTo>
                    <a:pt x="74" y="19989"/>
                  </a:lnTo>
                  <a:lnTo>
                    <a:pt x="922" y="21249"/>
                  </a:lnTo>
                  <a:lnTo>
                    <a:pt x="2159" y="22813"/>
                  </a:lnTo>
                  <a:lnTo>
                    <a:pt x="3237" y="24037"/>
                  </a:lnTo>
                  <a:lnTo>
                    <a:pt x="4534" y="25346"/>
                  </a:lnTo>
                  <a:lnTo>
                    <a:pt x="6049" y="26704"/>
                  </a:lnTo>
                  <a:lnTo>
                    <a:pt x="7795" y="28061"/>
                  </a:lnTo>
                  <a:lnTo>
                    <a:pt x="9746" y="29370"/>
                  </a:lnTo>
                  <a:lnTo>
                    <a:pt x="11371" y="30280"/>
                  </a:lnTo>
                  <a:lnTo>
                    <a:pt x="12522" y="30849"/>
                  </a:lnTo>
                  <a:lnTo>
                    <a:pt x="13734" y="31383"/>
                  </a:lnTo>
                  <a:lnTo>
                    <a:pt x="14995" y="31867"/>
                  </a:lnTo>
                  <a:lnTo>
                    <a:pt x="16304" y="32304"/>
                  </a:lnTo>
                  <a:lnTo>
                    <a:pt x="17686" y="32667"/>
                  </a:lnTo>
                  <a:lnTo>
                    <a:pt x="19116" y="32983"/>
                  </a:lnTo>
                  <a:lnTo>
                    <a:pt x="20595" y="33213"/>
                  </a:lnTo>
                  <a:lnTo>
                    <a:pt x="22146" y="33370"/>
                  </a:lnTo>
                  <a:lnTo>
                    <a:pt x="23746" y="33455"/>
                  </a:lnTo>
                  <a:lnTo>
                    <a:pt x="25407" y="33443"/>
                  </a:lnTo>
                  <a:lnTo>
                    <a:pt x="27128" y="33334"/>
                  </a:lnTo>
                  <a:lnTo>
                    <a:pt x="28013" y="33237"/>
                  </a:lnTo>
                  <a:lnTo>
                    <a:pt x="28389" y="32073"/>
                  </a:lnTo>
                  <a:lnTo>
                    <a:pt x="28801" y="30886"/>
                  </a:lnTo>
                  <a:lnTo>
                    <a:pt x="29928" y="27795"/>
                  </a:lnTo>
                  <a:lnTo>
                    <a:pt x="30995" y="24874"/>
                  </a:lnTo>
                  <a:lnTo>
                    <a:pt x="30995" y="24861"/>
                  </a:lnTo>
                  <a:lnTo>
                    <a:pt x="31225" y="24510"/>
                  </a:lnTo>
                  <a:lnTo>
                    <a:pt x="31673" y="23746"/>
                  </a:lnTo>
                  <a:lnTo>
                    <a:pt x="32255" y="22546"/>
                  </a:lnTo>
                  <a:lnTo>
                    <a:pt x="32886" y="20849"/>
                  </a:lnTo>
                  <a:lnTo>
                    <a:pt x="33370" y="19104"/>
                  </a:lnTo>
                  <a:lnTo>
                    <a:pt x="33710" y="17383"/>
                  </a:lnTo>
                  <a:lnTo>
                    <a:pt x="33916" y="15734"/>
                  </a:lnTo>
                  <a:lnTo>
                    <a:pt x="34001" y="14243"/>
                  </a:lnTo>
                  <a:lnTo>
                    <a:pt x="33989" y="12971"/>
                  </a:lnTo>
                  <a:lnTo>
                    <a:pt x="33940" y="12449"/>
                  </a:lnTo>
                  <a:lnTo>
                    <a:pt x="33892" y="12074"/>
                  </a:lnTo>
                  <a:lnTo>
                    <a:pt x="33746" y="11358"/>
                  </a:lnTo>
                  <a:lnTo>
                    <a:pt x="33443" y="10352"/>
                  </a:lnTo>
                  <a:lnTo>
                    <a:pt x="32886" y="9116"/>
                  </a:lnTo>
                  <a:lnTo>
                    <a:pt x="32195" y="8013"/>
                  </a:lnTo>
                  <a:lnTo>
                    <a:pt x="31407" y="7043"/>
                  </a:lnTo>
                  <a:lnTo>
                    <a:pt x="30595" y="6171"/>
                  </a:lnTo>
                  <a:lnTo>
                    <a:pt x="29358" y="5080"/>
                  </a:lnTo>
                  <a:lnTo>
                    <a:pt x="28631" y="4498"/>
                  </a:lnTo>
                  <a:lnTo>
                    <a:pt x="28316" y="4231"/>
                  </a:lnTo>
                  <a:lnTo>
                    <a:pt x="24510" y="2256"/>
                  </a:lnTo>
                  <a:lnTo>
                    <a:pt x="23795" y="2134"/>
                  </a:lnTo>
                  <a:lnTo>
                    <a:pt x="22789" y="1552"/>
                  </a:lnTo>
                  <a:lnTo>
                    <a:pt x="22377" y="1443"/>
                  </a:lnTo>
                  <a:lnTo>
                    <a:pt x="20316" y="825"/>
                  </a:lnTo>
                  <a:lnTo>
                    <a:pt x="19334" y="449"/>
                  </a:lnTo>
                  <a:lnTo>
                    <a:pt x="18825" y="207"/>
                  </a:lnTo>
                  <a:lnTo>
                    <a:pt x="18643" y="86"/>
                  </a:lnTo>
                  <a:lnTo>
                    <a:pt x="18558" y="37"/>
                  </a:lnTo>
                  <a:lnTo>
                    <a:pt x="182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7107688" y="1614663"/>
              <a:ext cx="581523" cy="576454"/>
            </a:xfrm>
            <a:custGeom>
              <a:avLst/>
              <a:gdLst/>
              <a:ahLst/>
              <a:cxnLst/>
              <a:rect l="l" t="t" r="r" b="b"/>
              <a:pathLst>
                <a:path w="15371" h="15237" extrusionOk="0">
                  <a:moveTo>
                    <a:pt x="15371" y="0"/>
                  </a:moveTo>
                  <a:lnTo>
                    <a:pt x="13734" y="2206"/>
                  </a:lnTo>
                  <a:lnTo>
                    <a:pt x="12061" y="4364"/>
                  </a:lnTo>
                  <a:lnTo>
                    <a:pt x="11213" y="5431"/>
                  </a:lnTo>
                  <a:lnTo>
                    <a:pt x="10352" y="6485"/>
                  </a:lnTo>
                  <a:lnTo>
                    <a:pt x="9468" y="7527"/>
                  </a:lnTo>
                  <a:lnTo>
                    <a:pt x="8546" y="8534"/>
                  </a:lnTo>
                  <a:lnTo>
                    <a:pt x="8086" y="9031"/>
                  </a:lnTo>
                  <a:lnTo>
                    <a:pt x="7128" y="9988"/>
                  </a:lnTo>
                  <a:lnTo>
                    <a:pt x="6619" y="10449"/>
                  </a:lnTo>
                  <a:lnTo>
                    <a:pt x="6122" y="10897"/>
                  </a:lnTo>
                  <a:lnTo>
                    <a:pt x="5589" y="11309"/>
                  </a:lnTo>
                  <a:lnTo>
                    <a:pt x="5310" y="11503"/>
                  </a:lnTo>
                  <a:lnTo>
                    <a:pt x="5031" y="11685"/>
                  </a:lnTo>
                  <a:lnTo>
                    <a:pt x="4752" y="11855"/>
                  </a:lnTo>
                  <a:lnTo>
                    <a:pt x="4449" y="12037"/>
                  </a:lnTo>
                  <a:lnTo>
                    <a:pt x="3262" y="12740"/>
                  </a:lnTo>
                  <a:lnTo>
                    <a:pt x="2122" y="13491"/>
                  </a:lnTo>
                  <a:lnTo>
                    <a:pt x="1552" y="13879"/>
                  </a:lnTo>
                  <a:lnTo>
                    <a:pt x="1007" y="14303"/>
                  </a:lnTo>
                  <a:lnTo>
                    <a:pt x="740" y="14509"/>
                  </a:lnTo>
                  <a:lnTo>
                    <a:pt x="474" y="14740"/>
                  </a:lnTo>
                  <a:lnTo>
                    <a:pt x="219" y="14970"/>
                  </a:lnTo>
                  <a:lnTo>
                    <a:pt x="1" y="15237"/>
                  </a:lnTo>
                  <a:lnTo>
                    <a:pt x="243" y="14994"/>
                  </a:lnTo>
                  <a:lnTo>
                    <a:pt x="522" y="14788"/>
                  </a:lnTo>
                  <a:lnTo>
                    <a:pt x="801" y="14594"/>
                  </a:lnTo>
                  <a:lnTo>
                    <a:pt x="1080" y="14412"/>
                  </a:lnTo>
                  <a:lnTo>
                    <a:pt x="1662" y="14049"/>
                  </a:lnTo>
                  <a:lnTo>
                    <a:pt x="2243" y="13697"/>
                  </a:lnTo>
                  <a:lnTo>
                    <a:pt x="3431" y="13018"/>
                  </a:lnTo>
                  <a:lnTo>
                    <a:pt x="4631" y="12364"/>
                  </a:lnTo>
                  <a:lnTo>
                    <a:pt x="4934" y="12206"/>
                  </a:lnTo>
                  <a:lnTo>
                    <a:pt x="5237" y="12037"/>
                  </a:lnTo>
                  <a:lnTo>
                    <a:pt x="5395" y="11940"/>
                  </a:lnTo>
                  <a:lnTo>
                    <a:pt x="5540" y="11843"/>
                  </a:lnTo>
                  <a:lnTo>
                    <a:pt x="5686" y="11746"/>
                  </a:lnTo>
                  <a:lnTo>
                    <a:pt x="5831" y="11649"/>
                  </a:lnTo>
                  <a:lnTo>
                    <a:pt x="6401" y="11237"/>
                  </a:lnTo>
                  <a:lnTo>
                    <a:pt x="6934" y="10800"/>
                  </a:lnTo>
                  <a:lnTo>
                    <a:pt x="7443" y="10340"/>
                  </a:lnTo>
                  <a:lnTo>
                    <a:pt x="8437" y="9370"/>
                  </a:lnTo>
                  <a:lnTo>
                    <a:pt x="8910" y="8873"/>
                  </a:lnTo>
                  <a:lnTo>
                    <a:pt x="9831" y="7843"/>
                  </a:lnTo>
                  <a:lnTo>
                    <a:pt x="11552" y="5709"/>
                  </a:lnTo>
                  <a:lnTo>
                    <a:pt x="12364" y="4594"/>
                  </a:lnTo>
                  <a:lnTo>
                    <a:pt x="13164" y="3479"/>
                  </a:lnTo>
                  <a:lnTo>
                    <a:pt x="14667" y="1188"/>
                  </a:lnTo>
                  <a:lnTo>
                    <a:pt x="15371" y="0"/>
                  </a:lnTo>
                  <a:close/>
                </a:path>
              </a:pathLst>
            </a:custGeom>
            <a:solidFill>
              <a:srgbClr val="0D0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6731225" y="1181300"/>
              <a:ext cx="1322549" cy="817674"/>
            </a:xfrm>
            <a:custGeom>
              <a:avLst/>
              <a:gdLst/>
              <a:ahLst/>
              <a:cxnLst/>
              <a:rect l="l" t="t" r="r" b="b"/>
              <a:pathLst>
                <a:path w="34958" h="21613" extrusionOk="0">
                  <a:moveTo>
                    <a:pt x="1" y="1"/>
                  </a:moveTo>
                  <a:lnTo>
                    <a:pt x="37" y="61"/>
                  </a:lnTo>
                  <a:lnTo>
                    <a:pt x="182" y="340"/>
                  </a:lnTo>
                  <a:lnTo>
                    <a:pt x="388" y="740"/>
                  </a:lnTo>
                  <a:lnTo>
                    <a:pt x="752" y="1722"/>
                  </a:lnTo>
                  <a:lnTo>
                    <a:pt x="982" y="2558"/>
                  </a:lnTo>
                  <a:lnTo>
                    <a:pt x="1164" y="3552"/>
                  </a:lnTo>
                  <a:lnTo>
                    <a:pt x="1273" y="4704"/>
                  </a:lnTo>
                  <a:lnTo>
                    <a:pt x="1285" y="6001"/>
                  </a:lnTo>
                  <a:lnTo>
                    <a:pt x="1164" y="7431"/>
                  </a:lnTo>
                  <a:lnTo>
                    <a:pt x="1043" y="8207"/>
                  </a:lnTo>
                  <a:lnTo>
                    <a:pt x="958" y="8716"/>
                  </a:lnTo>
                  <a:lnTo>
                    <a:pt x="837" y="9734"/>
                  </a:lnTo>
                  <a:lnTo>
                    <a:pt x="776" y="10728"/>
                  </a:lnTo>
                  <a:lnTo>
                    <a:pt x="788" y="11710"/>
                  </a:lnTo>
                  <a:lnTo>
                    <a:pt x="861" y="12655"/>
                  </a:lnTo>
                  <a:lnTo>
                    <a:pt x="982" y="13589"/>
                  </a:lnTo>
                  <a:lnTo>
                    <a:pt x="1164" y="14486"/>
                  </a:lnTo>
                  <a:lnTo>
                    <a:pt x="1407" y="15346"/>
                  </a:lnTo>
                  <a:lnTo>
                    <a:pt x="1697" y="16170"/>
                  </a:lnTo>
                  <a:lnTo>
                    <a:pt x="2049" y="16946"/>
                  </a:lnTo>
                  <a:lnTo>
                    <a:pt x="2449" y="17673"/>
                  </a:lnTo>
                  <a:lnTo>
                    <a:pt x="2885" y="18352"/>
                  </a:lnTo>
                  <a:lnTo>
                    <a:pt x="3382" y="18982"/>
                  </a:lnTo>
                  <a:lnTo>
                    <a:pt x="3916" y="19552"/>
                  </a:lnTo>
                  <a:lnTo>
                    <a:pt x="4497" y="20061"/>
                  </a:lnTo>
                  <a:lnTo>
                    <a:pt x="5116" y="20510"/>
                  </a:lnTo>
                  <a:lnTo>
                    <a:pt x="5782" y="20886"/>
                  </a:lnTo>
                  <a:lnTo>
                    <a:pt x="6473" y="21189"/>
                  </a:lnTo>
                  <a:lnTo>
                    <a:pt x="7213" y="21407"/>
                  </a:lnTo>
                  <a:lnTo>
                    <a:pt x="7976" y="21552"/>
                  </a:lnTo>
                  <a:lnTo>
                    <a:pt x="8776" y="21613"/>
                  </a:lnTo>
                  <a:lnTo>
                    <a:pt x="9613" y="21576"/>
                  </a:lnTo>
                  <a:lnTo>
                    <a:pt x="10473" y="21467"/>
                  </a:lnTo>
                  <a:lnTo>
                    <a:pt x="11358" y="21249"/>
                  </a:lnTo>
                  <a:lnTo>
                    <a:pt x="12279" y="20934"/>
                  </a:lnTo>
                  <a:lnTo>
                    <a:pt x="13213" y="20510"/>
                  </a:lnTo>
                  <a:lnTo>
                    <a:pt x="14170" y="19989"/>
                  </a:lnTo>
                  <a:lnTo>
                    <a:pt x="15152" y="19346"/>
                  </a:lnTo>
                  <a:lnTo>
                    <a:pt x="16158" y="18595"/>
                  </a:lnTo>
                  <a:lnTo>
                    <a:pt x="17164" y="17722"/>
                  </a:lnTo>
                  <a:lnTo>
                    <a:pt x="18194" y="16728"/>
                  </a:lnTo>
                  <a:lnTo>
                    <a:pt x="19249" y="15613"/>
                  </a:lnTo>
                  <a:lnTo>
                    <a:pt x="19770" y="15007"/>
                  </a:lnTo>
                  <a:lnTo>
                    <a:pt x="20109" y="14643"/>
                  </a:lnTo>
                  <a:lnTo>
                    <a:pt x="20861" y="13601"/>
                  </a:lnTo>
                  <a:lnTo>
                    <a:pt x="21806" y="12280"/>
                  </a:lnTo>
                  <a:lnTo>
                    <a:pt x="22715" y="11201"/>
                  </a:lnTo>
                  <a:lnTo>
                    <a:pt x="23431" y="10473"/>
                  </a:lnTo>
                  <a:lnTo>
                    <a:pt x="24243" y="9758"/>
                  </a:lnTo>
                  <a:lnTo>
                    <a:pt x="25176" y="9080"/>
                  </a:lnTo>
                  <a:lnTo>
                    <a:pt x="26243" y="8437"/>
                  </a:lnTo>
                  <a:lnTo>
                    <a:pt x="27443" y="7867"/>
                  </a:lnTo>
                  <a:lnTo>
                    <a:pt x="28800" y="7370"/>
                  </a:lnTo>
                  <a:lnTo>
                    <a:pt x="30328" y="6970"/>
                  </a:lnTo>
                  <a:lnTo>
                    <a:pt x="32024" y="6692"/>
                  </a:lnTo>
                  <a:lnTo>
                    <a:pt x="33928" y="6546"/>
                  </a:lnTo>
                  <a:lnTo>
                    <a:pt x="34958" y="6534"/>
                  </a:lnTo>
                  <a:lnTo>
                    <a:pt x="34946" y="6401"/>
                  </a:lnTo>
                  <a:lnTo>
                    <a:pt x="34800" y="6183"/>
                  </a:lnTo>
                  <a:lnTo>
                    <a:pt x="34437" y="5916"/>
                  </a:lnTo>
                  <a:lnTo>
                    <a:pt x="33782" y="5673"/>
                  </a:lnTo>
                  <a:lnTo>
                    <a:pt x="33164" y="5528"/>
                  </a:lnTo>
                  <a:lnTo>
                    <a:pt x="32958" y="5504"/>
                  </a:lnTo>
                  <a:lnTo>
                    <a:pt x="32437" y="5443"/>
                  </a:lnTo>
                  <a:lnTo>
                    <a:pt x="31418" y="5370"/>
                  </a:lnTo>
                  <a:lnTo>
                    <a:pt x="30412" y="5370"/>
                  </a:lnTo>
                  <a:lnTo>
                    <a:pt x="29431" y="5431"/>
                  </a:lnTo>
                  <a:lnTo>
                    <a:pt x="27976" y="5613"/>
                  </a:lnTo>
                  <a:lnTo>
                    <a:pt x="26122" y="6013"/>
                  </a:lnTo>
                  <a:lnTo>
                    <a:pt x="24352" y="6558"/>
                  </a:lnTo>
                  <a:lnTo>
                    <a:pt x="22679" y="7189"/>
                  </a:lnTo>
                  <a:lnTo>
                    <a:pt x="20364" y="8195"/>
                  </a:lnTo>
                  <a:lnTo>
                    <a:pt x="19019" y="8837"/>
                  </a:lnTo>
                  <a:lnTo>
                    <a:pt x="18497" y="9080"/>
                  </a:lnTo>
                  <a:lnTo>
                    <a:pt x="18000" y="9310"/>
                  </a:lnTo>
                  <a:lnTo>
                    <a:pt x="17176" y="9673"/>
                  </a:lnTo>
                  <a:lnTo>
                    <a:pt x="16728" y="9855"/>
                  </a:lnTo>
                  <a:lnTo>
                    <a:pt x="15940" y="10122"/>
                  </a:lnTo>
                  <a:lnTo>
                    <a:pt x="15261" y="10243"/>
                  </a:lnTo>
                  <a:lnTo>
                    <a:pt x="14716" y="10207"/>
                  </a:lnTo>
                  <a:lnTo>
                    <a:pt x="14485" y="10110"/>
                  </a:lnTo>
                  <a:lnTo>
                    <a:pt x="14413" y="10061"/>
                  </a:lnTo>
                  <a:lnTo>
                    <a:pt x="14340" y="10001"/>
                  </a:lnTo>
                  <a:lnTo>
                    <a:pt x="14170" y="9880"/>
                  </a:lnTo>
                  <a:lnTo>
                    <a:pt x="13903" y="9601"/>
                  </a:lnTo>
                  <a:lnTo>
                    <a:pt x="13685" y="9298"/>
                  </a:lnTo>
                  <a:lnTo>
                    <a:pt x="13540" y="8983"/>
                  </a:lnTo>
                  <a:lnTo>
                    <a:pt x="13406" y="8473"/>
                  </a:lnTo>
                  <a:lnTo>
                    <a:pt x="13394" y="7758"/>
                  </a:lnTo>
                  <a:lnTo>
                    <a:pt x="13528" y="7007"/>
                  </a:lnTo>
                  <a:lnTo>
                    <a:pt x="13782" y="6267"/>
                  </a:lnTo>
                  <a:lnTo>
                    <a:pt x="14291" y="5213"/>
                  </a:lnTo>
                  <a:lnTo>
                    <a:pt x="14679" y="4595"/>
                  </a:lnTo>
                  <a:lnTo>
                    <a:pt x="15116" y="3928"/>
                  </a:lnTo>
                  <a:lnTo>
                    <a:pt x="15613" y="3310"/>
                  </a:lnTo>
                  <a:lnTo>
                    <a:pt x="388" y="86"/>
                  </a:lnTo>
                  <a:lnTo>
                    <a:pt x="1" y="1"/>
                  </a:lnTo>
                  <a:close/>
                </a:path>
              </a:pathLst>
            </a:custGeom>
            <a:solidFill>
              <a:srgbClr val="DF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6731225" y="1181300"/>
              <a:ext cx="1322549" cy="817674"/>
            </a:xfrm>
            <a:custGeom>
              <a:avLst/>
              <a:gdLst/>
              <a:ahLst/>
              <a:cxnLst/>
              <a:rect l="l" t="t" r="r" b="b"/>
              <a:pathLst>
                <a:path w="34958" h="21613" extrusionOk="0">
                  <a:moveTo>
                    <a:pt x="1" y="1"/>
                  </a:moveTo>
                  <a:lnTo>
                    <a:pt x="37" y="61"/>
                  </a:lnTo>
                  <a:lnTo>
                    <a:pt x="182" y="340"/>
                  </a:lnTo>
                  <a:lnTo>
                    <a:pt x="388" y="740"/>
                  </a:lnTo>
                  <a:lnTo>
                    <a:pt x="752" y="1722"/>
                  </a:lnTo>
                  <a:lnTo>
                    <a:pt x="982" y="2558"/>
                  </a:lnTo>
                  <a:lnTo>
                    <a:pt x="1164" y="3552"/>
                  </a:lnTo>
                  <a:lnTo>
                    <a:pt x="1273" y="4704"/>
                  </a:lnTo>
                  <a:lnTo>
                    <a:pt x="1285" y="6001"/>
                  </a:lnTo>
                  <a:lnTo>
                    <a:pt x="1164" y="7431"/>
                  </a:lnTo>
                  <a:lnTo>
                    <a:pt x="1043" y="8207"/>
                  </a:lnTo>
                  <a:lnTo>
                    <a:pt x="958" y="8716"/>
                  </a:lnTo>
                  <a:lnTo>
                    <a:pt x="837" y="9734"/>
                  </a:lnTo>
                  <a:lnTo>
                    <a:pt x="776" y="10728"/>
                  </a:lnTo>
                  <a:lnTo>
                    <a:pt x="788" y="11710"/>
                  </a:lnTo>
                  <a:lnTo>
                    <a:pt x="861" y="12655"/>
                  </a:lnTo>
                  <a:lnTo>
                    <a:pt x="982" y="13589"/>
                  </a:lnTo>
                  <a:lnTo>
                    <a:pt x="1164" y="14486"/>
                  </a:lnTo>
                  <a:lnTo>
                    <a:pt x="1407" y="15346"/>
                  </a:lnTo>
                  <a:lnTo>
                    <a:pt x="1697" y="16170"/>
                  </a:lnTo>
                  <a:lnTo>
                    <a:pt x="2049" y="16946"/>
                  </a:lnTo>
                  <a:lnTo>
                    <a:pt x="2449" y="17673"/>
                  </a:lnTo>
                  <a:lnTo>
                    <a:pt x="2885" y="18352"/>
                  </a:lnTo>
                  <a:lnTo>
                    <a:pt x="3382" y="18982"/>
                  </a:lnTo>
                  <a:lnTo>
                    <a:pt x="3916" y="19552"/>
                  </a:lnTo>
                  <a:lnTo>
                    <a:pt x="4497" y="20061"/>
                  </a:lnTo>
                  <a:lnTo>
                    <a:pt x="5116" y="20510"/>
                  </a:lnTo>
                  <a:lnTo>
                    <a:pt x="5782" y="20886"/>
                  </a:lnTo>
                  <a:lnTo>
                    <a:pt x="6473" y="21189"/>
                  </a:lnTo>
                  <a:lnTo>
                    <a:pt x="7213" y="21407"/>
                  </a:lnTo>
                  <a:lnTo>
                    <a:pt x="7976" y="21552"/>
                  </a:lnTo>
                  <a:lnTo>
                    <a:pt x="8776" y="21613"/>
                  </a:lnTo>
                  <a:lnTo>
                    <a:pt x="9613" y="21576"/>
                  </a:lnTo>
                  <a:lnTo>
                    <a:pt x="10473" y="21467"/>
                  </a:lnTo>
                  <a:lnTo>
                    <a:pt x="11358" y="21249"/>
                  </a:lnTo>
                  <a:lnTo>
                    <a:pt x="12279" y="20934"/>
                  </a:lnTo>
                  <a:lnTo>
                    <a:pt x="13213" y="20510"/>
                  </a:lnTo>
                  <a:lnTo>
                    <a:pt x="14170" y="19989"/>
                  </a:lnTo>
                  <a:lnTo>
                    <a:pt x="15152" y="19346"/>
                  </a:lnTo>
                  <a:lnTo>
                    <a:pt x="16158" y="18595"/>
                  </a:lnTo>
                  <a:lnTo>
                    <a:pt x="17164" y="17722"/>
                  </a:lnTo>
                  <a:lnTo>
                    <a:pt x="18194" y="16728"/>
                  </a:lnTo>
                  <a:lnTo>
                    <a:pt x="19249" y="15613"/>
                  </a:lnTo>
                  <a:lnTo>
                    <a:pt x="19770" y="15007"/>
                  </a:lnTo>
                  <a:lnTo>
                    <a:pt x="20109" y="14643"/>
                  </a:lnTo>
                  <a:lnTo>
                    <a:pt x="20861" y="13601"/>
                  </a:lnTo>
                  <a:lnTo>
                    <a:pt x="21806" y="12280"/>
                  </a:lnTo>
                  <a:lnTo>
                    <a:pt x="22715" y="11201"/>
                  </a:lnTo>
                  <a:lnTo>
                    <a:pt x="23431" y="10473"/>
                  </a:lnTo>
                  <a:lnTo>
                    <a:pt x="24243" y="9758"/>
                  </a:lnTo>
                  <a:lnTo>
                    <a:pt x="25176" y="9080"/>
                  </a:lnTo>
                  <a:lnTo>
                    <a:pt x="26243" y="8437"/>
                  </a:lnTo>
                  <a:lnTo>
                    <a:pt x="27443" y="7867"/>
                  </a:lnTo>
                  <a:lnTo>
                    <a:pt x="28800" y="7370"/>
                  </a:lnTo>
                  <a:lnTo>
                    <a:pt x="30328" y="6970"/>
                  </a:lnTo>
                  <a:lnTo>
                    <a:pt x="32024" y="6692"/>
                  </a:lnTo>
                  <a:lnTo>
                    <a:pt x="33928" y="6546"/>
                  </a:lnTo>
                  <a:lnTo>
                    <a:pt x="34958" y="6534"/>
                  </a:lnTo>
                  <a:lnTo>
                    <a:pt x="34946" y="6401"/>
                  </a:lnTo>
                  <a:lnTo>
                    <a:pt x="34800" y="6183"/>
                  </a:lnTo>
                  <a:lnTo>
                    <a:pt x="34437" y="5916"/>
                  </a:lnTo>
                  <a:lnTo>
                    <a:pt x="33782" y="5673"/>
                  </a:lnTo>
                  <a:lnTo>
                    <a:pt x="33164" y="5528"/>
                  </a:lnTo>
                  <a:lnTo>
                    <a:pt x="32958" y="5504"/>
                  </a:lnTo>
                  <a:lnTo>
                    <a:pt x="32437" y="5443"/>
                  </a:lnTo>
                  <a:lnTo>
                    <a:pt x="31418" y="5370"/>
                  </a:lnTo>
                  <a:lnTo>
                    <a:pt x="30412" y="5370"/>
                  </a:lnTo>
                  <a:lnTo>
                    <a:pt x="29431" y="5431"/>
                  </a:lnTo>
                  <a:lnTo>
                    <a:pt x="27976" y="5613"/>
                  </a:lnTo>
                  <a:lnTo>
                    <a:pt x="26122" y="6013"/>
                  </a:lnTo>
                  <a:lnTo>
                    <a:pt x="24352" y="6558"/>
                  </a:lnTo>
                  <a:lnTo>
                    <a:pt x="22679" y="7189"/>
                  </a:lnTo>
                  <a:lnTo>
                    <a:pt x="20364" y="8195"/>
                  </a:lnTo>
                  <a:lnTo>
                    <a:pt x="19019" y="8837"/>
                  </a:lnTo>
                  <a:lnTo>
                    <a:pt x="18497" y="9080"/>
                  </a:lnTo>
                  <a:lnTo>
                    <a:pt x="18000" y="9310"/>
                  </a:lnTo>
                  <a:lnTo>
                    <a:pt x="17176" y="9673"/>
                  </a:lnTo>
                  <a:lnTo>
                    <a:pt x="16728" y="9855"/>
                  </a:lnTo>
                  <a:lnTo>
                    <a:pt x="15940" y="10122"/>
                  </a:lnTo>
                  <a:lnTo>
                    <a:pt x="15261" y="10243"/>
                  </a:lnTo>
                  <a:lnTo>
                    <a:pt x="14716" y="10207"/>
                  </a:lnTo>
                  <a:lnTo>
                    <a:pt x="14485" y="10110"/>
                  </a:lnTo>
                  <a:lnTo>
                    <a:pt x="14413" y="10061"/>
                  </a:lnTo>
                  <a:lnTo>
                    <a:pt x="14340" y="10001"/>
                  </a:lnTo>
                  <a:lnTo>
                    <a:pt x="14170" y="9880"/>
                  </a:lnTo>
                  <a:lnTo>
                    <a:pt x="13903" y="9601"/>
                  </a:lnTo>
                  <a:lnTo>
                    <a:pt x="13685" y="9298"/>
                  </a:lnTo>
                  <a:lnTo>
                    <a:pt x="13540" y="8983"/>
                  </a:lnTo>
                  <a:lnTo>
                    <a:pt x="13406" y="8473"/>
                  </a:lnTo>
                  <a:lnTo>
                    <a:pt x="13394" y="7758"/>
                  </a:lnTo>
                  <a:lnTo>
                    <a:pt x="13528" y="7007"/>
                  </a:lnTo>
                  <a:lnTo>
                    <a:pt x="13782" y="6267"/>
                  </a:lnTo>
                  <a:lnTo>
                    <a:pt x="14291" y="5213"/>
                  </a:lnTo>
                  <a:lnTo>
                    <a:pt x="14679" y="4595"/>
                  </a:lnTo>
                  <a:lnTo>
                    <a:pt x="15116" y="3928"/>
                  </a:lnTo>
                  <a:lnTo>
                    <a:pt x="15613" y="3310"/>
                  </a:lnTo>
                  <a:lnTo>
                    <a:pt x="388" y="86"/>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6731679" y="1181300"/>
              <a:ext cx="590225" cy="220147"/>
            </a:xfrm>
            <a:custGeom>
              <a:avLst/>
              <a:gdLst/>
              <a:ahLst/>
              <a:cxnLst/>
              <a:rect l="l" t="t" r="r" b="b"/>
              <a:pathLst>
                <a:path w="15601" h="5819" extrusionOk="0">
                  <a:moveTo>
                    <a:pt x="1" y="1"/>
                  </a:moveTo>
                  <a:lnTo>
                    <a:pt x="61" y="98"/>
                  </a:lnTo>
                  <a:lnTo>
                    <a:pt x="437" y="886"/>
                  </a:lnTo>
                  <a:lnTo>
                    <a:pt x="740" y="1722"/>
                  </a:lnTo>
                  <a:lnTo>
                    <a:pt x="885" y="2255"/>
                  </a:lnTo>
                  <a:lnTo>
                    <a:pt x="1164" y="2558"/>
                  </a:lnTo>
                  <a:lnTo>
                    <a:pt x="1795" y="3140"/>
                  </a:lnTo>
                  <a:lnTo>
                    <a:pt x="2498" y="3686"/>
                  </a:lnTo>
                  <a:lnTo>
                    <a:pt x="3261" y="4170"/>
                  </a:lnTo>
                  <a:lnTo>
                    <a:pt x="4098" y="4607"/>
                  </a:lnTo>
                  <a:lnTo>
                    <a:pt x="4982" y="4995"/>
                  </a:lnTo>
                  <a:lnTo>
                    <a:pt x="5928" y="5310"/>
                  </a:lnTo>
                  <a:lnTo>
                    <a:pt x="6922" y="5552"/>
                  </a:lnTo>
                  <a:lnTo>
                    <a:pt x="7443" y="5637"/>
                  </a:lnTo>
                  <a:lnTo>
                    <a:pt x="7952" y="5722"/>
                  </a:lnTo>
                  <a:lnTo>
                    <a:pt x="8958" y="5807"/>
                  </a:lnTo>
                  <a:lnTo>
                    <a:pt x="9940" y="5819"/>
                  </a:lnTo>
                  <a:lnTo>
                    <a:pt x="10898" y="5758"/>
                  </a:lnTo>
                  <a:lnTo>
                    <a:pt x="11819" y="5613"/>
                  </a:lnTo>
                  <a:lnTo>
                    <a:pt x="12691" y="5407"/>
                  </a:lnTo>
                  <a:lnTo>
                    <a:pt x="13528" y="5128"/>
                  </a:lnTo>
                  <a:lnTo>
                    <a:pt x="14304" y="4789"/>
                  </a:lnTo>
                  <a:lnTo>
                    <a:pt x="14667" y="4595"/>
                  </a:lnTo>
                  <a:lnTo>
                    <a:pt x="15104" y="3928"/>
                  </a:lnTo>
                  <a:lnTo>
                    <a:pt x="15601" y="3310"/>
                  </a:lnTo>
                  <a:lnTo>
                    <a:pt x="1" y="1"/>
                  </a:lnTo>
                  <a:close/>
                </a:path>
              </a:pathLst>
            </a:custGeom>
            <a:solidFill>
              <a:srgbClr val="FE8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6731679" y="1181300"/>
              <a:ext cx="590225" cy="220147"/>
            </a:xfrm>
            <a:custGeom>
              <a:avLst/>
              <a:gdLst/>
              <a:ahLst/>
              <a:cxnLst/>
              <a:rect l="l" t="t" r="r" b="b"/>
              <a:pathLst>
                <a:path w="15601" h="5819" extrusionOk="0">
                  <a:moveTo>
                    <a:pt x="1" y="1"/>
                  </a:moveTo>
                  <a:lnTo>
                    <a:pt x="61" y="98"/>
                  </a:lnTo>
                  <a:lnTo>
                    <a:pt x="437" y="886"/>
                  </a:lnTo>
                  <a:lnTo>
                    <a:pt x="740" y="1722"/>
                  </a:lnTo>
                  <a:lnTo>
                    <a:pt x="885" y="2255"/>
                  </a:lnTo>
                  <a:lnTo>
                    <a:pt x="1164" y="2558"/>
                  </a:lnTo>
                  <a:lnTo>
                    <a:pt x="1795" y="3140"/>
                  </a:lnTo>
                  <a:lnTo>
                    <a:pt x="2498" y="3686"/>
                  </a:lnTo>
                  <a:lnTo>
                    <a:pt x="3261" y="4170"/>
                  </a:lnTo>
                  <a:lnTo>
                    <a:pt x="4098" y="4607"/>
                  </a:lnTo>
                  <a:lnTo>
                    <a:pt x="4982" y="4995"/>
                  </a:lnTo>
                  <a:lnTo>
                    <a:pt x="5928" y="5310"/>
                  </a:lnTo>
                  <a:lnTo>
                    <a:pt x="6922" y="5552"/>
                  </a:lnTo>
                  <a:lnTo>
                    <a:pt x="7443" y="5637"/>
                  </a:lnTo>
                  <a:lnTo>
                    <a:pt x="7952" y="5722"/>
                  </a:lnTo>
                  <a:lnTo>
                    <a:pt x="8958" y="5807"/>
                  </a:lnTo>
                  <a:lnTo>
                    <a:pt x="9940" y="5819"/>
                  </a:lnTo>
                  <a:lnTo>
                    <a:pt x="10898" y="5758"/>
                  </a:lnTo>
                  <a:lnTo>
                    <a:pt x="11819" y="5613"/>
                  </a:lnTo>
                  <a:lnTo>
                    <a:pt x="12691" y="5407"/>
                  </a:lnTo>
                  <a:lnTo>
                    <a:pt x="13528" y="5128"/>
                  </a:lnTo>
                  <a:lnTo>
                    <a:pt x="14304" y="4789"/>
                  </a:lnTo>
                  <a:lnTo>
                    <a:pt x="14667" y="4595"/>
                  </a:lnTo>
                  <a:lnTo>
                    <a:pt x="15104" y="3928"/>
                  </a:lnTo>
                  <a:lnTo>
                    <a:pt x="15601" y="3310"/>
                  </a:lnTo>
                  <a:lnTo>
                    <a:pt x="1" y="1"/>
                  </a:lnTo>
                  <a:close/>
                </a:path>
              </a:pathLst>
            </a:custGeom>
            <a:solidFill>
              <a:srgbClr val="EC5A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7638278" y="1388580"/>
              <a:ext cx="47707" cy="31212"/>
            </a:xfrm>
            <a:custGeom>
              <a:avLst/>
              <a:gdLst/>
              <a:ahLst/>
              <a:cxnLst/>
              <a:rect l="l" t="t" r="r" b="b"/>
              <a:pathLst>
                <a:path w="1261" h="825" extrusionOk="0">
                  <a:moveTo>
                    <a:pt x="836" y="1"/>
                  </a:moveTo>
                  <a:lnTo>
                    <a:pt x="630" y="25"/>
                  </a:lnTo>
                  <a:lnTo>
                    <a:pt x="388" y="85"/>
                  </a:lnTo>
                  <a:lnTo>
                    <a:pt x="97" y="255"/>
                  </a:lnTo>
                  <a:lnTo>
                    <a:pt x="0" y="461"/>
                  </a:lnTo>
                  <a:lnTo>
                    <a:pt x="0" y="704"/>
                  </a:lnTo>
                  <a:lnTo>
                    <a:pt x="24" y="825"/>
                  </a:lnTo>
                  <a:lnTo>
                    <a:pt x="1261" y="449"/>
                  </a:lnTo>
                  <a:lnTo>
                    <a:pt x="1261" y="376"/>
                  </a:lnTo>
                  <a:lnTo>
                    <a:pt x="1103" y="98"/>
                  </a:lnTo>
                  <a:lnTo>
                    <a:pt x="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710726" y="1367962"/>
              <a:ext cx="47707" cy="30758"/>
            </a:xfrm>
            <a:custGeom>
              <a:avLst/>
              <a:gdLst/>
              <a:ahLst/>
              <a:cxnLst/>
              <a:rect l="l" t="t" r="r" b="b"/>
              <a:pathLst>
                <a:path w="1261" h="813" extrusionOk="0">
                  <a:moveTo>
                    <a:pt x="849" y="0"/>
                  </a:moveTo>
                  <a:lnTo>
                    <a:pt x="643" y="24"/>
                  </a:lnTo>
                  <a:lnTo>
                    <a:pt x="400" y="73"/>
                  </a:lnTo>
                  <a:lnTo>
                    <a:pt x="109" y="243"/>
                  </a:lnTo>
                  <a:lnTo>
                    <a:pt x="0" y="449"/>
                  </a:lnTo>
                  <a:lnTo>
                    <a:pt x="0" y="691"/>
                  </a:lnTo>
                  <a:lnTo>
                    <a:pt x="24" y="812"/>
                  </a:lnTo>
                  <a:lnTo>
                    <a:pt x="1261" y="461"/>
                  </a:lnTo>
                  <a:lnTo>
                    <a:pt x="1261" y="388"/>
                  </a:lnTo>
                  <a:lnTo>
                    <a:pt x="1115" y="109"/>
                  </a:lnTo>
                  <a:lnTo>
                    <a:pt x="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7721243" y="1409199"/>
              <a:ext cx="42259" cy="23910"/>
            </a:xfrm>
            <a:custGeom>
              <a:avLst/>
              <a:gdLst/>
              <a:ahLst/>
              <a:cxnLst/>
              <a:rect l="l" t="t" r="r" b="b"/>
              <a:pathLst>
                <a:path w="1117" h="632" extrusionOk="0">
                  <a:moveTo>
                    <a:pt x="946" y="1"/>
                  </a:moveTo>
                  <a:lnTo>
                    <a:pt x="413" y="159"/>
                  </a:lnTo>
                  <a:lnTo>
                    <a:pt x="1" y="292"/>
                  </a:lnTo>
                  <a:lnTo>
                    <a:pt x="1" y="328"/>
                  </a:lnTo>
                  <a:lnTo>
                    <a:pt x="25" y="583"/>
                  </a:lnTo>
                  <a:lnTo>
                    <a:pt x="86" y="631"/>
                  </a:lnTo>
                  <a:lnTo>
                    <a:pt x="656" y="510"/>
                  </a:lnTo>
                  <a:lnTo>
                    <a:pt x="1116" y="377"/>
                  </a:lnTo>
                  <a:lnTo>
                    <a:pt x="1104" y="316"/>
                  </a:lnTo>
                  <a:lnTo>
                    <a:pt x="1043" y="98"/>
                  </a:lnTo>
                  <a:lnTo>
                    <a:pt x="983" y="1"/>
                  </a:lnTo>
                  <a:close/>
                </a:path>
              </a:pathLst>
            </a:custGeom>
            <a:solidFill>
              <a:srgbClr val="EC5A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6738110" y="1184516"/>
              <a:ext cx="1316117" cy="814458"/>
            </a:xfrm>
            <a:custGeom>
              <a:avLst/>
              <a:gdLst/>
              <a:ahLst/>
              <a:cxnLst/>
              <a:rect l="l" t="t" r="r" b="b"/>
              <a:pathLst>
                <a:path w="34788" h="21528" extrusionOk="0">
                  <a:moveTo>
                    <a:pt x="206" y="1"/>
                  </a:moveTo>
                  <a:lnTo>
                    <a:pt x="97" y="110"/>
                  </a:lnTo>
                  <a:lnTo>
                    <a:pt x="0" y="255"/>
                  </a:lnTo>
                  <a:lnTo>
                    <a:pt x="206" y="655"/>
                  </a:lnTo>
                  <a:lnTo>
                    <a:pt x="570" y="1637"/>
                  </a:lnTo>
                  <a:lnTo>
                    <a:pt x="800" y="2473"/>
                  </a:lnTo>
                  <a:lnTo>
                    <a:pt x="982" y="3467"/>
                  </a:lnTo>
                  <a:lnTo>
                    <a:pt x="1103" y="4619"/>
                  </a:lnTo>
                  <a:lnTo>
                    <a:pt x="1115" y="5916"/>
                  </a:lnTo>
                  <a:lnTo>
                    <a:pt x="994" y="7346"/>
                  </a:lnTo>
                  <a:lnTo>
                    <a:pt x="861" y="8122"/>
                  </a:lnTo>
                  <a:lnTo>
                    <a:pt x="776" y="8631"/>
                  </a:lnTo>
                  <a:lnTo>
                    <a:pt x="655" y="9649"/>
                  </a:lnTo>
                  <a:lnTo>
                    <a:pt x="606" y="10643"/>
                  </a:lnTo>
                  <a:lnTo>
                    <a:pt x="606" y="11625"/>
                  </a:lnTo>
                  <a:lnTo>
                    <a:pt x="679" y="12570"/>
                  </a:lnTo>
                  <a:lnTo>
                    <a:pt x="800" y="13504"/>
                  </a:lnTo>
                  <a:lnTo>
                    <a:pt x="994" y="14401"/>
                  </a:lnTo>
                  <a:lnTo>
                    <a:pt x="1225" y="15261"/>
                  </a:lnTo>
                  <a:lnTo>
                    <a:pt x="1528" y="16085"/>
                  </a:lnTo>
                  <a:lnTo>
                    <a:pt x="1867" y="16861"/>
                  </a:lnTo>
                  <a:lnTo>
                    <a:pt x="2267" y="17588"/>
                  </a:lnTo>
                  <a:lnTo>
                    <a:pt x="2715" y="18267"/>
                  </a:lnTo>
                  <a:lnTo>
                    <a:pt x="3200" y="18897"/>
                  </a:lnTo>
                  <a:lnTo>
                    <a:pt x="3734" y="19467"/>
                  </a:lnTo>
                  <a:lnTo>
                    <a:pt x="4315" y="19976"/>
                  </a:lnTo>
                  <a:lnTo>
                    <a:pt x="4934" y="20425"/>
                  </a:lnTo>
                  <a:lnTo>
                    <a:pt x="5600" y="20801"/>
                  </a:lnTo>
                  <a:lnTo>
                    <a:pt x="6291" y="21104"/>
                  </a:lnTo>
                  <a:lnTo>
                    <a:pt x="7031" y="21322"/>
                  </a:lnTo>
                  <a:lnTo>
                    <a:pt x="7794" y="21467"/>
                  </a:lnTo>
                  <a:lnTo>
                    <a:pt x="8606" y="21528"/>
                  </a:lnTo>
                  <a:lnTo>
                    <a:pt x="9431" y="21491"/>
                  </a:lnTo>
                  <a:lnTo>
                    <a:pt x="10291" y="21382"/>
                  </a:lnTo>
                  <a:lnTo>
                    <a:pt x="11188" y="21164"/>
                  </a:lnTo>
                  <a:lnTo>
                    <a:pt x="12097" y="20849"/>
                  </a:lnTo>
                  <a:lnTo>
                    <a:pt x="13031" y="20425"/>
                  </a:lnTo>
                  <a:lnTo>
                    <a:pt x="14000" y="19904"/>
                  </a:lnTo>
                  <a:lnTo>
                    <a:pt x="14970" y="19261"/>
                  </a:lnTo>
                  <a:lnTo>
                    <a:pt x="15976" y="18510"/>
                  </a:lnTo>
                  <a:lnTo>
                    <a:pt x="16994" y="17637"/>
                  </a:lnTo>
                  <a:lnTo>
                    <a:pt x="18024" y="16643"/>
                  </a:lnTo>
                  <a:lnTo>
                    <a:pt x="19067" y="15528"/>
                  </a:lnTo>
                  <a:lnTo>
                    <a:pt x="19588" y="14922"/>
                  </a:lnTo>
                  <a:lnTo>
                    <a:pt x="19927" y="14558"/>
                  </a:lnTo>
                  <a:lnTo>
                    <a:pt x="20679" y="13516"/>
                  </a:lnTo>
                  <a:lnTo>
                    <a:pt x="21637" y="12195"/>
                  </a:lnTo>
                  <a:lnTo>
                    <a:pt x="22533" y="11116"/>
                  </a:lnTo>
                  <a:lnTo>
                    <a:pt x="23249" y="10388"/>
                  </a:lnTo>
                  <a:lnTo>
                    <a:pt x="24061" y="9673"/>
                  </a:lnTo>
                  <a:lnTo>
                    <a:pt x="24994" y="8995"/>
                  </a:lnTo>
                  <a:lnTo>
                    <a:pt x="26061" y="8352"/>
                  </a:lnTo>
                  <a:lnTo>
                    <a:pt x="27261" y="7782"/>
                  </a:lnTo>
                  <a:lnTo>
                    <a:pt x="28618" y="7285"/>
                  </a:lnTo>
                  <a:lnTo>
                    <a:pt x="30146" y="6885"/>
                  </a:lnTo>
                  <a:lnTo>
                    <a:pt x="31855" y="6607"/>
                  </a:lnTo>
                  <a:lnTo>
                    <a:pt x="33746" y="6461"/>
                  </a:lnTo>
                  <a:lnTo>
                    <a:pt x="34788" y="6449"/>
                  </a:lnTo>
                  <a:lnTo>
                    <a:pt x="34206" y="6352"/>
                  </a:lnTo>
                  <a:lnTo>
                    <a:pt x="33091" y="6219"/>
                  </a:lnTo>
                  <a:lnTo>
                    <a:pt x="32024" y="6158"/>
                  </a:lnTo>
                  <a:lnTo>
                    <a:pt x="31006" y="6170"/>
                  </a:lnTo>
                  <a:lnTo>
                    <a:pt x="30036" y="6243"/>
                  </a:lnTo>
                  <a:lnTo>
                    <a:pt x="29127" y="6376"/>
                  </a:lnTo>
                  <a:lnTo>
                    <a:pt x="27843" y="6655"/>
                  </a:lnTo>
                  <a:lnTo>
                    <a:pt x="26327" y="7164"/>
                  </a:lnTo>
                  <a:lnTo>
                    <a:pt x="25043" y="7770"/>
                  </a:lnTo>
                  <a:lnTo>
                    <a:pt x="23964" y="8425"/>
                  </a:lnTo>
                  <a:lnTo>
                    <a:pt x="23127" y="9067"/>
                  </a:lnTo>
                  <a:lnTo>
                    <a:pt x="22800" y="9358"/>
                  </a:lnTo>
                  <a:lnTo>
                    <a:pt x="21152" y="10982"/>
                  </a:lnTo>
                  <a:lnTo>
                    <a:pt x="17915" y="14098"/>
                  </a:lnTo>
                  <a:lnTo>
                    <a:pt x="16630" y="15237"/>
                  </a:lnTo>
                  <a:lnTo>
                    <a:pt x="15431" y="16219"/>
                  </a:lnTo>
                  <a:lnTo>
                    <a:pt x="14412" y="16910"/>
                  </a:lnTo>
                  <a:lnTo>
                    <a:pt x="14000" y="17104"/>
                  </a:lnTo>
                  <a:lnTo>
                    <a:pt x="13515" y="17310"/>
                  </a:lnTo>
                  <a:lnTo>
                    <a:pt x="12582" y="17613"/>
                  </a:lnTo>
                  <a:lnTo>
                    <a:pt x="11709" y="17819"/>
                  </a:lnTo>
                  <a:lnTo>
                    <a:pt x="10885" y="17940"/>
                  </a:lnTo>
                  <a:lnTo>
                    <a:pt x="10134" y="17964"/>
                  </a:lnTo>
                  <a:lnTo>
                    <a:pt x="9431" y="17904"/>
                  </a:lnTo>
                  <a:lnTo>
                    <a:pt x="8788" y="17782"/>
                  </a:lnTo>
                  <a:lnTo>
                    <a:pt x="8194" y="17576"/>
                  </a:lnTo>
                  <a:lnTo>
                    <a:pt x="7661" y="17310"/>
                  </a:lnTo>
                  <a:lnTo>
                    <a:pt x="7164" y="16982"/>
                  </a:lnTo>
                  <a:lnTo>
                    <a:pt x="6728" y="16594"/>
                  </a:lnTo>
                  <a:lnTo>
                    <a:pt x="6328" y="16170"/>
                  </a:lnTo>
                  <a:lnTo>
                    <a:pt x="5818" y="15443"/>
                  </a:lnTo>
                  <a:lnTo>
                    <a:pt x="5309" y="14364"/>
                  </a:lnTo>
                  <a:lnTo>
                    <a:pt x="4958" y="13176"/>
                  </a:lnTo>
                  <a:lnTo>
                    <a:pt x="4776" y="11952"/>
                  </a:lnTo>
                  <a:lnTo>
                    <a:pt x="4728" y="10716"/>
                  </a:lnTo>
                  <a:lnTo>
                    <a:pt x="4825" y="9528"/>
                  </a:lnTo>
                  <a:lnTo>
                    <a:pt x="5043" y="8425"/>
                  </a:lnTo>
                  <a:lnTo>
                    <a:pt x="5370" y="7455"/>
                  </a:lnTo>
                  <a:lnTo>
                    <a:pt x="5806" y="6655"/>
                  </a:lnTo>
                  <a:lnTo>
                    <a:pt x="6194" y="6207"/>
                  </a:lnTo>
                  <a:lnTo>
                    <a:pt x="6485" y="5988"/>
                  </a:lnTo>
                  <a:lnTo>
                    <a:pt x="6631" y="5904"/>
                  </a:lnTo>
                  <a:lnTo>
                    <a:pt x="7625" y="5976"/>
                  </a:lnTo>
                  <a:lnTo>
                    <a:pt x="9358" y="5964"/>
                  </a:lnTo>
                  <a:lnTo>
                    <a:pt x="10824" y="5819"/>
                  </a:lnTo>
                  <a:lnTo>
                    <a:pt x="12024" y="5576"/>
                  </a:lnTo>
                  <a:lnTo>
                    <a:pt x="12982" y="5285"/>
                  </a:lnTo>
                  <a:lnTo>
                    <a:pt x="13685" y="4995"/>
                  </a:lnTo>
                  <a:lnTo>
                    <a:pt x="14364" y="4619"/>
                  </a:lnTo>
                  <a:lnTo>
                    <a:pt x="14497" y="4510"/>
                  </a:lnTo>
                  <a:lnTo>
                    <a:pt x="14934" y="3843"/>
                  </a:lnTo>
                  <a:lnTo>
                    <a:pt x="15431" y="3225"/>
                  </a:lnTo>
                  <a:lnTo>
                    <a:pt x="206" y="1"/>
                  </a:lnTo>
                  <a:close/>
                </a:path>
              </a:pathLst>
            </a:custGeom>
            <a:solidFill>
              <a:srgbClr val="CFA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6694528" y="833703"/>
              <a:ext cx="702587" cy="549895"/>
            </a:xfrm>
            <a:custGeom>
              <a:avLst/>
              <a:gdLst/>
              <a:ahLst/>
              <a:cxnLst/>
              <a:rect l="l" t="t" r="r" b="b"/>
              <a:pathLst>
                <a:path w="18571" h="14535" extrusionOk="0">
                  <a:moveTo>
                    <a:pt x="9128" y="1"/>
                  </a:moveTo>
                  <a:lnTo>
                    <a:pt x="8195" y="25"/>
                  </a:lnTo>
                  <a:lnTo>
                    <a:pt x="7286" y="134"/>
                  </a:lnTo>
                  <a:lnTo>
                    <a:pt x="6413" y="328"/>
                  </a:lnTo>
                  <a:lnTo>
                    <a:pt x="5564" y="583"/>
                  </a:lnTo>
                  <a:lnTo>
                    <a:pt x="4752" y="910"/>
                  </a:lnTo>
                  <a:lnTo>
                    <a:pt x="3989" y="1298"/>
                  </a:lnTo>
                  <a:lnTo>
                    <a:pt x="3274" y="1734"/>
                  </a:lnTo>
                  <a:lnTo>
                    <a:pt x="2607" y="2219"/>
                  </a:lnTo>
                  <a:lnTo>
                    <a:pt x="2013" y="2765"/>
                  </a:lnTo>
                  <a:lnTo>
                    <a:pt x="1480" y="3334"/>
                  </a:lnTo>
                  <a:lnTo>
                    <a:pt x="1019" y="3940"/>
                  </a:lnTo>
                  <a:lnTo>
                    <a:pt x="643" y="4571"/>
                  </a:lnTo>
                  <a:lnTo>
                    <a:pt x="340" y="5225"/>
                  </a:lnTo>
                  <a:lnTo>
                    <a:pt x="134" y="5904"/>
                  </a:lnTo>
                  <a:lnTo>
                    <a:pt x="74" y="6243"/>
                  </a:lnTo>
                  <a:lnTo>
                    <a:pt x="25" y="6583"/>
                  </a:lnTo>
                  <a:lnTo>
                    <a:pt x="1" y="7262"/>
                  </a:lnTo>
                  <a:lnTo>
                    <a:pt x="86" y="7928"/>
                  </a:lnTo>
                  <a:lnTo>
                    <a:pt x="255" y="8595"/>
                  </a:lnTo>
                  <a:lnTo>
                    <a:pt x="498" y="9237"/>
                  </a:lnTo>
                  <a:lnTo>
                    <a:pt x="837" y="9868"/>
                  </a:lnTo>
                  <a:lnTo>
                    <a:pt x="1249" y="10486"/>
                  </a:lnTo>
                  <a:lnTo>
                    <a:pt x="1734" y="11068"/>
                  </a:lnTo>
                  <a:lnTo>
                    <a:pt x="2280" y="11613"/>
                  </a:lnTo>
                  <a:lnTo>
                    <a:pt x="2898" y="12134"/>
                  </a:lnTo>
                  <a:lnTo>
                    <a:pt x="3577" y="12607"/>
                  </a:lnTo>
                  <a:lnTo>
                    <a:pt x="4304" y="13043"/>
                  </a:lnTo>
                  <a:lnTo>
                    <a:pt x="5092" y="13431"/>
                  </a:lnTo>
                  <a:lnTo>
                    <a:pt x="5928" y="13771"/>
                  </a:lnTo>
                  <a:lnTo>
                    <a:pt x="6801" y="14049"/>
                  </a:lnTo>
                  <a:lnTo>
                    <a:pt x="7722" y="14268"/>
                  </a:lnTo>
                  <a:lnTo>
                    <a:pt x="8195" y="14352"/>
                  </a:lnTo>
                  <a:lnTo>
                    <a:pt x="8680" y="14425"/>
                  </a:lnTo>
                  <a:lnTo>
                    <a:pt x="9613" y="14522"/>
                  </a:lnTo>
                  <a:lnTo>
                    <a:pt x="10534" y="14534"/>
                  </a:lnTo>
                  <a:lnTo>
                    <a:pt x="11431" y="14486"/>
                  </a:lnTo>
                  <a:lnTo>
                    <a:pt x="12304" y="14377"/>
                  </a:lnTo>
                  <a:lnTo>
                    <a:pt x="13128" y="14207"/>
                  </a:lnTo>
                  <a:lnTo>
                    <a:pt x="13928" y="13977"/>
                  </a:lnTo>
                  <a:lnTo>
                    <a:pt x="14679" y="13686"/>
                  </a:lnTo>
                  <a:lnTo>
                    <a:pt x="15370" y="13346"/>
                  </a:lnTo>
                  <a:lnTo>
                    <a:pt x="16025" y="12946"/>
                  </a:lnTo>
                  <a:lnTo>
                    <a:pt x="16607" y="12510"/>
                  </a:lnTo>
                  <a:lnTo>
                    <a:pt x="17116" y="12013"/>
                  </a:lnTo>
                  <a:lnTo>
                    <a:pt x="17564" y="11492"/>
                  </a:lnTo>
                  <a:lnTo>
                    <a:pt x="17940" y="10910"/>
                  </a:lnTo>
                  <a:lnTo>
                    <a:pt x="18231" y="10304"/>
                  </a:lnTo>
                  <a:lnTo>
                    <a:pt x="18437" y="9649"/>
                  </a:lnTo>
                  <a:lnTo>
                    <a:pt x="18498" y="9310"/>
                  </a:lnTo>
                  <a:lnTo>
                    <a:pt x="18546" y="8971"/>
                  </a:lnTo>
                  <a:lnTo>
                    <a:pt x="18570" y="8268"/>
                  </a:lnTo>
                  <a:lnTo>
                    <a:pt x="18498" y="7552"/>
                  </a:lnTo>
                  <a:lnTo>
                    <a:pt x="18340" y="6825"/>
                  </a:lnTo>
                  <a:lnTo>
                    <a:pt x="18098" y="6110"/>
                  </a:lnTo>
                  <a:lnTo>
                    <a:pt x="17782" y="5395"/>
                  </a:lnTo>
                  <a:lnTo>
                    <a:pt x="17382" y="4692"/>
                  </a:lnTo>
                  <a:lnTo>
                    <a:pt x="16922" y="4013"/>
                  </a:lnTo>
                  <a:lnTo>
                    <a:pt x="16389" y="3359"/>
                  </a:lnTo>
                  <a:lnTo>
                    <a:pt x="15783" y="2752"/>
                  </a:lnTo>
                  <a:lnTo>
                    <a:pt x="15128" y="2183"/>
                  </a:lnTo>
                  <a:lnTo>
                    <a:pt x="14401" y="1662"/>
                  </a:lnTo>
                  <a:lnTo>
                    <a:pt x="13625" y="1201"/>
                  </a:lnTo>
                  <a:lnTo>
                    <a:pt x="12801" y="801"/>
                  </a:lnTo>
                  <a:lnTo>
                    <a:pt x="11940" y="474"/>
                  </a:lnTo>
                  <a:lnTo>
                    <a:pt x="11019" y="231"/>
                  </a:lnTo>
                  <a:lnTo>
                    <a:pt x="10546" y="146"/>
                  </a:lnTo>
                  <a:lnTo>
                    <a:pt x="10073" y="74"/>
                  </a:lnTo>
                  <a:lnTo>
                    <a:pt x="9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6695928" y="834194"/>
              <a:ext cx="701188" cy="361830"/>
            </a:xfrm>
            <a:custGeom>
              <a:avLst/>
              <a:gdLst/>
              <a:ahLst/>
              <a:cxnLst/>
              <a:rect l="l" t="t" r="r" b="b"/>
              <a:pathLst>
                <a:path w="18534" h="9564" extrusionOk="0">
                  <a:moveTo>
                    <a:pt x="9091" y="0"/>
                  </a:moveTo>
                  <a:lnTo>
                    <a:pt x="8158" y="24"/>
                  </a:lnTo>
                  <a:lnTo>
                    <a:pt x="7249" y="133"/>
                  </a:lnTo>
                  <a:lnTo>
                    <a:pt x="6376" y="315"/>
                  </a:lnTo>
                  <a:lnTo>
                    <a:pt x="5527" y="570"/>
                  </a:lnTo>
                  <a:lnTo>
                    <a:pt x="4715" y="897"/>
                  </a:lnTo>
                  <a:lnTo>
                    <a:pt x="3952" y="1285"/>
                  </a:lnTo>
                  <a:lnTo>
                    <a:pt x="3237" y="1721"/>
                  </a:lnTo>
                  <a:lnTo>
                    <a:pt x="2582" y="2218"/>
                  </a:lnTo>
                  <a:lnTo>
                    <a:pt x="1976" y="2752"/>
                  </a:lnTo>
                  <a:lnTo>
                    <a:pt x="1443" y="3321"/>
                  </a:lnTo>
                  <a:lnTo>
                    <a:pt x="982" y="3927"/>
                  </a:lnTo>
                  <a:lnTo>
                    <a:pt x="606" y="4558"/>
                  </a:lnTo>
                  <a:lnTo>
                    <a:pt x="303" y="5224"/>
                  </a:lnTo>
                  <a:lnTo>
                    <a:pt x="97" y="5891"/>
                  </a:lnTo>
                  <a:lnTo>
                    <a:pt x="37" y="6230"/>
                  </a:lnTo>
                  <a:lnTo>
                    <a:pt x="12" y="6364"/>
                  </a:lnTo>
                  <a:lnTo>
                    <a:pt x="0" y="6497"/>
                  </a:lnTo>
                  <a:lnTo>
                    <a:pt x="85" y="6170"/>
                  </a:lnTo>
                  <a:lnTo>
                    <a:pt x="315" y="5515"/>
                  </a:lnTo>
                  <a:lnTo>
                    <a:pt x="630" y="4885"/>
                  </a:lnTo>
                  <a:lnTo>
                    <a:pt x="1030" y="4267"/>
                  </a:lnTo>
                  <a:lnTo>
                    <a:pt x="1503" y="3685"/>
                  </a:lnTo>
                  <a:lnTo>
                    <a:pt x="2037" y="3139"/>
                  </a:lnTo>
                  <a:lnTo>
                    <a:pt x="2630" y="2630"/>
                  </a:lnTo>
                  <a:lnTo>
                    <a:pt x="3285" y="2158"/>
                  </a:lnTo>
                  <a:lnTo>
                    <a:pt x="4000" y="1733"/>
                  </a:lnTo>
                  <a:lnTo>
                    <a:pt x="4752" y="1370"/>
                  </a:lnTo>
                  <a:lnTo>
                    <a:pt x="5552" y="1055"/>
                  </a:lnTo>
                  <a:lnTo>
                    <a:pt x="6376" y="812"/>
                  </a:lnTo>
                  <a:lnTo>
                    <a:pt x="7236" y="643"/>
                  </a:lnTo>
                  <a:lnTo>
                    <a:pt x="8133" y="546"/>
                  </a:lnTo>
                  <a:lnTo>
                    <a:pt x="9030" y="521"/>
                  </a:lnTo>
                  <a:lnTo>
                    <a:pt x="9964" y="582"/>
                  </a:lnTo>
                  <a:lnTo>
                    <a:pt x="10424" y="655"/>
                  </a:lnTo>
                  <a:lnTo>
                    <a:pt x="10885" y="739"/>
                  </a:lnTo>
                  <a:lnTo>
                    <a:pt x="11782" y="982"/>
                  </a:lnTo>
                  <a:lnTo>
                    <a:pt x="12630" y="1297"/>
                  </a:lnTo>
                  <a:lnTo>
                    <a:pt x="13442" y="1673"/>
                  </a:lnTo>
                  <a:lnTo>
                    <a:pt x="14194" y="2121"/>
                  </a:lnTo>
                  <a:lnTo>
                    <a:pt x="14909" y="2618"/>
                  </a:lnTo>
                  <a:lnTo>
                    <a:pt x="15564" y="3176"/>
                  </a:lnTo>
                  <a:lnTo>
                    <a:pt x="16158" y="3770"/>
                  </a:lnTo>
                  <a:lnTo>
                    <a:pt x="16691" y="4388"/>
                  </a:lnTo>
                  <a:lnTo>
                    <a:pt x="17164" y="5055"/>
                  </a:lnTo>
                  <a:lnTo>
                    <a:pt x="17564" y="5733"/>
                  </a:lnTo>
                  <a:lnTo>
                    <a:pt x="17891" y="6424"/>
                  </a:lnTo>
                  <a:lnTo>
                    <a:pt x="18158" y="7127"/>
                  </a:lnTo>
                  <a:lnTo>
                    <a:pt x="18327" y="7830"/>
                  </a:lnTo>
                  <a:lnTo>
                    <a:pt x="18424" y="8533"/>
                  </a:lnTo>
                  <a:lnTo>
                    <a:pt x="18436" y="9224"/>
                  </a:lnTo>
                  <a:lnTo>
                    <a:pt x="18412" y="9564"/>
                  </a:lnTo>
                  <a:lnTo>
                    <a:pt x="18436" y="9430"/>
                  </a:lnTo>
                  <a:lnTo>
                    <a:pt x="18461" y="9309"/>
                  </a:lnTo>
                  <a:lnTo>
                    <a:pt x="18509" y="8958"/>
                  </a:lnTo>
                  <a:lnTo>
                    <a:pt x="18533" y="8255"/>
                  </a:lnTo>
                  <a:lnTo>
                    <a:pt x="18461" y="7539"/>
                  </a:lnTo>
                  <a:lnTo>
                    <a:pt x="18303" y="6824"/>
                  </a:lnTo>
                  <a:lnTo>
                    <a:pt x="18061" y="6097"/>
                  </a:lnTo>
                  <a:lnTo>
                    <a:pt x="17745" y="5382"/>
                  </a:lnTo>
                  <a:lnTo>
                    <a:pt x="17345" y="4679"/>
                  </a:lnTo>
                  <a:lnTo>
                    <a:pt x="16885" y="4000"/>
                  </a:lnTo>
                  <a:lnTo>
                    <a:pt x="16352" y="3346"/>
                  </a:lnTo>
                  <a:lnTo>
                    <a:pt x="15746" y="2739"/>
                  </a:lnTo>
                  <a:lnTo>
                    <a:pt x="15079" y="2170"/>
                  </a:lnTo>
                  <a:lnTo>
                    <a:pt x="14364" y="1649"/>
                  </a:lnTo>
                  <a:lnTo>
                    <a:pt x="13588" y="1188"/>
                  </a:lnTo>
                  <a:lnTo>
                    <a:pt x="12764" y="788"/>
                  </a:lnTo>
                  <a:lnTo>
                    <a:pt x="11903" y="461"/>
                  </a:lnTo>
                  <a:lnTo>
                    <a:pt x="10982" y="218"/>
                  </a:lnTo>
                  <a:lnTo>
                    <a:pt x="10509" y="133"/>
                  </a:lnTo>
                  <a:lnTo>
                    <a:pt x="10036" y="61"/>
                  </a:lnTo>
                  <a:lnTo>
                    <a:pt x="9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6844039" y="982306"/>
              <a:ext cx="401289" cy="307276"/>
            </a:xfrm>
            <a:custGeom>
              <a:avLst/>
              <a:gdLst/>
              <a:ahLst/>
              <a:cxnLst/>
              <a:rect l="l" t="t" r="r" b="b"/>
              <a:pathLst>
                <a:path w="10607" h="8122" extrusionOk="0">
                  <a:moveTo>
                    <a:pt x="4364" y="0"/>
                  </a:moveTo>
                  <a:lnTo>
                    <a:pt x="3370" y="146"/>
                  </a:lnTo>
                  <a:lnTo>
                    <a:pt x="2461" y="437"/>
                  </a:lnTo>
                  <a:lnTo>
                    <a:pt x="1661" y="849"/>
                  </a:lnTo>
                  <a:lnTo>
                    <a:pt x="982" y="1394"/>
                  </a:lnTo>
                  <a:lnTo>
                    <a:pt x="473" y="2037"/>
                  </a:lnTo>
                  <a:lnTo>
                    <a:pt x="134" y="2776"/>
                  </a:lnTo>
                  <a:lnTo>
                    <a:pt x="49" y="3188"/>
                  </a:lnTo>
                  <a:lnTo>
                    <a:pt x="0" y="3588"/>
                  </a:lnTo>
                  <a:lnTo>
                    <a:pt x="73" y="4400"/>
                  </a:lnTo>
                  <a:lnTo>
                    <a:pt x="364" y="5188"/>
                  </a:lnTo>
                  <a:lnTo>
                    <a:pt x="825" y="5915"/>
                  </a:lnTo>
                  <a:lnTo>
                    <a:pt x="1443" y="6570"/>
                  </a:lnTo>
                  <a:lnTo>
                    <a:pt x="2218" y="7140"/>
                  </a:lnTo>
                  <a:lnTo>
                    <a:pt x="3103" y="7600"/>
                  </a:lnTo>
                  <a:lnTo>
                    <a:pt x="4109" y="7927"/>
                  </a:lnTo>
                  <a:lnTo>
                    <a:pt x="4643" y="8037"/>
                  </a:lnTo>
                  <a:lnTo>
                    <a:pt x="5188" y="8109"/>
                  </a:lnTo>
                  <a:lnTo>
                    <a:pt x="6243" y="8121"/>
                  </a:lnTo>
                  <a:lnTo>
                    <a:pt x="7237" y="7976"/>
                  </a:lnTo>
                  <a:lnTo>
                    <a:pt x="8146" y="7685"/>
                  </a:lnTo>
                  <a:lnTo>
                    <a:pt x="8946" y="7273"/>
                  </a:lnTo>
                  <a:lnTo>
                    <a:pt x="9612" y="6727"/>
                  </a:lnTo>
                  <a:lnTo>
                    <a:pt x="10134" y="6085"/>
                  </a:lnTo>
                  <a:lnTo>
                    <a:pt x="10473" y="5346"/>
                  </a:lnTo>
                  <a:lnTo>
                    <a:pt x="10558" y="4946"/>
                  </a:lnTo>
                  <a:lnTo>
                    <a:pt x="10606" y="4534"/>
                  </a:lnTo>
                  <a:lnTo>
                    <a:pt x="10521" y="3721"/>
                  </a:lnTo>
                  <a:lnTo>
                    <a:pt x="10243" y="2934"/>
                  </a:lnTo>
                  <a:lnTo>
                    <a:pt x="9782" y="2206"/>
                  </a:lnTo>
                  <a:lnTo>
                    <a:pt x="9152" y="1552"/>
                  </a:lnTo>
                  <a:lnTo>
                    <a:pt x="8388" y="982"/>
                  </a:lnTo>
                  <a:lnTo>
                    <a:pt x="7491" y="521"/>
                  </a:lnTo>
                  <a:lnTo>
                    <a:pt x="6497" y="194"/>
                  </a:lnTo>
                  <a:lnTo>
                    <a:pt x="5952" y="97"/>
                  </a:lnTo>
                  <a:lnTo>
                    <a:pt x="5418" y="12"/>
                  </a:lnTo>
                  <a:lnTo>
                    <a:pt x="4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6845401" y="982306"/>
              <a:ext cx="400835" cy="291235"/>
            </a:xfrm>
            <a:custGeom>
              <a:avLst/>
              <a:gdLst/>
              <a:ahLst/>
              <a:cxnLst/>
              <a:rect l="l" t="t" r="r" b="b"/>
              <a:pathLst>
                <a:path w="10595" h="7698" extrusionOk="0">
                  <a:moveTo>
                    <a:pt x="4328" y="0"/>
                  </a:moveTo>
                  <a:lnTo>
                    <a:pt x="3334" y="134"/>
                  </a:lnTo>
                  <a:lnTo>
                    <a:pt x="2425" y="400"/>
                  </a:lnTo>
                  <a:lnTo>
                    <a:pt x="1637" y="788"/>
                  </a:lnTo>
                  <a:lnTo>
                    <a:pt x="970" y="1285"/>
                  </a:lnTo>
                  <a:lnTo>
                    <a:pt x="461" y="1903"/>
                  </a:lnTo>
                  <a:lnTo>
                    <a:pt x="122" y="2594"/>
                  </a:lnTo>
                  <a:lnTo>
                    <a:pt x="49" y="2982"/>
                  </a:lnTo>
                  <a:lnTo>
                    <a:pt x="1" y="3370"/>
                  </a:lnTo>
                  <a:lnTo>
                    <a:pt x="86" y="4134"/>
                  </a:lnTo>
                  <a:lnTo>
                    <a:pt x="376" y="4873"/>
                  </a:lnTo>
                  <a:lnTo>
                    <a:pt x="837" y="5564"/>
                  </a:lnTo>
                  <a:lnTo>
                    <a:pt x="1467" y="6194"/>
                  </a:lnTo>
                  <a:lnTo>
                    <a:pt x="2243" y="6740"/>
                  </a:lnTo>
                  <a:lnTo>
                    <a:pt x="3140" y="7176"/>
                  </a:lnTo>
                  <a:lnTo>
                    <a:pt x="4146" y="7503"/>
                  </a:lnTo>
                  <a:lnTo>
                    <a:pt x="4679" y="7600"/>
                  </a:lnTo>
                  <a:lnTo>
                    <a:pt x="5225" y="7685"/>
                  </a:lnTo>
                  <a:lnTo>
                    <a:pt x="6267" y="7697"/>
                  </a:lnTo>
                  <a:lnTo>
                    <a:pt x="7261" y="7576"/>
                  </a:lnTo>
                  <a:lnTo>
                    <a:pt x="8170" y="7309"/>
                  </a:lnTo>
                  <a:lnTo>
                    <a:pt x="8958" y="6921"/>
                  </a:lnTo>
                  <a:lnTo>
                    <a:pt x="9625" y="6412"/>
                  </a:lnTo>
                  <a:lnTo>
                    <a:pt x="10134" y="5806"/>
                  </a:lnTo>
                  <a:lnTo>
                    <a:pt x="10473" y="5103"/>
                  </a:lnTo>
                  <a:lnTo>
                    <a:pt x="10558" y="4727"/>
                  </a:lnTo>
                  <a:lnTo>
                    <a:pt x="10595" y="4340"/>
                  </a:lnTo>
                  <a:lnTo>
                    <a:pt x="10510" y="3564"/>
                  </a:lnTo>
                  <a:lnTo>
                    <a:pt x="10219" y="2824"/>
                  </a:lnTo>
                  <a:lnTo>
                    <a:pt x="9758" y="2134"/>
                  </a:lnTo>
                  <a:lnTo>
                    <a:pt x="9128" y="1503"/>
                  </a:lnTo>
                  <a:lnTo>
                    <a:pt x="8352" y="958"/>
                  </a:lnTo>
                  <a:lnTo>
                    <a:pt x="7455" y="521"/>
                  </a:lnTo>
                  <a:lnTo>
                    <a:pt x="6449" y="206"/>
                  </a:lnTo>
                  <a:lnTo>
                    <a:pt x="5916" y="97"/>
                  </a:lnTo>
                  <a:lnTo>
                    <a:pt x="5370" y="24"/>
                  </a:lnTo>
                  <a:lnTo>
                    <a:pt x="4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7273240" y="1394104"/>
              <a:ext cx="177510" cy="175202"/>
            </a:xfrm>
            <a:custGeom>
              <a:avLst/>
              <a:gdLst/>
              <a:ahLst/>
              <a:cxnLst/>
              <a:rect l="l" t="t" r="r" b="b"/>
              <a:pathLst>
                <a:path w="4692" h="4631" extrusionOk="0">
                  <a:moveTo>
                    <a:pt x="2607" y="0"/>
                  </a:moveTo>
                  <a:lnTo>
                    <a:pt x="2437" y="36"/>
                  </a:lnTo>
                  <a:lnTo>
                    <a:pt x="2182" y="182"/>
                  </a:lnTo>
                  <a:lnTo>
                    <a:pt x="1661" y="800"/>
                  </a:lnTo>
                  <a:lnTo>
                    <a:pt x="1249" y="1455"/>
                  </a:lnTo>
                  <a:lnTo>
                    <a:pt x="958" y="2000"/>
                  </a:lnTo>
                  <a:lnTo>
                    <a:pt x="328" y="3503"/>
                  </a:lnTo>
                  <a:lnTo>
                    <a:pt x="1" y="4388"/>
                  </a:lnTo>
                  <a:lnTo>
                    <a:pt x="73" y="4436"/>
                  </a:lnTo>
                  <a:lnTo>
                    <a:pt x="158" y="4485"/>
                  </a:lnTo>
                  <a:lnTo>
                    <a:pt x="376" y="4582"/>
                  </a:lnTo>
                  <a:lnTo>
                    <a:pt x="934" y="4630"/>
                  </a:lnTo>
                  <a:lnTo>
                    <a:pt x="1601" y="4497"/>
                  </a:lnTo>
                  <a:lnTo>
                    <a:pt x="2401" y="4230"/>
                  </a:lnTo>
                  <a:lnTo>
                    <a:pt x="2849" y="4061"/>
                  </a:lnTo>
                  <a:lnTo>
                    <a:pt x="3673" y="3685"/>
                  </a:lnTo>
                  <a:lnTo>
                    <a:pt x="4170" y="3467"/>
                  </a:lnTo>
                  <a:lnTo>
                    <a:pt x="4692" y="3212"/>
                  </a:lnTo>
                  <a:lnTo>
                    <a:pt x="4461" y="2764"/>
                  </a:lnTo>
                  <a:lnTo>
                    <a:pt x="4001" y="2170"/>
                  </a:lnTo>
                  <a:lnTo>
                    <a:pt x="3601" y="1879"/>
                  </a:lnTo>
                  <a:lnTo>
                    <a:pt x="3334" y="1794"/>
                  </a:lnTo>
                  <a:lnTo>
                    <a:pt x="3285" y="1806"/>
                  </a:lnTo>
                  <a:lnTo>
                    <a:pt x="2558" y="2230"/>
                  </a:lnTo>
                  <a:lnTo>
                    <a:pt x="1952" y="2582"/>
                  </a:lnTo>
                  <a:lnTo>
                    <a:pt x="1952" y="2582"/>
                  </a:lnTo>
                  <a:lnTo>
                    <a:pt x="2110" y="1976"/>
                  </a:lnTo>
                  <a:lnTo>
                    <a:pt x="2704" y="12"/>
                  </a:lnTo>
                  <a:lnTo>
                    <a:pt x="2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7412196" y="1515619"/>
              <a:ext cx="58716" cy="62386"/>
            </a:xfrm>
            <a:custGeom>
              <a:avLst/>
              <a:gdLst/>
              <a:ahLst/>
              <a:cxnLst/>
              <a:rect l="l" t="t" r="r" b="b"/>
              <a:pathLst>
                <a:path w="1552" h="1649" extrusionOk="0">
                  <a:moveTo>
                    <a:pt x="1019" y="0"/>
                  </a:moveTo>
                  <a:lnTo>
                    <a:pt x="497" y="243"/>
                  </a:lnTo>
                  <a:lnTo>
                    <a:pt x="0" y="473"/>
                  </a:lnTo>
                  <a:lnTo>
                    <a:pt x="425" y="873"/>
                  </a:lnTo>
                  <a:lnTo>
                    <a:pt x="1128" y="1455"/>
                  </a:lnTo>
                  <a:lnTo>
                    <a:pt x="1467" y="1649"/>
                  </a:lnTo>
                  <a:lnTo>
                    <a:pt x="1552" y="1649"/>
                  </a:lnTo>
                  <a:lnTo>
                    <a:pt x="1455" y="1224"/>
                  </a:lnTo>
                  <a:lnTo>
                    <a:pt x="1188" y="400"/>
                  </a:lnTo>
                  <a:lnTo>
                    <a:pt x="1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7405764" y="1464698"/>
              <a:ext cx="48199" cy="58300"/>
            </a:xfrm>
            <a:custGeom>
              <a:avLst/>
              <a:gdLst/>
              <a:ahLst/>
              <a:cxnLst/>
              <a:rect l="l" t="t" r="r" b="b"/>
              <a:pathLst>
                <a:path w="1274" h="1541" extrusionOk="0">
                  <a:moveTo>
                    <a:pt x="1" y="1"/>
                  </a:moveTo>
                  <a:lnTo>
                    <a:pt x="219" y="134"/>
                  </a:lnTo>
                  <a:lnTo>
                    <a:pt x="401" y="304"/>
                  </a:lnTo>
                  <a:lnTo>
                    <a:pt x="582" y="485"/>
                  </a:lnTo>
                  <a:lnTo>
                    <a:pt x="728" y="679"/>
                  </a:lnTo>
                  <a:lnTo>
                    <a:pt x="886" y="885"/>
                  </a:lnTo>
                  <a:lnTo>
                    <a:pt x="1019" y="1092"/>
                  </a:lnTo>
                  <a:lnTo>
                    <a:pt x="1140" y="1322"/>
                  </a:lnTo>
                  <a:lnTo>
                    <a:pt x="1201" y="1431"/>
                  </a:lnTo>
                  <a:lnTo>
                    <a:pt x="1273" y="1540"/>
                  </a:lnTo>
                  <a:lnTo>
                    <a:pt x="1237" y="1419"/>
                  </a:lnTo>
                  <a:lnTo>
                    <a:pt x="1201" y="1298"/>
                  </a:lnTo>
                  <a:lnTo>
                    <a:pt x="1152" y="1176"/>
                  </a:lnTo>
                  <a:lnTo>
                    <a:pt x="1104" y="1055"/>
                  </a:lnTo>
                  <a:lnTo>
                    <a:pt x="982" y="813"/>
                  </a:lnTo>
                  <a:lnTo>
                    <a:pt x="837" y="595"/>
                  </a:lnTo>
                  <a:lnTo>
                    <a:pt x="667" y="389"/>
                  </a:lnTo>
                  <a:lnTo>
                    <a:pt x="461" y="219"/>
                  </a:lnTo>
                  <a:lnTo>
                    <a:pt x="364" y="146"/>
                  </a:lnTo>
                  <a:lnTo>
                    <a:pt x="122" y="2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7331009" y="1491747"/>
              <a:ext cx="16117" cy="46383"/>
            </a:xfrm>
            <a:custGeom>
              <a:avLst/>
              <a:gdLst/>
              <a:ahLst/>
              <a:cxnLst/>
              <a:rect l="l" t="t" r="r" b="b"/>
              <a:pathLst>
                <a:path w="426" h="1226" extrusionOk="0">
                  <a:moveTo>
                    <a:pt x="425" y="1"/>
                  </a:moveTo>
                  <a:lnTo>
                    <a:pt x="255" y="280"/>
                  </a:lnTo>
                  <a:lnTo>
                    <a:pt x="146" y="583"/>
                  </a:lnTo>
                  <a:lnTo>
                    <a:pt x="37" y="898"/>
                  </a:lnTo>
                  <a:lnTo>
                    <a:pt x="1" y="1225"/>
                  </a:lnTo>
                  <a:lnTo>
                    <a:pt x="146" y="922"/>
                  </a:lnTo>
                  <a:lnTo>
                    <a:pt x="255" y="619"/>
                  </a:lnTo>
                  <a:lnTo>
                    <a:pt x="352" y="316"/>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383746" y="1506880"/>
              <a:ext cx="28488" cy="26634"/>
            </a:xfrm>
            <a:custGeom>
              <a:avLst/>
              <a:gdLst/>
              <a:ahLst/>
              <a:cxnLst/>
              <a:rect l="l" t="t" r="r" b="b"/>
              <a:pathLst>
                <a:path w="753" h="704" extrusionOk="0">
                  <a:moveTo>
                    <a:pt x="1" y="1"/>
                  </a:moveTo>
                  <a:lnTo>
                    <a:pt x="158" y="219"/>
                  </a:lnTo>
                  <a:lnTo>
                    <a:pt x="340" y="401"/>
                  </a:lnTo>
                  <a:lnTo>
                    <a:pt x="534" y="570"/>
                  </a:lnTo>
                  <a:lnTo>
                    <a:pt x="752" y="704"/>
                  </a:lnTo>
                  <a:lnTo>
                    <a:pt x="607" y="486"/>
                  </a:lnTo>
                  <a:lnTo>
                    <a:pt x="425" y="304"/>
                  </a:lnTo>
                  <a:lnTo>
                    <a:pt x="231" y="13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718973" y="1363347"/>
              <a:ext cx="114216" cy="255483"/>
            </a:xfrm>
            <a:custGeom>
              <a:avLst/>
              <a:gdLst/>
              <a:ahLst/>
              <a:cxnLst/>
              <a:rect l="l" t="t" r="r" b="b"/>
              <a:pathLst>
                <a:path w="3019" h="6753" extrusionOk="0">
                  <a:moveTo>
                    <a:pt x="170" y="1"/>
                  </a:moveTo>
                  <a:lnTo>
                    <a:pt x="122" y="49"/>
                  </a:lnTo>
                  <a:lnTo>
                    <a:pt x="0" y="449"/>
                  </a:lnTo>
                  <a:lnTo>
                    <a:pt x="49" y="874"/>
                  </a:lnTo>
                  <a:lnTo>
                    <a:pt x="170" y="1128"/>
                  </a:lnTo>
                  <a:lnTo>
                    <a:pt x="352" y="1431"/>
                  </a:lnTo>
                  <a:lnTo>
                    <a:pt x="934" y="2219"/>
                  </a:lnTo>
                  <a:lnTo>
                    <a:pt x="1855" y="3358"/>
                  </a:lnTo>
                  <a:lnTo>
                    <a:pt x="2037" y="3577"/>
                  </a:lnTo>
                  <a:lnTo>
                    <a:pt x="2740" y="6752"/>
                  </a:lnTo>
                  <a:lnTo>
                    <a:pt x="3019" y="3140"/>
                  </a:lnTo>
                  <a:lnTo>
                    <a:pt x="1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7686400" y="1385819"/>
              <a:ext cx="126171" cy="244928"/>
            </a:xfrm>
            <a:custGeom>
              <a:avLst/>
              <a:gdLst/>
              <a:ahLst/>
              <a:cxnLst/>
              <a:rect l="l" t="t" r="r" b="b"/>
              <a:pathLst>
                <a:path w="3335" h="6474" extrusionOk="0">
                  <a:moveTo>
                    <a:pt x="134" y="1"/>
                  </a:moveTo>
                  <a:lnTo>
                    <a:pt x="98" y="61"/>
                  </a:lnTo>
                  <a:lnTo>
                    <a:pt x="1" y="461"/>
                  </a:lnTo>
                  <a:lnTo>
                    <a:pt x="98" y="874"/>
                  </a:lnTo>
                  <a:lnTo>
                    <a:pt x="243" y="1128"/>
                  </a:lnTo>
                  <a:lnTo>
                    <a:pt x="449" y="1407"/>
                  </a:lnTo>
                  <a:lnTo>
                    <a:pt x="1092" y="2134"/>
                  </a:lnTo>
                  <a:lnTo>
                    <a:pt x="2122" y="3177"/>
                  </a:lnTo>
                  <a:lnTo>
                    <a:pt x="2328" y="3370"/>
                  </a:lnTo>
                  <a:lnTo>
                    <a:pt x="3334" y="6474"/>
                  </a:lnTo>
                  <a:lnTo>
                    <a:pt x="3261" y="2849"/>
                  </a:lnTo>
                  <a:lnTo>
                    <a:pt x="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642402" y="1445895"/>
              <a:ext cx="182996" cy="168355"/>
            </a:xfrm>
            <a:custGeom>
              <a:avLst/>
              <a:gdLst/>
              <a:ahLst/>
              <a:cxnLst/>
              <a:rect l="l" t="t" r="r" b="b"/>
              <a:pathLst>
                <a:path w="4837" h="4450" extrusionOk="0">
                  <a:moveTo>
                    <a:pt x="24" y="1"/>
                  </a:moveTo>
                  <a:lnTo>
                    <a:pt x="0" y="61"/>
                  </a:lnTo>
                  <a:lnTo>
                    <a:pt x="61" y="437"/>
                  </a:lnTo>
                  <a:lnTo>
                    <a:pt x="267" y="752"/>
                  </a:lnTo>
                  <a:lnTo>
                    <a:pt x="473" y="922"/>
                  </a:lnTo>
                  <a:lnTo>
                    <a:pt x="740" y="1092"/>
                  </a:lnTo>
                  <a:lnTo>
                    <a:pt x="1527" y="1504"/>
                  </a:lnTo>
                  <a:lnTo>
                    <a:pt x="2740" y="2049"/>
                  </a:lnTo>
                  <a:lnTo>
                    <a:pt x="2982" y="2158"/>
                  </a:lnTo>
                  <a:lnTo>
                    <a:pt x="4836" y="4449"/>
                  </a:lnTo>
                  <a:lnTo>
                    <a:pt x="3600" y="140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7728582" y="1338605"/>
              <a:ext cx="172478" cy="321501"/>
            </a:xfrm>
            <a:custGeom>
              <a:avLst/>
              <a:gdLst/>
              <a:ahLst/>
              <a:cxnLst/>
              <a:rect l="l" t="t" r="r" b="b"/>
              <a:pathLst>
                <a:path w="4559" h="8498" extrusionOk="0">
                  <a:moveTo>
                    <a:pt x="862" y="0"/>
                  </a:moveTo>
                  <a:lnTo>
                    <a:pt x="777" y="134"/>
                  </a:lnTo>
                  <a:lnTo>
                    <a:pt x="728" y="534"/>
                  </a:lnTo>
                  <a:lnTo>
                    <a:pt x="825" y="1019"/>
                  </a:lnTo>
                  <a:lnTo>
                    <a:pt x="1043" y="1552"/>
                  </a:lnTo>
                  <a:lnTo>
                    <a:pt x="1189" y="1794"/>
                  </a:lnTo>
                  <a:lnTo>
                    <a:pt x="1528" y="2315"/>
                  </a:lnTo>
                  <a:lnTo>
                    <a:pt x="1758" y="2679"/>
                  </a:lnTo>
                  <a:lnTo>
                    <a:pt x="1771" y="2679"/>
                  </a:lnTo>
                  <a:lnTo>
                    <a:pt x="1771" y="2691"/>
                  </a:lnTo>
                  <a:lnTo>
                    <a:pt x="2207" y="3358"/>
                  </a:lnTo>
                  <a:lnTo>
                    <a:pt x="2231" y="3382"/>
                  </a:lnTo>
                  <a:lnTo>
                    <a:pt x="1698" y="3685"/>
                  </a:lnTo>
                  <a:lnTo>
                    <a:pt x="1443" y="3831"/>
                  </a:lnTo>
                  <a:lnTo>
                    <a:pt x="971" y="4097"/>
                  </a:lnTo>
                  <a:lnTo>
                    <a:pt x="789" y="4206"/>
                  </a:lnTo>
                  <a:lnTo>
                    <a:pt x="1" y="4643"/>
                  </a:lnTo>
                  <a:lnTo>
                    <a:pt x="1" y="4667"/>
                  </a:lnTo>
                  <a:lnTo>
                    <a:pt x="13" y="4691"/>
                  </a:lnTo>
                  <a:lnTo>
                    <a:pt x="74" y="4909"/>
                  </a:lnTo>
                  <a:lnTo>
                    <a:pt x="401" y="5867"/>
                  </a:lnTo>
                  <a:lnTo>
                    <a:pt x="801" y="6679"/>
                  </a:lnTo>
                  <a:lnTo>
                    <a:pt x="1128" y="7140"/>
                  </a:lnTo>
                  <a:lnTo>
                    <a:pt x="1504" y="7467"/>
                  </a:lnTo>
                  <a:lnTo>
                    <a:pt x="1819" y="7576"/>
                  </a:lnTo>
                  <a:lnTo>
                    <a:pt x="2049" y="7564"/>
                  </a:lnTo>
                  <a:lnTo>
                    <a:pt x="2158" y="7540"/>
                  </a:lnTo>
                  <a:lnTo>
                    <a:pt x="2146" y="7928"/>
                  </a:lnTo>
                  <a:lnTo>
                    <a:pt x="2098" y="8497"/>
                  </a:lnTo>
                  <a:lnTo>
                    <a:pt x="2098" y="8497"/>
                  </a:lnTo>
                  <a:lnTo>
                    <a:pt x="3346" y="8279"/>
                  </a:lnTo>
                  <a:lnTo>
                    <a:pt x="4558" y="8037"/>
                  </a:lnTo>
                  <a:lnTo>
                    <a:pt x="4510" y="7552"/>
                  </a:lnTo>
                  <a:lnTo>
                    <a:pt x="4365" y="6715"/>
                  </a:lnTo>
                  <a:lnTo>
                    <a:pt x="4268" y="6437"/>
                  </a:lnTo>
                  <a:lnTo>
                    <a:pt x="3965" y="5673"/>
                  </a:lnTo>
                  <a:lnTo>
                    <a:pt x="3577" y="4570"/>
                  </a:lnTo>
                  <a:lnTo>
                    <a:pt x="3431" y="4000"/>
                  </a:lnTo>
                  <a:lnTo>
                    <a:pt x="3419" y="3794"/>
                  </a:lnTo>
                  <a:lnTo>
                    <a:pt x="3383" y="3612"/>
                  </a:lnTo>
                  <a:lnTo>
                    <a:pt x="3165" y="3115"/>
                  </a:lnTo>
                  <a:lnTo>
                    <a:pt x="2595" y="2206"/>
                  </a:lnTo>
                  <a:lnTo>
                    <a:pt x="1177" y="364"/>
                  </a:lnTo>
                  <a:lnTo>
                    <a:pt x="8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7741899" y="1432163"/>
              <a:ext cx="45437" cy="41275"/>
            </a:xfrm>
            <a:custGeom>
              <a:avLst/>
              <a:gdLst/>
              <a:ahLst/>
              <a:cxnLst/>
              <a:rect l="l" t="t" r="r" b="b"/>
              <a:pathLst>
                <a:path w="1201" h="1091" extrusionOk="0">
                  <a:moveTo>
                    <a:pt x="0" y="0"/>
                  </a:moveTo>
                  <a:lnTo>
                    <a:pt x="267" y="315"/>
                  </a:lnTo>
                  <a:lnTo>
                    <a:pt x="558" y="594"/>
                  </a:lnTo>
                  <a:lnTo>
                    <a:pt x="861" y="861"/>
                  </a:lnTo>
                  <a:lnTo>
                    <a:pt x="1200" y="1091"/>
                  </a:lnTo>
                  <a:lnTo>
                    <a:pt x="1200" y="1091"/>
                  </a:lnTo>
                  <a:lnTo>
                    <a:pt x="934" y="776"/>
                  </a:lnTo>
                  <a:lnTo>
                    <a:pt x="643" y="497"/>
                  </a:lnTo>
                  <a:lnTo>
                    <a:pt x="340" y="23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7943202" y="1472037"/>
              <a:ext cx="278409" cy="165139"/>
            </a:xfrm>
            <a:custGeom>
              <a:avLst/>
              <a:gdLst/>
              <a:ahLst/>
              <a:cxnLst/>
              <a:rect l="l" t="t" r="r" b="b"/>
              <a:pathLst>
                <a:path w="7359" h="4365" extrusionOk="0">
                  <a:moveTo>
                    <a:pt x="4219" y="1"/>
                  </a:moveTo>
                  <a:lnTo>
                    <a:pt x="3164" y="49"/>
                  </a:lnTo>
                  <a:lnTo>
                    <a:pt x="2837" y="122"/>
                  </a:lnTo>
                  <a:lnTo>
                    <a:pt x="2716" y="207"/>
                  </a:lnTo>
                  <a:lnTo>
                    <a:pt x="2691" y="255"/>
                  </a:lnTo>
                  <a:lnTo>
                    <a:pt x="2667" y="352"/>
                  </a:lnTo>
                  <a:lnTo>
                    <a:pt x="2546" y="522"/>
                  </a:lnTo>
                  <a:lnTo>
                    <a:pt x="2279" y="691"/>
                  </a:lnTo>
                  <a:lnTo>
                    <a:pt x="1746" y="801"/>
                  </a:lnTo>
                  <a:lnTo>
                    <a:pt x="1067" y="764"/>
                  </a:lnTo>
                  <a:lnTo>
                    <a:pt x="692" y="704"/>
                  </a:lnTo>
                  <a:lnTo>
                    <a:pt x="522" y="776"/>
                  </a:lnTo>
                  <a:lnTo>
                    <a:pt x="255" y="1019"/>
                  </a:lnTo>
                  <a:lnTo>
                    <a:pt x="85" y="1346"/>
                  </a:lnTo>
                  <a:lnTo>
                    <a:pt x="1" y="1734"/>
                  </a:lnTo>
                  <a:lnTo>
                    <a:pt x="1" y="1940"/>
                  </a:lnTo>
                  <a:lnTo>
                    <a:pt x="1" y="2134"/>
                  </a:lnTo>
                  <a:lnTo>
                    <a:pt x="73" y="2498"/>
                  </a:lnTo>
                  <a:lnTo>
                    <a:pt x="207" y="2837"/>
                  </a:lnTo>
                  <a:lnTo>
                    <a:pt x="388" y="3152"/>
                  </a:lnTo>
                  <a:lnTo>
                    <a:pt x="752" y="3576"/>
                  </a:lnTo>
                  <a:lnTo>
                    <a:pt x="1370" y="3988"/>
                  </a:lnTo>
                  <a:lnTo>
                    <a:pt x="1734" y="4110"/>
                  </a:lnTo>
                  <a:lnTo>
                    <a:pt x="2098" y="4219"/>
                  </a:lnTo>
                  <a:lnTo>
                    <a:pt x="2837" y="4340"/>
                  </a:lnTo>
                  <a:lnTo>
                    <a:pt x="3552" y="4364"/>
                  </a:lnTo>
                  <a:lnTo>
                    <a:pt x="4231" y="4304"/>
                  </a:lnTo>
                  <a:lnTo>
                    <a:pt x="4837" y="4182"/>
                  </a:lnTo>
                  <a:lnTo>
                    <a:pt x="5382" y="4001"/>
                  </a:lnTo>
                  <a:lnTo>
                    <a:pt x="5819" y="3782"/>
                  </a:lnTo>
                  <a:lnTo>
                    <a:pt x="6146" y="3540"/>
                  </a:lnTo>
                  <a:lnTo>
                    <a:pt x="6243" y="3407"/>
                  </a:lnTo>
                  <a:lnTo>
                    <a:pt x="6098" y="3079"/>
                  </a:lnTo>
                  <a:lnTo>
                    <a:pt x="5988" y="2461"/>
                  </a:lnTo>
                  <a:lnTo>
                    <a:pt x="6073" y="1891"/>
                  </a:lnTo>
                  <a:lnTo>
                    <a:pt x="6304" y="1382"/>
                  </a:lnTo>
                  <a:lnTo>
                    <a:pt x="6752" y="752"/>
                  </a:lnTo>
                  <a:lnTo>
                    <a:pt x="7298" y="267"/>
                  </a:lnTo>
                  <a:lnTo>
                    <a:pt x="7358" y="231"/>
                  </a:lnTo>
                  <a:lnTo>
                    <a:pt x="6788" y="158"/>
                  </a:lnTo>
                  <a:lnTo>
                    <a:pt x="4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8024843" y="1494509"/>
              <a:ext cx="172441" cy="33066"/>
            </a:xfrm>
            <a:custGeom>
              <a:avLst/>
              <a:gdLst/>
              <a:ahLst/>
              <a:cxnLst/>
              <a:rect l="l" t="t" r="r" b="b"/>
              <a:pathLst>
                <a:path w="4558" h="874" extrusionOk="0">
                  <a:moveTo>
                    <a:pt x="4558" y="1"/>
                  </a:moveTo>
                  <a:lnTo>
                    <a:pt x="4291" y="146"/>
                  </a:lnTo>
                  <a:lnTo>
                    <a:pt x="3746" y="364"/>
                  </a:lnTo>
                  <a:lnTo>
                    <a:pt x="3455" y="461"/>
                  </a:lnTo>
                  <a:lnTo>
                    <a:pt x="3176" y="534"/>
                  </a:lnTo>
                  <a:lnTo>
                    <a:pt x="2885" y="582"/>
                  </a:lnTo>
                  <a:lnTo>
                    <a:pt x="2594" y="619"/>
                  </a:lnTo>
                  <a:lnTo>
                    <a:pt x="2303" y="631"/>
                  </a:lnTo>
                  <a:lnTo>
                    <a:pt x="2000" y="631"/>
                  </a:lnTo>
                  <a:lnTo>
                    <a:pt x="1418" y="570"/>
                  </a:lnTo>
                  <a:lnTo>
                    <a:pt x="1140" y="510"/>
                  </a:lnTo>
                  <a:lnTo>
                    <a:pt x="558" y="352"/>
                  </a:lnTo>
                  <a:lnTo>
                    <a:pt x="0" y="134"/>
                  </a:lnTo>
                  <a:lnTo>
                    <a:pt x="255" y="316"/>
                  </a:lnTo>
                  <a:lnTo>
                    <a:pt x="800" y="594"/>
                  </a:lnTo>
                  <a:lnTo>
                    <a:pt x="1091" y="691"/>
                  </a:lnTo>
                  <a:lnTo>
                    <a:pt x="1382" y="776"/>
                  </a:lnTo>
                  <a:lnTo>
                    <a:pt x="2000" y="873"/>
                  </a:lnTo>
                  <a:lnTo>
                    <a:pt x="2303" y="873"/>
                  </a:lnTo>
                  <a:lnTo>
                    <a:pt x="2618" y="861"/>
                  </a:lnTo>
                  <a:lnTo>
                    <a:pt x="2921" y="813"/>
                  </a:lnTo>
                  <a:lnTo>
                    <a:pt x="3224" y="740"/>
                  </a:lnTo>
                  <a:lnTo>
                    <a:pt x="3515" y="643"/>
                  </a:lnTo>
                  <a:lnTo>
                    <a:pt x="3806" y="522"/>
                  </a:lnTo>
                  <a:lnTo>
                    <a:pt x="4327" y="207"/>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7755178" y="1616933"/>
              <a:ext cx="396258" cy="492541"/>
            </a:xfrm>
            <a:custGeom>
              <a:avLst/>
              <a:gdLst/>
              <a:ahLst/>
              <a:cxnLst/>
              <a:rect l="l" t="t" r="r" b="b"/>
              <a:pathLst>
                <a:path w="10474" h="13019" extrusionOk="0">
                  <a:moveTo>
                    <a:pt x="5286" y="1"/>
                  </a:moveTo>
                  <a:lnTo>
                    <a:pt x="5019" y="122"/>
                  </a:lnTo>
                  <a:lnTo>
                    <a:pt x="4886" y="183"/>
                  </a:lnTo>
                  <a:lnTo>
                    <a:pt x="4740" y="243"/>
                  </a:lnTo>
                  <a:lnTo>
                    <a:pt x="4583" y="292"/>
                  </a:lnTo>
                  <a:lnTo>
                    <a:pt x="4437" y="340"/>
                  </a:lnTo>
                  <a:lnTo>
                    <a:pt x="4122" y="425"/>
                  </a:lnTo>
                  <a:lnTo>
                    <a:pt x="3819" y="510"/>
                  </a:lnTo>
                  <a:lnTo>
                    <a:pt x="3189" y="680"/>
                  </a:lnTo>
                  <a:lnTo>
                    <a:pt x="2559" y="825"/>
                  </a:lnTo>
                  <a:lnTo>
                    <a:pt x="1916" y="983"/>
                  </a:lnTo>
                  <a:lnTo>
                    <a:pt x="1286" y="1116"/>
                  </a:lnTo>
                  <a:lnTo>
                    <a:pt x="959" y="1177"/>
                  </a:lnTo>
                  <a:lnTo>
                    <a:pt x="643" y="1237"/>
                  </a:lnTo>
                  <a:lnTo>
                    <a:pt x="328" y="1298"/>
                  </a:lnTo>
                  <a:lnTo>
                    <a:pt x="1" y="1346"/>
                  </a:lnTo>
                  <a:lnTo>
                    <a:pt x="1" y="1346"/>
                  </a:lnTo>
                  <a:lnTo>
                    <a:pt x="655" y="1322"/>
                  </a:lnTo>
                  <a:lnTo>
                    <a:pt x="1298" y="1249"/>
                  </a:lnTo>
                  <a:lnTo>
                    <a:pt x="1952" y="1164"/>
                  </a:lnTo>
                  <a:lnTo>
                    <a:pt x="2595" y="1068"/>
                  </a:lnTo>
                  <a:lnTo>
                    <a:pt x="3249" y="958"/>
                  </a:lnTo>
                  <a:lnTo>
                    <a:pt x="3892" y="837"/>
                  </a:lnTo>
                  <a:lnTo>
                    <a:pt x="4207" y="765"/>
                  </a:lnTo>
                  <a:lnTo>
                    <a:pt x="4534" y="680"/>
                  </a:lnTo>
                  <a:lnTo>
                    <a:pt x="4692" y="643"/>
                  </a:lnTo>
                  <a:lnTo>
                    <a:pt x="4849" y="595"/>
                  </a:lnTo>
                  <a:lnTo>
                    <a:pt x="4905" y="575"/>
                  </a:lnTo>
                  <a:lnTo>
                    <a:pt x="4905" y="575"/>
                  </a:lnTo>
                  <a:lnTo>
                    <a:pt x="4922" y="1237"/>
                  </a:lnTo>
                  <a:lnTo>
                    <a:pt x="5055" y="3104"/>
                  </a:lnTo>
                  <a:lnTo>
                    <a:pt x="5165" y="4025"/>
                  </a:lnTo>
                  <a:lnTo>
                    <a:pt x="5286" y="4958"/>
                  </a:lnTo>
                  <a:lnTo>
                    <a:pt x="5637" y="6801"/>
                  </a:lnTo>
                  <a:lnTo>
                    <a:pt x="5868" y="7710"/>
                  </a:lnTo>
                  <a:lnTo>
                    <a:pt x="6134" y="8619"/>
                  </a:lnTo>
                  <a:lnTo>
                    <a:pt x="6655" y="9928"/>
                  </a:lnTo>
                  <a:lnTo>
                    <a:pt x="7092" y="10777"/>
                  </a:lnTo>
                  <a:lnTo>
                    <a:pt x="7346" y="11177"/>
                  </a:lnTo>
                  <a:lnTo>
                    <a:pt x="7625" y="11564"/>
                  </a:lnTo>
                  <a:lnTo>
                    <a:pt x="8292" y="12255"/>
                  </a:lnTo>
                  <a:lnTo>
                    <a:pt x="8668" y="12534"/>
                  </a:lnTo>
                  <a:lnTo>
                    <a:pt x="8874" y="12667"/>
                  </a:lnTo>
                  <a:lnTo>
                    <a:pt x="9310" y="12861"/>
                  </a:lnTo>
                  <a:lnTo>
                    <a:pt x="9758" y="12983"/>
                  </a:lnTo>
                  <a:lnTo>
                    <a:pt x="10231" y="13019"/>
                  </a:lnTo>
                  <a:lnTo>
                    <a:pt x="10474" y="13019"/>
                  </a:lnTo>
                  <a:lnTo>
                    <a:pt x="10243" y="12995"/>
                  </a:lnTo>
                  <a:lnTo>
                    <a:pt x="9795" y="12910"/>
                  </a:lnTo>
                  <a:lnTo>
                    <a:pt x="9371" y="12740"/>
                  </a:lnTo>
                  <a:lnTo>
                    <a:pt x="8971" y="12522"/>
                  </a:lnTo>
                  <a:lnTo>
                    <a:pt x="8789" y="12389"/>
                  </a:lnTo>
                  <a:lnTo>
                    <a:pt x="8437" y="12086"/>
                  </a:lnTo>
                  <a:lnTo>
                    <a:pt x="7855" y="11395"/>
                  </a:lnTo>
                  <a:lnTo>
                    <a:pt x="7625" y="11007"/>
                  </a:lnTo>
                  <a:lnTo>
                    <a:pt x="7395" y="10607"/>
                  </a:lnTo>
                  <a:lnTo>
                    <a:pt x="7019" y="9783"/>
                  </a:lnTo>
                  <a:lnTo>
                    <a:pt x="6862" y="9346"/>
                  </a:lnTo>
                  <a:lnTo>
                    <a:pt x="6571" y="8486"/>
                  </a:lnTo>
                  <a:lnTo>
                    <a:pt x="6328" y="7601"/>
                  </a:lnTo>
                  <a:lnTo>
                    <a:pt x="6122" y="6704"/>
                  </a:lnTo>
                  <a:lnTo>
                    <a:pt x="5783" y="4886"/>
                  </a:lnTo>
                  <a:lnTo>
                    <a:pt x="5649" y="3977"/>
                  </a:lnTo>
                  <a:lnTo>
                    <a:pt x="5540" y="3055"/>
                  </a:lnTo>
                  <a:lnTo>
                    <a:pt x="5358" y="1213"/>
                  </a:lnTo>
                  <a:lnTo>
                    <a:pt x="5310" y="292"/>
                  </a:lnTo>
                  <a:lnTo>
                    <a:pt x="5286" y="1"/>
                  </a:lnTo>
                  <a:close/>
                </a:path>
              </a:pathLst>
            </a:custGeom>
            <a:solidFill>
              <a:srgbClr val="0D0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8062447" y="1262487"/>
              <a:ext cx="53684" cy="132111"/>
            </a:xfrm>
            <a:custGeom>
              <a:avLst/>
              <a:gdLst/>
              <a:ahLst/>
              <a:cxnLst/>
              <a:rect l="l" t="t" r="r" b="b"/>
              <a:pathLst>
                <a:path w="1419" h="3492" extrusionOk="0">
                  <a:moveTo>
                    <a:pt x="0" y="0"/>
                  </a:moveTo>
                  <a:lnTo>
                    <a:pt x="218" y="146"/>
                  </a:lnTo>
                  <a:lnTo>
                    <a:pt x="643" y="485"/>
                  </a:lnTo>
                  <a:lnTo>
                    <a:pt x="824" y="679"/>
                  </a:lnTo>
                  <a:lnTo>
                    <a:pt x="982" y="873"/>
                  </a:lnTo>
                  <a:lnTo>
                    <a:pt x="1091" y="1103"/>
                  </a:lnTo>
                  <a:lnTo>
                    <a:pt x="1127" y="1224"/>
                  </a:lnTo>
                  <a:lnTo>
                    <a:pt x="1152" y="1346"/>
                  </a:lnTo>
                  <a:lnTo>
                    <a:pt x="1152" y="1406"/>
                  </a:lnTo>
                  <a:lnTo>
                    <a:pt x="1152" y="1467"/>
                  </a:lnTo>
                  <a:lnTo>
                    <a:pt x="1164" y="1528"/>
                  </a:lnTo>
                  <a:lnTo>
                    <a:pt x="1152" y="1588"/>
                  </a:lnTo>
                  <a:lnTo>
                    <a:pt x="1139" y="1709"/>
                  </a:lnTo>
                  <a:lnTo>
                    <a:pt x="1103" y="1831"/>
                  </a:lnTo>
                  <a:lnTo>
                    <a:pt x="1055" y="1940"/>
                  </a:lnTo>
                  <a:lnTo>
                    <a:pt x="1030" y="2000"/>
                  </a:lnTo>
                  <a:lnTo>
                    <a:pt x="1006" y="2073"/>
                  </a:lnTo>
                  <a:lnTo>
                    <a:pt x="885" y="2315"/>
                  </a:lnTo>
                  <a:lnTo>
                    <a:pt x="776" y="2558"/>
                  </a:lnTo>
                  <a:lnTo>
                    <a:pt x="643" y="2800"/>
                  </a:lnTo>
                  <a:lnTo>
                    <a:pt x="521" y="3043"/>
                  </a:lnTo>
                  <a:lnTo>
                    <a:pt x="388" y="3273"/>
                  </a:lnTo>
                  <a:lnTo>
                    <a:pt x="218" y="3491"/>
                  </a:lnTo>
                  <a:lnTo>
                    <a:pt x="436" y="3321"/>
                  </a:lnTo>
                  <a:lnTo>
                    <a:pt x="630" y="3103"/>
                  </a:lnTo>
                  <a:lnTo>
                    <a:pt x="800" y="2885"/>
                  </a:lnTo>
                  <a:lnTo>
                    <a:pt x="946" y="2655"/>
                  </a:lnTo>
                  <a:lnTo>
                    <a:pt x="1091" y="2412"/>
                  </a:lnTo>
                  <a:lnTo>
                    <a:pt x="1224" y="2170"/>
                  </a:lnTo>
                  <a:lnTo>
                    <a:pt x="1249" y="2109"/>
                  </a:lnTo>
                  <a:lnTo>
                    <a:pt x="1285" y="2049"/>
                  </a:lnTo>
                  <a:lnTo>
                    <a:pt x="1333" y="1903"/>
                  </a:lnTo>
                  <a:lnTo>
                    <a:pt x="1382" y="1758"/>
                  </a:lnTo>
                  <a:lnTo>
                    <a:pt x="1406" y="1612"/>
                  </a:lnTo>
                  <a:lnTo>
                    <a:pt x="1418" y="1540"/>
                  </a:lnTo>
                  <a:lnTo>
                    <a:pt x="1406" y="1467"/>
                  </a:lnTo>
                  <a:lnTo>
                    <a:pt x="1406" y="1382"/>
                  </a:lnTo>
                  <a:lnTo>
                    <a:pt x="1394" y="1309"/>
                  </a:lnTo>
                  <a:lnTo>
                    <a:pt x="1370" y="1164"/>
                  </a:lnTo>
                  <a:lnTo>
                    <a:pt x="1309" y="1018"/>
                  </a:lnTo>
                  <a:lnTo>
                    <a:pt x="1249" y="885"/>
                  </a:lnTo>
                  <a:lnTo>
                    <a:pt x="1079" y="655"/>
                  </a:lnTo>
                  <a:lnTo>
                    <a:pt x="970" y="546"/>
                  </a:lnTo>
                  <a:lnTo>
                    <a:pt x="752" y="364"/>
                  </a:lnTo>
                  <a:lnTo>
                    <a:pt x="267" y="8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259172" y="1384911"/>
              <a:ext cx="51377" cy="55538"/>
            </a:xfrm>
            <a:custGeom>
              <a:avLst/>
              <a:gdLst/>
              <a:ahLst/>
              <a:cxnLst/>
              <a:rect l="l" t="t" r="r" b="b"/>
              <a:pathLst>
                <a:path w="1358" h="1468" extrusionOk="0">
                  <a:moveTo>
                    <a:pt x="1115" y="1"/>
                  </a:moveTo>
                  <a:lnTo>
                    <a:pt x="873" y="13"/>
                  </a:lnTo>
                  <a:lnTo>
                    <a:pt x="618" y="61"/>
                  </a:lnTo>
                  <a:lnTo>
                    <a:pt x="388" y="170"/>
                  </a:lnTo>
                  <a:lnTo>
                    <a:pt x="255" y="243"/>
                  </a:lnTo>
                  <a:lnTo>
                    <a:pt x="85" y="461"/>
                  </a:lnTo>
                  <a:lnTo>
                    <a:pt x="24" y="582"/>
                  </a:lnTo>
                  <a:lnTo>
                    <a:pt x="0" y="728"/>
                  </a:lnTo>
                  <a:lnTo>
                    <a:pt x="12" y="995"/>
                  </a:lnTo>
                  <a:lnTo>
                    <a:pt x="61" y="1128"/>
                  </a:lnTo>
                  <a:lnTo>
                    <a:pt x="121" y="1237"/>
                  </a:lnTo>
                  <a:lnTo>
                    <a:pt x="291" y="1395"/>
                  </a:lnTo>
                  <a:lnTo>
                    <a:pt x="400" y="1431"/>
                  </a:lnTo>
                  <a:lnTo>
                    <a:pt x="509" y="1467"/>
                  </a:lnTo>
                  <a:lnTo>
                    <a:pt x="727" y="1455"/>
                  </a:lnTo>
                  <a:lnTo>
                    <a:pt x="836" y="1419"/>
                  </a:lnTo>
                  <a:lnTo>
                    <a:pt x="933" y="1370"/>
                  </a:lnTo>
                  <a:lnTo>
                    <a:pt x="1091" y="1213"/>
                  </a:lnTo>
                  <a:lnTo>
                    <a:pt x="1139" y="1116"/>
                  </a:lnTo>
                  <a:lnTo>
                    <a:pt x="1164" y="1019"/>
                  </a:lnTo>
                  <a:lnTo>
                    <a:pt x="1127" y="813"/>
                  </a:lnTo>
                  <a:lnTo>
                    <a:pt x="1079" y="728"/>
                  </a:lnTo>
                  <a:lnTo>
                    <a:pt x="1091" y="813"/>
                  </a:lnTo>
                  <a:lnTo>
                    <a:pt x="1079" y="995"/>
                  </a:lnTo>
                  <a:lnTo>
                    <a:pt x="1042" y="1067"/>
                  </a:lnTo>
                  <a:lnTo>
                    <a:pt x="994" y="1140"/>
                  </a:lnTo>
                  <a:lnTo>
                    <a:pt x="861" y="1225"/>
                  </a:lnTo>
                  <a:lnTo>
                    <a:pt x="788" y="1249"/>
                  </a:lnTo>
                  <a:lnTo>
                    <a:pt x="630" y="1273"/>
                  </a:lnTo>
                  <a:lnTo>
                    <a:pt x="485" y="1225"/>
                  </a:lnTo>
                  <a:lnTo>
                    <a:pt x="364" y="1164"/>
                  </a:lnTo>
                  <a:lnTo>
                    <a:pt x="291" y="1031"/>
                  </a:lnTo>
                  <a:lnTo>
                    <a:pt x="291" y="1043"/>
                  </a:lnTo>
                  <a:lnTo>
                    <a:pt x="255" y="946"/>
                  </a:lnTo>
                  <a:lnTo>
                    <a:pt x="242" y="837"/>
                  </a:lnTo>
                  <a:lnTo>
                    <a:pt x="242" y="740"/>
                  </a:lnTo>
                  <a:lnTo>
                    <a:pt x="255" y="643"/>
                  </a:lnTo>
                  <a:lnTo>
                    <a:pt x="291" y="558"/>
                  </a:lnTo>
                  <a:lnTo>
                    <a:pt x="412" y="401"/>
                  </a:lnTo>
                  <a:lnTo>
                    <a:pt x="497" y="340"/>
                  </a:lnTo>
                  <a:lnTo>
                    <a:pt x="691" y="231"/>
                  </a:lnTo>
                  <a:lnTo>
                    <a:pt x="897" y="146"/>
                  </a:lnTo>
                  <a:lnTo>
                    <a:pt x="1127" y="85"/>
                  </a:lnTo>
                  <a:lnTo>
                    <a:pt x="1358" y="25"/>
                  </a:lnTo>
                  <a:lnTo>
                    <a:pt x="1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7465387" y="1966838"/>
              <a:ext cx="33066" cy="12863"/>
            </a:xfrm>
            <a:custGeom>
              <a:avLst/>
              <a:gdLst/>
              <a:ahLst/>
              <a:cxnLst/>
              <a:rect l="l" t="t" r="r" b="b"/>
              <a:pathLst>
                <a:path w="874" h="340" extrusionOk="0">
                  <a:moveTo>
                    <a:pt x="61" y="0"/>
                  </a:moveTo>
                  <a:lnTo>
                    <a:pt x="0" y="61"/>
                  </a:lnTo>
                  <a:lnTo>
                    <a:pt x="0" y="97"/>
                  </a:lnTo>
                  <a:lnTo>
                    <a:pt x="0" y="231"/>
                  </a:lnTo>
                  <a:lnTo>
                    <a:pt x="0" y="279"/>
                  </a:lnTo>
                  <a:lnTo>
                    <a:pt x="61" y="328"/>
                  </a:lnTo>
                  <a:lnTo>
                    <a:pt x="97" y="340"/>
                  </a:lnTo>
                  <a:lnTo>
                    <a:pt x="776" y="340"/>
                  </a:lnTo>
                  <a:lnTo>
                    <a:pt x="813" y="328"/>
                  </a:lnTo>
                  <a:lnTo>
                    <a:pt x="873" y="279"/>
                  </a:lnTo>
                  <a:lnTo>
                    <a:pt x="873" y="231"/>
                  </a:lnTo>
                  <a:lnTo>
                    <a:pt x="873" y="97"/>
                  </a:lnTo>
                  <a:lnTo>
                    <a:pt x="873" y="61"/>
                  </a:lnTo>
                  <a:lnTo>
                    <a:pt x="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7795998" y="2203438"/>
              <a:ext cx="33066" cy="12901"/>
            </a:xfrm>
            <a:custGeom>
              <a:avLst/>
              <a:gdLst/>
              <a:ahLst/>
              <a:cxnLst/>
              <a:rect l="l" t="t" r="r" b="b"/>
              <a:pathLst>
                <a:path w="874" h="341" extrusionOk="0">
                  <a:moveTo>
                    <a:pt x="98" y="1"/>
                  </a:moveTo>
                  <a:lnTo>
                    <a:pt x="1" y="98"/>
                  </a:lnTo>
                  <a:lnTo>
                    <a:pt x="1" y="170"/>
                  </a:lnTo>
                  <a:lnTo>
                    <a:pt x="1" y="231"/>
                  </a:lnTo>
                  <a:lnTo>
                    <a:pt x="98" y="328"/>
                  </a:lnTo>
                  <a:lnTo>
                    <a:pt x="170" y="340"/>
                  </a:lnTo>
                  <a:lnTo>
                    <a:pt x="704" y="340"/>
                  </a:lnTo>
                  <a:lnTo>
                    <a:pt x="776" y="328"/>
                  </a:lnTo>
                  <a:lnTo>
                    <a:pt x="861" y="231"/>
                  </a:lnTo>
                  <a:lnTo>
                    <a:pt x="873" y="170"/>
                  </a:lnTo>
                  <a:lnTo>
                    <a:pt x="861" y="98"/>
                  </a:lnTo>
                  <a:lnTo>
                    <a:pt x="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8288946" y="1853570"/>
              <a:ext cx="33066" cy="12863"/>
            </a:xfrm>
            <a:custGeom>
              <a:avLst/>
              <a:gdLst/>
              <a:ahLst/>
              <a:cxnLst/>
              <a:rect l="l" t="t" r="r" b="b"/>
              <a:pathLst>
                <a:path w="874" h="340" extrusionOk="0">
                  <a:moveTo>
                    <a:pt x="62" y="0"/>
                  </a:moveTo>
                  <a:lnTo>
                    <a:pt x="13" y="61"/>
                  </a:lnTo>
                  <a:lnTo>
                    <a:pt x="1" y="97"/>
                  </a:lnTo>
                  <a:lnTo>
                    <a:pt x="1" y="231"/>
                  </a:lnTo>
                  <a:lnTo>
                    <a:pt x="13" y="279"/>
                  </a:lnTo>
                  <a:lnTo>
                    <a:pt x="62" y="328"/>
                  </a:lnTo>
                  <a:lnTo>
                    <a:pt x="98" y="340"/>
                  </a:lnTo>
                  <a:lnTo>
                    <a:pt x="777" y="340"/>
                  </a:lnTo>
                  <a:lnTo>
                    <a:pt x="813" y="328"/>
                  </a:lnTo>
                  <a:lnTo>
                    <a:pt x="874" y="279"/>
                  </a:lnTo>
                  <a:lnTo>
                    <a:pt x="874" y="231"/>
                  </a:lnTo>
                  <a:lnTo>
                    <a:pt x="874" y="97"/>
                  </a:lnTo>
                  <a:lnTo>
                    <a:pt x="874" y="61"/>
                  </a:lnTo>
                  <a:lnTo>
                    <a:pt x="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216498" y="2335054"/>
              <a:ext cx="33520" cy="12863"/>
            </a:xfrm>
            <a:custGeom>
              <a:avLst/>
              <a:gdLst/>
              <a:ahLst/>
              <a:cxnLst/>
              <a:rect l="l" t="t" r="r" b="b"/>
              <a:pathLst>
                <a:path w="886" h="340" extrusionOk="0">
                  <a:moveTo>
                    <a:pt x="170" y="1"/>
                  </a:moveTo>
                  <a:lnTo>
                    <a:pt x="110" y="13"/>
                  </a:lnTo>
                  <a:lnTo>
                    <a:pt x="13" y="110"/>
                  </a:lnTo>
                  <a:lnTo>
                    <a:pt x="1" y="170"/>
                  </a:lnTo>
                  <a:lnTo>
                    <a:pt x="13" y="243"/>
                  </a:lnTo>
                  <a:lnTo>
                    <a:pt x="110" y="340"/>
                  </a:lnTo>
                  <a:lnTo>
                    <a:pt x="777" y="340"/>
                  </a:lnTo>
                  <a:lnTo>
                    <a:pt x="874" y="243"/>
                  </a:lnTo>
                  <a:lnTo>
                    <a:pt x="886" y="170"/>
                  </a:lnTo>
                  <a:lnTo>
                    <a:pt x="874" y="110"/>
                  </a:lnTo>
                  <a:lnTo>
                    <a:pt x="777" y="13"/>
                  </a:lnTo>
                  <a:lnTo>
                    <a:pt x="7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7561215" y="2055780"/>
              <a:ext cx="12901" cy="33520"/>
            </a:xfrm>
            <a:custGeom>
              <a:avLst/>
              <a:gdLst/>
              <a:ahLst/>
              <a:cxnLst/>
              <a:rect l="l" t="t" r="r" b="b"/>
              <a:pathLst>
                <a:path w="341" h="886" extrusionOk="0">
                  <a:moveTo>
                    <a:pt x="170" y="1"/>
                  </a:moveTo>
                  <a:lnTo>
                    <a:pt x="110" y="13"/>
                  </a:lnTo>
                  <a:lnTo>
                    <a:pt x="13" y="98"/>
                  </a:lnTo>
                  <a:lnTo>
                    <a:pt x="1" y="170"/>
                  </a:lnTo>
                  <a:lnTo>
                    <a:pt x="1" y="716"/>
                  </a:lnTo>
                  <a:lnTo>
                    <a:pt x="13" y="777"/>
                  </a:lnTo>
                  <a:lnTo>
                    <a:pt x="110" y="874"/>
                  </a:lnTo>
                  <a:lnTo>
                    <a:pt x="170" y="886"/>
                  </a:lnTo>
                  <a:lnTo>
                    <a:pt x="243" y="874"/>
                  </a:lnTo>
                  <a:lnTo>
                    <a:pt x="328" y="777"/>
                  </a:lnTo>
                  <a:lnTo>
                    <a:pt x="340" y="716"/>
                  </a:lnTo>
                  <a:lnTo>
                    <a:pt x="340" y="170"/>
                  </a:lnTo>
                  <a:lnTo>
                    <a:pt x="328" y="98"/>
                  </a:lnTo>
                  <a:lnTo>
                    <a:pt x="243" y="13"/>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7776288" y="1998919"/>
              <a:ext cx="12863" cy="33066"/>
            </a:xfrm>
            <a:custGeom>
              <a:avLst/>
              <a:gdLst/>
              <a:ahLst/>
              <a:cxnLst/>
              <a:rect l="l" t="t" r="r" b="b"/>
              <a:pathLst>
                <a:path w="340" h="874" extrusionOk="0">
                  <a:moveTo>
                    <a:pt x="97" y="1"/>
                  </a:moveTo>
                  <a:lnTo>
                    <a:pt x="1" y="98"/>
                  </a:lnTo>
                  <a:lnTo>
                    <a:pt x="1" y="170"/>
                  </a:lnTo>
                  <a:lnTo>
                    <a:pt x="1" y="704"/>
                  </a:lnTo>
                  <a:lnTo>
                    <a:pt x="1" y="777"/>
                  </a:lnTo>
                  <a:lnTo>
                    <a:pt x="97" y="861"/>
                  </a:lnTo>
                  <a:lnTo>
                    <a:pt x="170" y="873"/>
                  </a:lnTo>
                  <a:lnTo>
                    <a:pt x="231" y="861"/>
                  </a:lnTo>
                  <a:lnTo>
                    <a:pt x="328" y="777"/>
                  </a:lnTo>
                  <a:lnTo>
                    <a:pt x="340" y="704"/>
                  </a:lnTo>
                  <a:lnTo>
                    <a:pt x="340" y="170"/>
                  </a:lnTo>
                  <a:lnTo>
                    <a:pt x="328" y="98"/>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8075726" y="1886105"/>
              <a:ext cx="12863" cy="33520"/>
            </a:xfrm>
            <a:custGeom>
              <a:avLst/>
              <a:gdLst/>
              <a:ahLst/>
              <a:cxnLst/>
              <a:rect l="l" t="t" r="r" b="b"/>
              <a:pathLst>
                <a:path w="340" h="886" extrusionOk="0">
                  <a:moveTo>
                    <a:pt x="170" y="1"/>
                  </a:moveTo>
                  <a:lnTo>
                    <a:pt x="110" y="13"/>
                  </a:lnTo>
                  <a:lnTo>
                    <a:pt x="13" y="110"/>
                  </a:lnTo>
                  <a:lnTo>
                    <a:pt x="1" y="171"/>
                  </a:lnTo>
                  <a:lnTo>
                    <a:pt x="1" y="716"/>
                  </a:lnTo>
                  <a:lnTo>
                    <a:pt x="13" y="777"/>
                  </a:lnTo>
                  <a:lnTo>
                    <a:pt x="110" y="874"/>
                  </a:lnTo>
                  <a:lnTo>
                    <a:pt x="170" y="886"/>
                  </a:lnTo>
                  <a:lnTo>
                    <a:pt x="243" y="874"/>
                  </a:lnTo>
                  <a:lnTo>
                    <a:pt x="328" y="777"/>
                  </a:lnTo>
                  <a:lnTo>
                    <a:pt x="340" y="716"/>
                  </a:lnTo>
                  <a:lnTo>
                    <a:pt x="340" y="171"/>
                  </a:lnTo>
                  <a:lnTo>
                    <a:pt x="328" y="110"/>
                  </a:lnTo>
                  <a:lnTo>
                    <a:pt x="243" y="13"/>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8177985" y="1643528"/>
              <a:ext cx="12863" cy="33066"/>
            </a:xfrm>
            <a:custGeom>
              <a:avLst/>
              <a:gdLst/>
              <a:ahLst/>
              <a:cxnLst/>
              <a:rect l="l" t="t" r="r" b="b"/>
              <a:pathLst>
                <a:path w="340" h="874" extrusionOk="0">
                  <a:moveTo>
                    <a:pt x="98" y="1"/>
                  </a:moveTo>
                  <a:lnTo>
                    <a:pt x="13" y="98"/>
                  </a:lnTo>
                  <a:lnTo>
                    <a:pt x="1" y="171"/>
                  </a:lnTo>
                  <a:lnTo>
                    <a:pt x="1" y="704"/>
                  </a:lnTo>
                  <a:lnTo>
                    <a:pt x="13" y="777"/>
                  </a:lnTo>
                  <a:lnTo>
                    <a:pt x="98" y="861"/>
                  </a:lnTo>
                  <a:lnTo>
                    <a:pt x="170" y="874"/>
                  </a:lnTo>
                  <a:lnTo>
                    <a:pt x="243" y="861"/>
                  </a:lnTo>
                  <a:lnTo>
                    <a:pt x="328" y="777"/>
                  </a:lnTo>
                  <a:lnTo>
                    <a:pt x="340" y="704"/>
                  </a:lnTo>
                  <a:lnTo>
                    <a:pt x="340" y="171"/>
                  </a:lnTo>
                  <a:lnTo>
                    <a:pt x="328" y="98"/>
                  </a:lnTo>
                  <a:lnTo>
                    <a:pt x="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7594242" y="1894844"/>
              <a:ext cx="33066" cy="16079"/>
            </a:xfrm>
            <a:custGeom>
              <a:avLst/>
              <a:gdLst/>
              <a:ahLst/>
              <a:cxnLst/>
              <a:rect l="l" t="t" r="r" b="b"/>
              <a:pathLst>
                <a:path w="874" h="425" extrusionOk="0">
                  <a:moveTo>
                    <a:pt x="122" y="0"/>
                  </a:moveTo>
                  <a:lnTo>
                    <a:pt x="25" y="73"/>
                  </a:lnTo>
                  <a:lnTo>
                    <a:pt x="0" y="146"/>
                  </a:lnTo>
                  <a:lnTo>
                    <a:pt x="0" y="206"/>
                  </a:lnTo>
                  <a:lnTo>
                    <a:pt x="73" y="315"/>
                  </a:lnTo>
                  <a:lnTo>
                    <a:pt x="146" y="340"/>
                  </a:lnTo>
                  <a:lnTo>
                    <a:pt x="667" y="425"/>
                  </a:lnTo>
                  <a:lnTo>
                    <a:pt x="740" y="425"/>
                  </a:lnTo>
                  <a:lnTo>
                    <a:pt x="849" y="352"/>
                  </a:lnTo>
                  <a:lnTo>
                    <a:pt x="861" y="291"/>
                  </a:lnTo>
                  <a:lnTo>
                    <a:pt x="873" y="218"/>
                  </a:lnTo>
                  <a:lnTo>
                    <a:pt x="788" y="109"/>
                  </a:lnTo>
                  <a:lnTo>
                    <a:pt x="728" y="85"/>
                  </a:lnTo>
                  <a:lnTo>
                    <a:pt x="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7888194" y="1860909"/>
              <a:ext cx="33028" cy="16079"/>
            </a:xfrm>
            <a:custGeom>
              <a:avLst/>
              <a:gdLst/>
              <a:ahLst/>
              <a:cxnLst/>
              <a:rect l="l" t="t" r="r" b="b"/>
              <a:pathLst>
                <a:path w="873" h="425" extrusionOk="0">
                  <a:moveTo>
                    <a:pt x="133" y="0"/>
                  </a:moveTo>
                  <a:lnTo>
                    <a:pt x="24" y="73"/>
                  </a:lnTo>
                  <a:lnTo>
                    <a:pt x="12" y="134"/>
                  </a:lnTo>
                  <a:lnTo>
                    <a:pt x="0" y="206"/>
                  </a:lnTo>
                  <a:lnTo>
                    <a:pt x="85" y="315"/>
                  </a:lnTo>
                  <a:lnTo>
                    <a:pt x="146" y="328"/>
                  </a:lnTo>
                  <a:lnTo>
                    <a:pt x="679" y="425"/>
                  </a:lnTo>
                  <a:lnTo>
                    <a:pt x="752" y="425"/>
                  </a:lnTo>
                  <a:lnTo>
                    <a:pt x="849" y="340"/>
                  </a:lnTo>
                  <a:lnTo>
                    <a:pt x="873" y="279"/>
                  </a:lnTo>
                  <a:lnTo>
                    <a:pt x="873" y="206"/>
                  </a:lnTo>
                  <a:lnTo>
                    <a:pt x="800" y="109"/>
                  </a:lnTo>
                  <a:lnTo>
                    <a:pt x="727" y="85"/>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8008310" y="1705459"/>
              <a:ext cx="33066" cy="16079"/>
            </a:xfrm>
            <a:custGeom>
              <a:avLst/>
              <a:gdLst/>
              <a:ahLst/>
              <a:cxnLst/>
              <a:rect l="l" t="t" r="r" b="b"/>
              <a:pathLst>
                <a:path w="874" h="425" extrusionOk="0">
                  <a:moveTo>
                    <a:pt x="134" y="0"/>
                  </a:moveTo>
                  <a:lnTo>
                    <a:pt x="25" y="73"/>
                  </a:lnTo>
                  <a:lnTo>
                    <a:pt x="1" y="146"/>
                  </a:lnTo>
                  <a:lnTo>
                    <a:pt x="1" y="206"/>
                  </a:lnTo>
                  <a:lnTo>
                    <a:pt x="74" y="315"/>
                  </a:lnTo>
                  <a:lnTo>
                    <a:pt x="146" y="340"/>
                  </a:lnTo>
                  <a:lnTo>
                    <a:pt x="680" y="424"/>
                  </a:lnTo>
                  <a:lnTo>
                    <a:pt x="740" y="424"/>
                  </a:lnTo>
                  <a:lnTo>
                    <a:pt x="849" y="352"/>
                  </a:lnTo>
                  <a:lnTo>
                    <a:pt x="874" y="291"/>
                  </a:lnTo>
                  <a:lnTo>
                    <a:pt x="874" y="218"/>
                  </a:lnTo>
                  <a:lnTo>
                    <a:pt x="789" y="109"/>
                  </a:lnTo>
                  <a:lnTo>
                    <a:pt x="728" y="97"/>
                  </a:lnTo>
                  <a:lnTo>
                    <a:pt x="1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7649249" y="1762774"/>
              <a:ext cx="25272" cy="28942"/>
            </a:xfrm>
            <a:custGeom>
              <a:avLst/>
              <a:gdLst/>
              <a:ahLst/>
              <a:cxnLst/>
              <a:rect l="l" t="t" r="r" b="b"/>
              <a:pathLst>
                <a:path w="668" h="765" extrusionOk="0">
                  <a:moveTo>
                    <a:pt x="122" y="0"/>
                  </a:moveTo>
                  <a:lnTo>
                    <a:pt x="74" y="25"/>
                  </a:lnTo>
                  <a:lnTo>
                    <a:pt x="25" y="85"/>
                  </a:lnTo>
                  <a:lnTo>
                    <a:pt x="1" y="206"/>
                  </a:lnTo>
                  <a:lnTo>
                    <a:pt x="37" y="267"/>
                  </a:lnTo>
                  <a:lnTo>
                    <a:pt x="365" y="703"/>
                  </a:lnTo>
                  <a:lnTo>
                    <a:pt x="413" y="740"/>
                  </a:lnTo>
                  <a:lnTo>
                    <a:pt x="546" y="764"/>
                  </a:lnTo>
                  <a:lnTo>
                    <a:pt x="607" y="728"/>
                  </a:lnTo>
                  <a:lnTo>
                    <a:pt x="656" y="679"/>
                  </a:lnTo>
                  <a:lnTo>
                    <a:pt x="668" y="546"/>
                  </a:lnTo>
                  <a:lnTo>
                    <a:pt x="631" y="485"/>
                  </a:lnTo>
                  <a:lnTo>
                    <a:pt x="304" y="61"/>
                  </a:lnTo>
                  <a:lnTo>
                    <a:pt x="256" y="13"/>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7561669" y="1684349"/>
              <a:ext cx="24818" cy="28942"/>
            </a:xfrm>
            <a:custGeom>
              <a:avLst/>
              <a:gdLst/>
              <a:ahLst/>
              <a:cxnLst/>
              <a:rect l="l" t="t" r="r" b="b"/>
              <a:pathLst>
                <a:path w="656" h="765" extrusionOk="0">
                  <a:moveTo>
                    <a:pt x="122" y="1"/>
                  </a:moveTo>
                  <a:lnTo>
                    <a:pt x="61" y="37"/>
                  </a:lnTo>
                  <a:lnTo>
                    <a:pt x="13" y="86"/>
                  </a:lnTo>
                  <a:lnTo>
                    <a:pt x="1" y="219"/>
                  </a:lnTo>
                  <a:lnTo>
                    <a:pt x="25" y="279"/>
                  </a:lnTo>
                  <a:lnTo>
                    <a:pt x="364" y="704"/>
                  </a:lnTo>
                  <a:lnTo>
                    <a:pt x="413" y="752"/>
                  </a:lnTo>
                  <a:lnTo>
                    <a:pt x="534" y="764"/>
                  </a:lnTo>
                  <a:lnTo>
                    <a:pt x="595" y="740"/>
                  </a:lnTo>
                  <a:lnTo>
                    <a:pt x="643" y="679"/>
                  </a:lnTo>
                  <a:lnTo>
                    <a:pt x="655" y="558"/>
                  </a:lnTo>
                  <a:lnTo>
                    <a:pt x="631" y="498"/>
                  </a:lnTo>
                  <a:lnTo>
                    <a:pt x="292" y="73"/>
                  </a:lnTo>
                  <a:lnTo>
                    <a:pt x="243" y="25"/>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7837727" y="1699027"/>
              <a:ext cx="25272" cy="28942"/>
            </a:xfrm>
            <a:custGeom>
              <a:avLst/>
              <a:gdLst/>
              <a:ahLst/>
              <a:cxnLst/>
              <a:rect l="l" t="t" r="r" b="b"/>
              <a:pathLst>
                <a:path w="668" h="765" extrusionOk="0">
                  <a:moveTo>
                    <a:pt x="546" y="1"/>
                  </a:moveTo>
                  <a:lnTo>
                    <a:pt x="413" y="25"/>
                  </a:lnTo>
                  <a:lnTo>
                    <a:pt x="364" y="61"/>
                  </a:lnTo>
                  <a:lnTo>
                    <a:pt x="37" y="498"/>
                  </a:lnTo>
                  <a:lnTo>
                    <a:pt x="1" y="558"/>
                  </a:lnTo>
                  <a:lnTo>
                    <a:pt x="13" y="679"/>
                  </a:lnTo>
                  <a:lnTo>
                    <a:pt x="61" y="728"/>
                  </a:lnTo>
                  <a:lnTo>
                    <a:pt x="122" y="764"/>
                  </a:lnTo>
                  <a:lnTo>
                    <a:pt x="255" y="752"/>
                  </a:lnTo>
                  <a:lnTo>
                    <a:pt x="304" y="704"/>
                  </a:lnTo>
                  <a:lnTo>
                    <a:pt x="631" y="279"/>
                  </a:lnTo>
                  <a:lnTo>
                    <a:pt x="667" y="219"/>
                  </a:lnTo>
                  <a:lnTo>
                    <a:pt x="655" y="85"/>
                  </a:lnTo>
                  <a:lnTo>
                    <a:pt x="607" y="37"/>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8172046" y="1776999"/>
              <a:ext cx="25234" cy="28904"/>
            </a:xfrm>
            <a:custGeom>
              <a:avLst/>
              <a:gdLst/>
              <a:ahLst/>
              <a:cxnLst/>
              <a:rect l="l" t="t" r="r" b="b"/>
              <a:pathLst>
                <a:path w="667" h="764" extrusionOk="0">
                  <a:moveTo>
                    <a:pt x="545" y="0"/>
                  </a:moveTo>
                  <a:lnTo>
                    <a:pt x="412" y="24"/>
                  </a:lnTo>
                  <a:lnTo>
                    <a:pt x="364" y="73"/>
                  </a:lnTo>
                  <a:lnTo>
                    <a:pt x="36" y="497"/>
                  </a:lnTo>
                  <a:lnTo>
                    <a:pt x="0" y="558"/>
                  </a:lnTo>
                  <a:lnTo>
                    <a:pt x="24" y="691"/>
                  </a:lnTo>
                  <a:lnTo>
                    <a:pt x="73" y="740"/>
                  </a:lnTo>
                  <a:lnTo>
                    <a:pt x="133" y="764"/>
                  </a:lnTo>
                  <a:lnTo>
                    <a:pt x="255" y="752"/>
                  </a:lnTo>
                  <a:lnTo>
                    <a:pt x="315" y="703"/>
                  </a:lnTo>
                  <a:lnTo>
                    <a:pt x="630" y="279"/>
                  </a:lnTo>
                  <a:lnTo>
                    <a:pt x="667" y="218"/>
                  </a:lnTo>
                  <a:lnTo>
                    <a:pt x="655" y="85"/>
                  </a:lnTo>
                  <a:lnTo>
                    <a:pt x="606" y="37"/>
                  </a:lnTo>
                  <a:lnTo>
                    <a:pt x="5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7985384" y="2391461"/>
              <a:ext cx="25272" cy="28942"/>
            </a:xfrm>
            <a:custGeom>
              <a:avLst/>
              <a:gdLst/>
              <a:ahLst/>
              <a:cxnLst/>
              <a:rect l="l" t="t" r="r" b="b"/>
              <a:pathLst>
                <a:path w="668" h="765" extrusionOk="0">
                  <a:moveTo>
                    <a:pt x="534" y="0"/>
                  </a:moveTo>
                  <a:lnTo>
                    <a:pt x="413" y="25"/>
                  </a:lnTo>
                  <a:lnTo>
                    <a:pt x="364" y="73"/>
                  </a:lnTo>
                  <a:lnTo>
                    <a:pt x="37" y="497"/>
                  </a:lnTo>
                  <a:lnTo>
                    <a:pt x="1" y="558"/>
                  </a:lnTo>
                  <a:lnTo>
                    <a:pt x="13" y="691"/>
                  </a:lnTo>
                  <a:lnTo>
                    <a:pt x="61" y="740"/>
                  </a:lnTo>
                  <a:lnTo>
                    <a:pt x="122" y="764"/>
                  </a:lnTo>
                  <a:lnTo>
                    <a:pt x="255" y="752"/>
                  </a:lnTo>
                  <a:lnTo>
                    <a:pt x="304" y="703"/>
                  </a:lnTo>
                  <a:lnTo>
                    <a:pt x="631" y="279"/>
                  </a:lnTo>
                  <a:lnTo>
                    <a:pt x="667" y="219"/>
                  </a:lnTo>
                  <a:lnTo>
                    <a:pt x="643" y="85"/>
                  </a:lnTo>
                  <a:lnTo>
                    <a:pt x="595" y="37"/>
                  </a:lnTo>
                  <a:lnTo>
                    <a:pt x="5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7657988" y="1579328"/>
              <a:ext cx="28904" cy="25272"/>
            </a:xfrm>
            <a:custGeom>
              <a:avLst/>
              <a:gdLst/>
              <a:ahLst/>
              <a:cxnLst/>
              <a:rect l="l" t="t" r="r" b="b"/>
              <a:pathLst>
                <a:path w="764" h="668" extrusionOk="0">
                  <a:moveTo>
                    <a:pt x="558" y="1"/>
                  </a:moveTo>
                  <a:lnTo>
                    <a:pt x="497" y="25"/>
                  </a:lnTo>
                  <a:lnTo>
                    <a:pt x="73" y="365"/>
                  </a:lnTo>
                  <a:lnTo>
                    <a:pt x="25" y="413"/>
                  </a:lnTo>
                  <a:lnTo>
                    <a:pt x="0" y="534"/>
                  </a:lnTo>
                  <a:lnTo>
                    <a:pt x="37" y="595"/>
                  </a:lnTo>
                  <a:lnTo>
                    <a:pt x="85" y="643"/>
                  </a:lnTo>
                  <a:lnTo>
                    <a:pt x="218" y="668"/>
                  </a:lnTo>
                  <a:lnTo>
                    <a:pt x="279" y="631"/>
                  </a:lnTo>
                  <a:lnTo>
                    <a:pt x="703" y="304"/>
                  </a:lnTo>
                  <a:lnTo>
                    <a:pt x="752" y="243"/>
                  </a:lnTo>
                  <a:lnTo>
                    <a:pt x="764" y="122"/>
                  </a:lnTo>
                  <a:lnTo>
                    <a:pt x="728" y="62"/>
                  </a:lnTo>
                  <a:lnTo>
                    <a:pt x="679" y="13"/>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7442915" y="1802648"/>
              <a:ext cx="28942" cy="25726"/>
            </a:xfrm>
            <a:custGeom>
              <a:avLst/>
              <a:gdLst/>
              <a:ahLst/>
              <a:cxnLst/>
              <a:rect l="l" t="t" r="r" b="b"/>
              <a:pathLst>
                <a:path w="765" h="680" extrusionOk="0">
                  <a:moveTo>
                    <a:pt x="558" y="1"/>
                  </a:moveTo>
                  <a:lnTo>
                    <a:pt x="497" y="37"/>
                  </a:lnTo>
                  <a:lnTo>
                    <a:pt x="73" y="365"/>
                  </a:lnTo>
                  <a:lnTo>
                    <a:pt x="25" y="413"/>
                  </a:lnTo>
                  <a:lnTo>
                    <a:pt x="0" y="546"/>
                  </a:lnTo>
                  <a:lnTo>
                    <a:pt x="37" y="607"/>
                  </a:lnTo>
                  <a:lnTo>
                    <a:pt x="85" y="655"/>
                  </a:lnTo>
                  <a:lnTo>
                    <a:pt x="219" y="680"/>
                  </a:lnTo>
                  <a:lnTo>
                    <a:pt x="279" y="643"/>
                  </a:lnTo>
                  <a:lnTo>
                    <a:pt x="704" y="316"/>
                  </a:lnTo>
                  <a:lnTo>
                    <a:pt x="752" y="268"/>
                  </a:lnTo>
                  <a:lnTo>
                    <a:pt x="764" y="134"/>
                  </a:lnTo>
                  <a:lnTo>
                    <a:pt x="728" y="74"/>
                  </a:lnTo>
                  <a:lnTo>
                    <a:pt x="679" y="25"/>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7748785" y="1828336"/>
              <a:ext cx="28904" cy="25272"/>
            </a:xfrm>
            <a:custGeom>
              <a:avLst/>
              <a:gdLst/>
              <a:ahLst/>
              <a:cxnLst/>
              <a:rect l="l" t="t" r="r" b="b"/>
              <a:pathLst>
                <a:path w="764" h="668" extrusionOk="0">
                  <a:moveTo>
                    <a:pt x="558" y="1"/>
                  </a:moveTo>
                  <a:lnTo>
                    <a:pt x="497" y="25"/>
                  </a:lnTo>
                  <a:lnTo>
                    <a:pt x="73" y="364"/>
                  </a:lnTo>
                  <a:lnTo>
                    <a:pt x="24" y="413"/>
                  </a:lnTo>
                  <a:lnTo>
                    <a:pt x="0" y="534"/>
                  </a:lnTo>
                  <a:lnTo>
                    <a:pt x="37" y="595"/>
                  </a:lnTo>
                  <a:lnTo>
                    <a:pt x="85" y="643"/>
                  </a:lnTo>
                  <a:lnTo>
                    <a:pt x="218" y="667"/>
                  </a:lnTo>
                  <a:lnTo>
                    <a:pt x="279" y="631"/>
                  </a:lnTo>
                  <a:lnTo>
                    <a:pt x="703" y="304"/>
                  </a:lnTo>
                  <a:lnTo>
                    <a:pt x="752" y="243"/>
                  </a:lnTo>
                  <a:lnTo>
                    <a:pt x="764" y="122"/>
                  </a:lnTo>
                  <a:lnTo>
                    <a:pt x="728" y="61"/>
                  </a:lnTo>
                  <a:lnTo>
                    <a:pt x="679" y="13"/>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7338348" y="1937481"/>
              <a:ext cx="17025" cy="33066"/>
            </a:xfrm>
            <a:custGeom>
              <a:avLst/>
              <a:gdLst/>
              <a:ahLst/>
              <a:cxnLst/>
              <a:rect l="l" t="t" r="r" b="b"/>
              <a:pathLst>
                <a:path w="450" h="874" extrusionOk="0">
                  <a:moveTo>
                    <a:pt x="146" y="1"/>
                  </a:moveTo>
                  <a:lnTo>
                    <a:pt x="74" y="25"/>
                  </a:lnTo>
                  <a:lnTo>
                    <a:pt x="1" y="134"/>
                  </a:lnTo>
                  <a:lnTo>
                    <a:pt x="13" y="207"/>
                  </a:lnTo>
                  <a:lnTo>
                    <a:pt x="110" y="740"/>
                  </a:lnTo>
                  <a:lnTo>
                    <a:pt x="134" y="801"/>
                  </a:lnTo>
                  <a:lnTo>
                    <a:pt x="243" y="873"/>
                  </a:lnTo>
                  <a:lnTo>
                    <a:pt x="316" y="873"/>
                  </a:lnTo>
                  <a:lnTo>
                    <a:pt x="377" y="849"/>
                  </a:lnTo>
                  <a:lnTo>
                    <a:pt x="449" y="740"/>
                  </a:lnTo>
                  <a:lnTo>
                    <a:pt x="449" y="667"/>
                  </a:lnTo>
                  <a:lnTo>
                    <a:pt x="340" y="134"/>
                  </a:lnTo>
                  <a:lnTo>
                    <a:pt x="316" y="73"/>
                  </a:lnTo>
                  <a:lnTo>
                    <a:pt x="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7346142" y="2103940"/>
              <a:ext cx="31704" cy="22056"/>
            </a:xfrm>
            <a:custGeom>
              <a:avLst/>
              <a:gdLst/>
              <a:ahLst/>
              <a:cxnLst/>
              <a:rect l="l" t="t" r="r" b="b"/>
              <a:pathLst>
                <a:path w="838" h="583" extrusionOk="0">
                  <a:moveTo>
                    <a:pt x="655" y="1"/>
                  </a:moveTo>
                  <a:lnTo>
                    <a:pt x="595" y="25"/>
                  </a:lnTo>
                  <a:lnTo>
                    <a:pt x="110" y="255"/>
                  </a:lnTo>
                  <a:lnTo>
                    <a:pt x="49" y="291"/>
                  </a:lnTo>
                  <a:lnTo>
                    <a:pt x="1" y="413"/>
                  </a:lnTo>
                  <a:lnTo>
                    <a:pt x="25" y="485"/>
                  </a:lnTo>
                  <a:lnTo>
                    <a:pt x="62" y="534"/>
                  </a:lnTo>
                  <a:lnTo>
                    <a:pt x="183" y="582"/>
                  </a:lnTo>
                  <a:lnTo>
                    <a:pt x="243" y="558"/>
                  </a:lnTo>
                  <a:lnTo>
                    <a:pt x="740" y="340"/>
                  </a:lnTo>
                  <a:lnTo>
                    <a:pt x="789" y="291"/>
                  </a:lnTo>
                  <a:lnTo>
                    <a:pt x="837" y="170"/>
                  </a:lnTo>
                  <a:lnTo>
                    <a:pt x="813" y="110"/>
                  </a:lnTo>
                  <a:lnTo>
                    <a:pt x="777" y="49"/>
                  </a:lnTo>
                  <a:lnTo>
                    <a:pt x="6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8104630" y="2162655"/>
              <a:ext cx="31212" cy="22019"/>
            </a:xfrm>
            <a:custGeom>
              <a:avLst/>
              <a:gdLst/>
              <a:ahLst/>
              <a:cxnLst/>
              <a:rect l="l" t="t" r="r" b="b"/>
              <a:pathLst>
                <a:path w="825" h="582" extrusionOk="0">
                  <a:moveTo>
                    <a:pt x="655" y="0"/>
                  </a:moveTo>
                  <a:lnTo>
                    <a:pt x="582" y="24"/>
                  </a:lnTo>
                  <a:lnTo>
                    <a:pt x="97" y="255"/>
                  </a:lnTo>
                  <a:lnTo>
                    <a:pt x="37" y="291"/>
                  </a:lnTo>
                  <a:lnTo>
                    <a:pt x="0" y="412"/>
                  </a:lnTo>
                  <a:lnTo>
                    <a:pt x="12" y="485"/>
                  </a:lnTo>
                  <a:lnTo>
                    <a:pt x="49" y="533"/>
                  </a:lnTo>
                  <a:lnTo>
                    <a:pt x="170" y="582"/>
                  </a:lnTo>
                  <a:lnTo>
                    <a:pt x="243" y="558"/>
                  </a:lnTo>
                  <a:lnTo>
                    <a:pt x="728" y="339"/>
                  </a:lnTo>
                  <a:lnTo>
                    <a:pt x="788" y="291"/>
                  </a:lnTo>
                  <a:lnTo>
                    <a:pt x="824" y="170"/>
                  </a:lnTo>
                  <a:lnTo>
                    <a:pt x="812" y="109"/>
                  </a:lnTo>
                  <a:lnTo>
                    <a:pt x="776" y="48"/>
                  </a:lnTo>
                  <a:lnTo>
                    <a:pt x="6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8333436" y="1993888"/>
              <a:ext cx="31704" cy="21602"/>
            </a:xfrm>
            <a:custGeom>
              <a:avLst/>
              <a:gdLst/>
              <a:ahLst/>
              <a:cxnLst/>
              <a:rect l="l" t="t" r="r" b="b"/>
              <a:pathLst>
                <a:path w="838" h="571" extrusionOk="0">
                  <a:moveTo>
                    <a:pt x="655" y="0"/>
                  </a:moveTo>
                  <a:lnTo>
                    <a:pt x="595" y="13"/>
                  </a:lnTo>
                  <a:lnTo>
                    <a:pt x="110" y="243"/>
                  </a:lnTo>
                  <a:lnTo>
                    <a:pt x="49" y="279"/>
                  </a:lnTo>
                  <a:lnTo>
                    <a:pt x="1" y="400"/>
                  </a:lnTo>
                  <a:lnTo>
                    <a:pt x="25" y="473"/>
                  </a:lnTo>
                  <a:lnTo>
                    <a:pt x="61" y="534"/>
                  </a:lnTo>
                  <a:lnTo>
                    <a:pt x="182" y="570"/>
                  </a:lnTo>
                  <a:lnTo>
                    <a:pt x="243" y="558"/>
                  </a:lnTo>
                  <a:lnTo>
                    <a:pt x="740" y="328"/>
                  </a:lnTo>
                  <a:lnTo>
                    <a:pt x="801" y="279"/>
                  </a:lnTo>
                  <a:lnTo>
                    <a:pt x="837" y="158"/>
                  </a:lnTo>
                  <a:lnTo>
                    <a:pt x="813" y="97"/>
                  </a:lnTo>
                  <a:lnTo>
                    <a:pt x="776" y="37"/>
                  </a:lnTo>
                  <a:lnTo>
                    <a:pt x="6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7478212" y="2195190"/>
              <a:ext cx="24818" cy="28942"/>
            </a:xfrm>
            <a:custGeom>
              <a:avLst/>
              <a:gdLst/>
              <a:ahLst/>
              <a:cxnLst/>
              <a:rect l="l" t="t" r="r" b="b"/>
              <a:pathLst>
                <a:path w="656" h="765" extrusionOk="0">
                  <a:moveTo>
                    <a:pt x="122" y="1"/>
                  </a:moveTo>
                  <a:lnTo>
                    <a:pt x="61" y="37"/>
                  </a:lnTo>
                  <a:lnTo>
                    <a:pt x="13" y="85"/>
                  </a:lnTo>
                  <a:lnTo>
                    <a:pt x="1" y="219"/>
                  </a:lnTo>
                  <a:lnTo>
                    <a:pt x="37" y="279"/>
                  </a:lnTo>
                  <a:lnTo>
                    <a:pt x="364" y="704"/>
                  </a:lnTo>
                  <a:lnTo>
                    <a:pt x="413" y="752"/>
                  </a:lnTo>
                  <a:lnTo>
                    <a:pt x="534" y="764"/>
                  </a:lnTo>
                  <a:lnTo>
                    <a:pt x="595" y="728"/>
                  </a:lnTo>
                  <a:lnTo>
                    <a:pt x="643" y="679"/>
                  </a:lnTo>
                  <a:lnTo>
                    <a:pt x="655" y="558"/>
                  </a:lnTo>
                  <a:lnTo>
                    <a:pt x="631" y="498"/>
                  </a:lnTo>
                  <a:lnTo>
                    <a:pt x="304" y="61"/>
                  </a:lnTo>
                  <a:lnTo>
                    <a:pt x="243" y="13"/>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7930377" y="2049387"/>
              <a:ext cx="24780" cy="28904"/>
            </a:xfrm>
            <a:custGeom>
              <a:avLst/>
              <a:gdLst/>
              <a:ahLst/>
              <a:cxnLst/>
              <a:rect l="l" t="t" r="r" b="b"/>
              <a:pathLst>
                <a:path w="655" h="764" extrusionOk="0">
                  <a:moveTo>
                    <a:pt x="121" y="0"/>
                  </a:moveTo>
                  <a:lnTo>
                    <a:pt x="61" y="36"/>
                  </a:lnTo>
                  <a:lnTo>
                    <a:pt x="12" y="85"/>
                  </a:lnTo>
                  <a:lnTo>
                    <a:pt x="0" y="218"/>
                  </a:lnTo>
                  <a:lnTo>
                    <a:pt x="37" y="279"/>
                  </a:lnTo>
                  <a:lnTo>
                    <a:pt x="364" y="703"/>
                  </a:lnTo>
                  <a:lnTo>
                    <a:pt x="412" y="752"/>
                  </a:lnTo>
                  <a:lnTo>
                    <a:pt x="534" y="764"/>
                  </a:lnTo>
                  <a:lnTo>
                    <a:pt x="594" y="739"/>
                  </a:lnTo>
                  <a:lnTo>
                    <a:pt x="643" y="691"/>
                  </a:lnTo>
                  <a:lnTo>
                    <a:pt x="655" y="558"/>
                  </a:lnTo>
                  <a:lnTo>
                    <a:pt x="631" y="497"/>
                  </a:lnTo>
                  <a:lnTo>
                    <a:pt x="303" y="73"/>
                  </a:lnTo>
                  <a:lnTo>
                    <a:pt x="243" y="24"/>
                  </a:lnTo>
                  <a:lnTo>
                    <a:pt x="1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8191302" y="1965438"/>
              <a:ext cx="24780" cy="28942"/>
            </a:xfrm>
            <a:custGeom>
              <a:avLst/>
              <a:gdLst/>
              <a:ahLst/>
              <a:cxnLst/>
              <a:rect l="l" t="t" r="r" b="b"/>
              <a:pathLst>
                <a:path w="655" h="765" extrusionOk="0">
                  <a:moveTo>
                    <a:pt x="121" y="1"/>
                  </a:moveTo>
                  <a:lnTo>
                    <a:pt x="61" y="37"/>
                  </a:lnTo>
                  <a:lnTo>
                    <a:pt x="12" y="86"/>
                  </a:lnTo>
                  <a:lnTo>
                    <a:pt x="0" y="207"/>
                  </a:lnTo>
                  <a:lnTo>
                    <a:pt x="24" y="268"/>
                  </a:lnTo>
                  <a:lnTo>
                    <a:pt x="364" y="704"/>
                  </a:lnTo>
                  <a:lnTo>
                    <a:pt x="412" y="740"/>
                  </a:lnTo>
                  <a:lnTo>
                    <a:pt x="533" y="765"/>
                  </a:lnTo>
                  <a:lnTo>
                    <a:pt x="594" y="728"/>
                  </a:lnTo>
                  <a:lnTo>
                    <a:pt x="643" y="680"/>
                  </a:lnTo>
                  <a:lnTo>
                    <a:pt x="655" y="546"/>
                  </a:lnTo>
                  <a:lnTo>
                    <a:pt x="630" y="486"/>
                  </a:lnTo>
                  <a:lnTo>
                    <a:pt x="291" y="62"/>
                  </a:lnTo>
                  <a:lnTo>
                    <a:pt x="243" y="13"/>
                  </a:lnTo>
                  <a:lnTo>
                    <a:pt x="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8184871" y="2521678"/>
              <a:ext cx="24780" cy="28942"/>
            </a:xfrm>
            <a:custGeom>
              <a:avLst/>
              <a:gdLst/>
              <a:ahLst/>
              <a:cxnLst/>
              <a:rect l="l" t="t" r="r" b="b"/>
              <a:pathLst>
                <a:path w="655" h="765" extrusionOk="0">
                  <a:moveTo>
                    <a:pt x="122" y="1"/>
                  </a:moveTo>
                  <a:lnTo>
                    <a:pt x="61" y="37"/>
                  </a:lnTo>
                  <a:lnTo>
                    <a:pt x="13" y="86"/>
                  </a:lnTo>
                  <a:lnTo>
                    <a:pt x="0" y="219"/>
                  </a:lnTo>
                  <a:lnTo>
                    <a:pt x="37" y="280"/>
                  </a:lnTo>
                  <a:lnTo>
                    <a:pt x="364" y="704"/>
                  </a:lnTo>
                  <a:lnTo>
                    <a:pt x="413" y="752"/>
                  </a:lnTo>
                  <a:lnTo>
                    <a:pt x="534" y="764"/>
                  </a:lnTo>
                  <a:lnTo>
                    <a:pt x="594" y="740"/>
                  </a:lnTo>
                  <a:lnTo>
                    <a:pt x="643" y="680"/>
                  </a:lnTo>
                  <a:lnTo>
                    <a:pt x="655" y="558"/>
                  </a:lnTo>
                  <a:lnTo>
                    <a:pt x="631" y="498"/>
                  </a:lnTo>
                  <a:lnTo>
                    <a:pt x="303" y="74"/>
                  </a:lnTo>
                  <a:lnTo>
                    <a:pt x="243" y="25"/>
                  </a:lnTo>
                  <a:lnTo>
                    <a:pt x="122" y="1"/>
                  </a:lnTo>
                  <a:close/>
                </a:path>
              </a:pathLst>
            </a:custGeom>
            <a:solidFill>
              <a:srgbClr val="FE8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7349811" y="2254813"/>
              <a:ext cx="24364" cy="29850"/>
            </a:xfrm>
            <a:custGeom>
              <a:avLst/>
              <a:gdLst/>
              <a:ahLst/>
              <a:cxnLst/>
              <a:rect l="l" t="t" r="r" b="b"/>
              <a:pathLst>
                <a:path w="644" h="789" extrusionOk="0">
                  <a:moveTo>
                    <a:pt x="498" y="0"/>
                  </a:moveTo>
                  <a:lnTo>
                    <a:pt x="377" y="25"/>
                  </a:lnTo>
                  <a:lnTo>
                    <a:pt x="328" y="73"/>
                  </a:lnTo>
                  <a:lnTo>
                    <a:pt x="37" y="534"/>
                  </a:lnTo>
                  <a:lnTo>
                    <a:pt x="1" y="594"/>
                  </a:lnTo>
                  <a:lnTo>
                    <a:pt x="37" y="716"/>
                  </a:lnTo>
                  <a:lnTo>
                    <a:pt x="86" y="764"/>
                  </a:lnTo>
                  <a:lnTo>
                    <a:pt x="146" y="788"/>
                  </a:lnTo>
                  <a:lnTo>
                    <a:pt x="280" y="764"/>
                  </a:lnTo>
                  <a:lnTo>
                    <a:pt x="316" y="716"/>
                  </a:lnTo>
                  <a:lnTo>
                    <a:pt x="607" y="255"/>
                  </a:lnTo>
                  <a:lnTo>
                    <a:pt x="643" y="194"/>
                  </a:lnTo>
                  <a:lnTo>
                    <a:pt x="607" y="73"/>
                  </a:lnTo>
                  <a:lnTo>
                    <a:pt x="558" y="25"/>
                  </a:lnTo>
                  <a:lnTo>
                    <a:pt x="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7967981" y="2229579"/>
              <a:ext cx="23872" cy="30304"/>
            </a:xfrm>
            <a:custGeom>
              <a:avLst/>
              <a:gdLst/>
              <a:ahLst/>
              <a:cxnLst/>
              <a:rect l="l" t="t" r="r" b="b"/>
              <a:pathLst>
                <a:path w="631" h="801" extrusionOk="0">
                  <a:moveTo>
                    <a:pt x="485" y="1"/>
                  </a:moveTo>
                  <a:lnTo>
                    <a:pt x="364" y="25"/>
                  </a:lnTo>
                  <a:lnTo>
                    <a:pt x="315" y="86"/>
                  </a:lnTo>
                  <a:lnTo>
                    <a:pt x="24" y="534"/>
                  </a:lnTo>
                  <a:lnTo>
                    <a:pt x="0" y="595"/>
                  </a:lnTo>
                  <a:lnTo>
                    <a:pt x="24" y="728"/>
                  </a:lnTo>
                  <a:lnTo>
                    <a:pt x="73" y="764"/>
                  </a:lnTo>
                  <a:lnTo>
                    <a:pt x="133" y="801"/>
                  </a:lnTo>
                  <a:lnTo>
                    <a:pt x="267" y="764"/>
                  </a:lnTo>
                  <a:lnTo>
                    <a:pt x="315" y="716"/>
                  </a:lnTo>
                  <a:lnTo>
                    <a:pt x="606" y="267"/>
                  </a:lnTo>
                  <a:lnTo>
                    <a:pt x="630" y="195"/>
                  </a:lnTo>
                  <a:lnTo>
                    <a:pt x="606" y="73"/>
                  </a:lnTo>
                  <a:lnTo>
                    <a:pt x="546" y="25"/>
                  </a:lnTo>
                  <a:lnTo>
                    <a:pt x="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8293561" y="2175934"/>
              <a:ext cx="24326" cy="30304"/>
            </a:xfrm>
            <a:custGeom>
              <a:avLst/>
              <a:gdLst/>
              <a:ahLst/>
              <a:cxnLst/>
              <a:rect l="l" t="t" r="r" b="b"/>
              <a:pathLst>
                <a:path w="643" h="801" extrusionOk="0">
                  <a:moveTo>
                    <a:pt x="497" y="1"/>
                  </a:moveTo>
                  <a:lnTo>
                    <a:pt x="364" y="25"/>
                  </a:lnTo>
                  <a:lnTo>
                    <a:pt x="327" y="73"/>
                  </a:lnTo>
                  <a:lnTo>
                    <a:pt x="37" y="534"/>
                  </a:lnTo>
                  <a:lnTo>
                    <a:pt x="0" y="594"/>
                  </a:lnTo>
                  <a:lnTo>
                    <a:pt x="37" y="728"/>
                  </a:lnTo>
                  <a:lnTo>
                    <a:pt x="85" y="764"/>
                  </a:lnTo>
                  <a:lnTo>
                    <a:pt x="146" y="801"/>
                  </a:lnTo>
                  <a:lnTo>
                    <a:pt x="267" y="764"/>
                  </a:lnTo>
                  <a:lnTo>
                    <a:pt x="315" y="716"/>
                  </a:lnTo>
                  <a:lnTo>
                    <a:pt x="606" y="255"/>
                  </a:lnTo>
                  <a:lnTo>
                    <a:pt x="643" y="194"/>
                  </a:lnTo>
                  <a:lnTo>
                    <a:pt x="606" y="73"/>
                  </a:lnTo>
                  <a:lnTo>
                    <a:pt x="558" y="25"/>
                  </a:lnTo>
                  <a:lnTo>
                    <a:pt x="4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7888648" y="1502756"/>
              <a:ext cx="24326" cy="30304"/>
            </a:xfrm>
            <a:custGeom>
              <a:avLst/>
              <a:gdLst/>
              <a:ahLst/>
              <a:cxnLst/>
              <a:rect l="l" t="t" r="r" b="b"/>
              <a:pathLst>
                <a:path w="643" h="801" extrusionOk="0">
                  <a:moveTo>
                    <a:pt x="497" y="1"/>
                  </a:moveTo>
                  <a:lnTo>
                    <a:pt x="364" y="25"/>
                  </a:lnTo>
                  <a:lnTo>
                    <a:pt x="327" y="86"/>
                  </a:lnTo>
                  <a:lnTo>
                    <a:pt x="37" y="534"/>
                  </a:lnTo>
                  <a:lnTo>
                    <a:pt x="0" y="595"/>
                  </a:lnTo>
                  <a:lnTo>
                    <a:pt x="37" y="728"/>
                  </a:lnTo>
                  <a:lnTo>
                    <a:pt x="85" y="764"/>
                  </a:lnTo>
                  <a:lnTo>
                    <a:pt x="146" y="801"/>
                  </a:lnTo>
                  <a:lnTo>
                    <a:pt x="279" y="764"/>
                  </a:lnTo>
                  <a:lnTo>
                    <a:pt x="315" y="716"/>
                  </a:lnTo>
                  <a:lnTo>
                    <a:pt x="606" y="267"/>
                  </a:lnTo>
                  <a:lnTo>
                    <a:pt x="643" y="195"/>
                  </a:lnTo>
                  <a:lnTo>
                    <a:pt x="606" y="73"/>
                  </a:lnTo>
                  <a:lnTo>
                    <a:pt x="558" y="25"/>
                  </a:lnTo>
                  <a:lnTo>
                    <a:pt x="4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7397063" y="2419873"/>
              <a:ext cx="16987" cy="33066"/>
            </a:xfrm>
            <a:custGeom>
              <a:avLst/>
              <a:gdLst/>
              <a:ahLst/>
              <a:cxnLst/>
              <a:rect l="l" t="t" r="r" b="b"/>
              <a:pathLst>
                <a:path w="449" h="874" extrusionOk="0">
                  <a:moveTo>
                    <a:pt x="146" y="1"/>
                  </a:moveTo>
                  <a:lnTo>
                    <a:pt x="73" y="25"/>
                  </a:lnTo>
                  <a:lnTo>
                    <a:pt x="0" y="134"/>
                  </a:lnTo>
                  <a:lnTo>
                    <a:pt x="12" y="207"/>
                  </a:lnTo>
                  <a:lnTo>
                    <a:pt x="109" y="728"/>
                  </a:lnTo>
                  <a:lnTo>
                    <a:pt x="134" y="801"/>
                  </a:lnTo>
                  <a:lnTo>
                    <a:pt x="243" y="874"/>
                  </a:lnTo>
                  <a:lnTo>
                    <a:pt x="316" y="862"/>
                  </a:lnTo>
                  <a:lnTo>
                    <a:pt x="376" y="837"/>
                  </a:lnTo>
                  <a:lnTo>
                    <a:pt x="449" y="728"/>
                  </a:lnTo>
                  <a:lnTo>
                    <a:pt x="449" y="668"/>
                  </a:lnTo>
                  <a:lnTo>
                    <a:pt x="340" y="134"/>
                  </a:lnTo>
                  <a:lnTo>
                    <a:pt x="316" y="74"/>
                  </a:lnTo>
                  <a:lnTo>
                    <a:pt x="2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7557545" y="2361196"/>
              <a:ext cx="33066" cy="15171"/>
            </a:xfrm>
            <a:custGeom>
              <a:avLst/>
              <a:gdLst/>
              <a:ahLst/>
              <a:cxnLst/>
              <a:rect l="l" t="t" r="r" b="b"/>
              <a:pathLst>
                <a:path w="874" h="401" extrusionOk="0">
                  <a:moveTo>
                    <a:pt x="692" y="0"/>
                  </a:moveTo>
                  <a:lnTo>
                    <a:pt x="158" y="61"/>
                  </a:lnTo>
                  <a:lnTo>
                    <a:pt x="86" y="73"/>
                  </a:lnTo>
                  <a:lnTo>
                    <a:pt x="1" y="182"/>
                  </a:lnTo>
                  <a:lnTo>
                    <a:pt x="1" y="255"/>
                  </a:lnTo>
                  <a:lnTo>
                    <a:pt x="13" y="316"/>
                  </a:lnTo>
                  <a:lnTo>
                    <a:pt x="122" y="400"/>
                  </a:lnTo>
                  <a:lnTo>
                    <a:pt x="195" y="400"/>
                  </a:lnTo>
                  <a:lnTo>
                    <a:pt x="728" y="340"/>
                  </a:lnTo>
                  <a:lnTo>
                    <a:pt x="789" y="328"/>
                  </a:lnTo>
                  <a:lnTo>
                    <a:pt x="873" y="219"/>
                  </a:lnTo>
                  <a:lnTo>
                    <a:pt x="873" y="158"/>
                  </a:lnTo>
                  <a:lnTo>
                    <a:pt x="861" y="85"/>
                  </a:lnTo>
                  <a:lnTo>
                    <a:pt x="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8031236" y="2655602"/>
              <a:ext cx="33066" cy="14717"/>
            </a:xfrm>
            <a:custGeom>
              <a:avLst/>
              <a:gdLst/>
              <a:ahLst/>
              <a:cxnLst/>
              <a:rect l="l" t="t" r="r" b="b"/>
              <a:pathLst>
                <a:path w="874" h="389" extrusionOk="0">
                  <a:moveTo>
                    <a:pt x="680" y="0"/>
                  </a:moveTo>
                  <a:lnTo>
                    <a:pt x="146" y="49"/>
                  </a:lnTo>
                  <a:lnTo>
                    <a:pt x="86" y="73"/>
                  </a:lnTo>
                  <a:lnTo>
                    <a:pt x="1" y="170"/>
                  </a:lnTo>
                  <a:lnTo>
                    <a:pt x="1" y="243"/>
                  </a:lnTo>
                  <a:lnTo>
                    <a:pt x="13" y="303"/>
                  </a:lnTo>
                  <a:lnTo>
                    <a:pt x="110" y="388"/>
                  </a:lnTo>
                  <a:lnTo>
                    <a:pt x="183" y="388"/>
                  </a:lnTo>
                  <a:lnTo>
                    <a:pt x="716" y="340"/>
                  </a:lnTo>
                  <a:lnTo>
                    <a:pt x="789" y="315"/>
                  </a:lnTo>
                  <a:lnTo>
                    <a:pt x="861" y="218"/>
                  </a:lnTo>
                  <a:lnTo>
                    <a:pt x="874" y="146"/>
                  </a:lnTo>
                  <a:lnTo>
                    <a:pt x="849" y="73"/>
                  </a:lnTo>
                  <a:lnTo>
                    <a:pt x="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7760702" y="2431828"/>
              <a:ext cx="30304" cy="23872"/>
            </a:xfrm>
            <a:custGeom>
              <a:avLst/>
              <a:gdLst/>
              <a:ahLst/>
              <a:cxnLst/>
              <a:rect l="l" t="t" r="r" b="b"/>
              <a:pathLst>
                <a:path w="801" h="631" extrusionOk="0">
                  <a:moveTo>
                    <a:pt x="206" y="0"/>
                  </a:moveTo>
                  <a:lnTo>
                    <a:pt x="85" y="24"/>
                  </a:lnTo>
                  <a:lnTo>
                    <a:pt x="37" y="85"/>
                  </a:lnTo>
                  <a:lnTo>
                    <a:pt x="0" y="146"/>
                  </a:lnTo>
                  <a:lnTo>
                    <a:pt x="37" y="267"/>
                  </a:lnTo>
                  <a:lnTo>
                    <a:pt x="85" y="315"/>
                  </a:lnTo>
                  <a:lnTo>
                    <a:pt x="546" y="606"/>
                  </a:lnTo>
                  <a:lnTo>
                    <a:pt x="606" y="630"/>
                  </a:lnTo>
                  <a:lnTo>
                    <a:pt x="728" y="606"/>
                  </a:lnTo>
                  <a:lnTo>
                    <a:pt x="776" y="558"/>
                  </a:lnTo>
                  <a:lnTo>
                    <a:pt x="800" y="497"/>
                  </a:lnTo>
                  <a:lnTo>
                    <a:pt x="776" y="364"/>
                  </a:lnTo>
                  <a:lnTo>
                    <a:pt x="728" y="315"/>
                  </a:lnTo>
                  <a:lnTo>
                    <a:pt x="267" y="24"/>
                  </a:lnTo>
                  <a:lnTo>
                    <a:pt x="206" y="0"/>
                  </a:lnTo>
                  <a:close/>
                </a:path>
              </a:pathLst>
            </a:custGeom>
            <a:solidFill>
              <a:srgbClr val="FE8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7853768" y="2595979"/>
              <a:ext cx="30304" cy="23872"/>
            </a:xfrm>
            <a:custGeom>
              <a:avLst/>
              <a:gdLst/>
              <a:ahLst/>
              <a:cxnLst/>
              <a:rect l="l" t="t" r="r" b="b"/>
              <a:pathLst>
                <a:path w="801" h="631" extrusionOk="0">
                  <a:moveTo>
                    <a:pt x="207" y="0"/>
                  </a:moveTo>
                  <a:lnTo>
                    <a:pt x="74" y="25"/>
                  </a:lnTo>
                  <a:lnTo>
                    <a:pt x="37" y="85"/>
                  </a:lnTo>
                  <a:lnTo>
                    <a:pt x="1" y="146"/>
                  </a:lnTo>
                  <a:lnTo>
                    <a:pt x="37" y="267"/>
                  </a:lnTo>
                  <a:lnTo>
                    <a:pt x="86" y="316"/>
                  </a:lnTo>
                  <a:lnTo>
                    <a:pt x="546" y="607"/>
                  </a:lnTo>
                  <a:lnTo>
                    <a:pt x="607" y="631"/>
                  </a:lnTo>
                  <a:lnTo>
                    <a:pt x="728" y="607"/>
                  </a:lnTo>
                  <a:lnTo>
                    <a:pt x="777" y="558"/>
                  </a:lnTo>
                  <a:lnTo>
                    <a:pt x="801" y="497"/>
                  </a:lnTo>
                  <a:lnTo>
                    <a:pt x="777" y="364"/>
                  </a:lnTo>
                  <a:lnTo>
                    <a:pt x="728" y="316"/>
                  </a:lnTo>
                  <a:lnTo>
                    <a:pt x="268" y="25"/>
                  </a:lnTo>
                  <a:lnTo>
                    <a:pt x="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7645617" y="2259845"/>
              <a:ext cx="32574" cy="18841"/>
            </a:xfrm>
            <a:custGeom>
              <a:avLst/>
              <a:gdLst/>
              <a:ahLst/>
              <a:cxnLst/>
              <a:rect l="l" t="t" r="r" b="b"/>
              <a:pathLst>
                <a:path w="861" h="498" extrusionOk="0">
                  <a:moveTo>
                    <a:pt x="703" y="1"/>
                  </a:moveTo>
                  <a:lnTo>
                    <a:pt x="642" y="13"/>
                  </a:lnTo>
                  <a:lnTo>
                    <a:pt x="121" y="170"/>
                  </a:lnTo>
                  <a:lnTo>
                    <a:pt x="61" y="195"/>
                  </a:lnTo>
                  <a:lnTo>
                    <a:pt x="0" y="316"/>
                  </a:lnTo>
                  <a:lnTo>
                    <a:pt x="12" y="376"/>
                  </a:lnTo>
                  <a:lnTo>
                    <a:pt x="36" y="437"/>
                  </a:lnTo>
                  <a:lnTo>
                    <a:pt x="158" y="498"/>
                  </a:lnTo>
                  <a:lnTo>
                    <a:pt x="230" y="498"/>
                  </a:lnTo>
                  <a:lnTo>
                    <a:pt x="739" y="340"/>
                  </a:lnTo>
                  <a:lnTo>
                    <a:pt x="800" y="316"/>
                  </a:lnTo>
                  <a:lnTo>
                    <a:pt x="861" y="195"/>
                  </a:lnTo>
                  <a:lnTo>
                    <a:pt x="848" y="134"/>
                  </a:lnTo>
                  <a:lnTo>
                    <a:pt x="824" y="61"/>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7610283" y="2504275"/>
              <a:ext cx="32612" cy="19295"/>
            </a:xfrm>
            <a:custGeom>
              <a:avLst/>
              <a:gdLst/>
              <a:ahLst/>
              <a:cxnLst/>
              <a:rect l="l" t="t" r="r" b="b"/>
              <a:pathLst>
                <a:path w="862" h="510" extrusionOk="0">
                  <a:moveTo>
                    <a:pt x="716" y="0"/>
                  </a:moveTo>
                  <a:lnTo>
                    <a:pt x="643" y="12"/>
                  </a:lnTo>
                  <a:lnTo>
                    <a:pt x="134" y="170"/>
                  </a:lnTo>
                  <a:lnTo>
                    <a:pt x="61" y="194"/>
                  </a:lnTo>
                  <a:lnTo>
                    <a:pt x="1" y="315"/>
                  </a:lnTo>
                  <a:lnTo>
                    <a:pt x="13" y="376"/>
                  </a:lnTo>
                  <a:lnTo>
                    <a:pt x="49" y="437"/>
                  </a:lnTo>
                  <a:lnTo>
                    <a:pt x="158" y="509"/>
                  </a:lnTo>
                  <a:lnTo>
                    <a:pt x="231" y="497"/>
                  </a:lnTo>
                  <a:lnTo>
                    <a:pt x="740" y="340"/>
                  </a:lnTo>
                  <a:lnTo>
                    <a:pt x="801" y="315"/>
                  </a:lnTo>
                  <a:lnTo>
                    <a:pt x="861" y="194"/>
                  </a:lnTo>
                  <a:lnTo>
                    <a:pt x="861" y="134"/>
                  </a:lnTo>
                  <a:lnTo>
                    <a:pt x="825" y="61"/>
                  </a:lnTo>
                  <a:lnTo>
                    <a:pt x="7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008310" y="2520316"/>
              <a:ext cx="32612" cy="18841"/>
            </a:xfrm>
            <a:custGeom>
              <a:avLst/>
              <a:gdLst/>
              <a:ahLst/>
              <a:cxnLst/>
              <a:rect l="l" t="t" r="r" b="b"/>
              <a:pathLst>
                <a:path w="862" h="498" extrusionOk="0">
                  <a:moveTo>
                    <a:pt x="643" y="0"/>
                  </a:moveTo>
                  <a:lnTo>
                    <a:pt x="134" y="158"/>
                  </a:lnTo>
                  <a:lnTo>
                    <a:pt x="61" y="182"/>
                  </a:lnTo>
                  <a:lnTo>
                    <a:pt x="1" y="304"/>
                  </a:lnTo>
                  <a:lnTo>
                    <a:pt x="13" y="364"/>
                  </a:lnTo>
                  <a:lnTo>
                    <a:pt x="49" y="425"/>
                  </a:lnTo>
                  <a:lnTo>
                    <a:pt x="158" y="497"/>
                  </a:lnTo>
                  <a:lnTo>
                    <a:pt x="231" y="485"/>
                  </a:lnTo>
                  <a:lnTo>
                    <a:pt x="740" y="328"/>
                  </a:lnTo>
                  <a:lnTo>
                    <a:pt x="801" y="304"/>
                  </a:lnTo>
                  <a:lnTo>
                    <a:pt x="861" y="182"/>
                  </a:lnTo>
                  <a:lnTo>
                    <a:pt x="849" y="122"/>
                  </a:lnTo>
                  <a:lnTo>
                    <a:pt x="825" y="61"/>
                  </a:lnTo>
                  <a:lnTo>
                    <a:pt x="716" y="0"/>
                  </a:lnTo>
                  <a:close/>
                </a:path>
              </a:pathLst>
            </a:custGeom>
            <a:solidFill>
              <a:srgbClr val="FE8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7187967" y="2175934"/>
              <a:ext cx="23872" cy="30304"/>
            </a:xfrm>
            <a:custGeom>
              <a:avLst/>
              <a:gdLst/>
              <a:ahLst/>
              <a:cxnLst/>
              <a:rect l="l" t="t" r="r" b="b"/>
              <a:pathLst>
                <a:path w="631" h="801" extrusionOk="0">
                  <a:moveTo>
                    <a:pt x="146" y="1"/>
                  </a:moveTo>
                  <a:lnTo>
                    <a:pt x="85" y="25"/>
                  </a:lnTo>
                  <a:lnTo>
                    <a:pt x="37" y="73"/>
                  </a:lnTo>
                  <a:lnTo>
                    <a:pt x="0" y="194"/>
                  </a:lnTo>
                  <a:lnTo>
                    <a:pt x="37" y="267"/>
                  </a:lnTo>
                  <a:lnTo>
                    <a:pt x="315" y="716"/>
                  </a:lnTo>
                  <a:lnTo>
                    <a:pt x="364" y="764"/>
                  </a:lnTo>
                  <a:lnTo>
                    <a:pt x="485" y="801"/>
                  </a:lnTo>
                  <a:lnTo>
                    <a:pt x="558" y="776"/>
                  </a:lnTo>
                  <a:lnTo>
                    <a:pt x="606" y="728"/>
                  </a:lnTo>
                  <a:lnTo>
                    <a:pt x="630" y="594"/>
                  </a:lnTo>
                  <a:lnTo>
                    <a:pt x="606" y="534"/>
                  </a:lnTo>
                  <a:lnTo>
                    <a:pt x="315" y="85"/>
                  </a:lnTo>
                  <a:lnTo>
                    <a:pt x="279" y="25"/>
                  </a:lnTo>
                  <a:lnTo>
                    <a:pt x="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7648795" y="1684349"/>
              <a:ext cx="631500" cy="923605"/>
            </a:xfrm>
            <a:custGeom>
              <a:avLst/>
              <a:gdLst/>
              <a:ahLst/>
              <a:cxnLst/>
              <a:rect l="l" t="t" r="r" b="b"/>
              <a:pathLst>
                <a:path w="16692" h="24413" extrusionOk="0">
                  <a:moveTo>
                    <a:pt x="2667" y="1"/>
                  </a:moveTo>
                  <a:lnTo>
                    <a:pt x="2571" y="182"/>
                  </a:lnTo>
                  <a:lnTo>
                    <a:pt x="2025" y="1479"/>
                  </a:lnTo>
                  <a:lnTo>
                    <a:pt x="1552" y="2776"/>
                  </a:lnTo>
                  <a:lnTo>
                    <a:pt x="1043" y="4389"/>
                  </a:lnTo>
                  <a:lnTo>
                    <a:pt x="571" y="6243"/>
                  </a:lnTo>
                  <a:lnTo>
                    <a:pt x="207" y="8279"/>
                  </a:lnTo>
                  <a:lnTo>
                    <a:pt x="49" y="9879"/>
                  </a:lnTo>
                  <a:lnTo>
                    <a:pt x="1" y="10982"/>
                  </a:lnTo>
                  <a:lnTo>
                    <a:pt x="13" y="12073"/>
                  </a:lnTo>
                  <a:lnTo>
                    <a:pt x="110" y="13176"/>
                  </a:lnTo>
                  <a:lnTo>
                    <a:pt x="280" y="14279"/>
                  </a:lnTo>
                  <a:lnTo>
                    <a:pt x="534" y="15358"/>
                  </a:lnTo>
                  <a:lnTo>
                    <a:pt x="886" y="16425"/>
                  </a:lnTo>
                  <a:lnTo>
                    <a:pt x="1346" y="17443"/>
                  </a:lnTo>
                  <a:lnTo>
                    <a:pt x="1916" y="18437"/>
                  </a:lnTo>
                  <a:lnTo>
                    <a:pt x="2607" y="19382"/>
                  </a:lnTo>
                  <a:lnTo>
                    <a:pt x="3419" y="20279"/>
                  </a:lnTo>
                  <a:lnTo>
                    <a:pt x="4377" y="21104"/>
                  </a:lnTo>
                  <a:lnTo>
                    <a:pt x="5480" y="21855"/>
                  </a:lnTo>
                  <a:lnTo>
                    <a:pt x="6728" y="22534"/>
                  </a:lnTo>
                  <a:lnTo>
                    <a:pt x="8146" y="23128"/>
                  </a:lnTo>
                  <a:lnTo>
                    <a:pt x="9734" y="23637"/>
                  </a:lnTo>
                  <a:lnTo>
                    <a:pt x="11492" y="24025"/>
                  </a:lnTo>
                  <a:lnTo>
                    <a:pt x="13443" y="24316"/>
                  </a:lnTo>
                  <a:lnTo>
                    <a:pt x="14498" y="24413"/>
                  </a:lnTo>
                  <a:lnTo>
                    <a:pt x="15625" y="21322"/>
                  </a:lnTo>
                  <a:lnTo>
                    <a:pt x="16692" y="18401"/>
                  </a:lnTo>
                  <a:lnTo>
                    <a:pt x="16401" y="18813"/>
                  </a:lnTo>
                  <a:lnTo>
                    <a:pt x="15783" y="19552"/>
                  </a:lnTo>
                  <a:lnTo>
                    <a:pt x="15092" y="20207"/>
                  </a:lnTo>
                  <a:lnTo>
                    <a:pt x="14340" y="20752"/>
                  </a:lnTo>
                  <a:lnTo>
                    <a:pt x="13528" y="21188"/>
                  </a:lnTo>
                  <a:lnTo>
                    <a:pt x="12643" y="21491"/>
                  </a:lnTo>
                  <a:lnTo>
                    <a:pt x="11686" y="21649"/>
                  </a:lnTo>
                  <a:lnTo>
                    <a:pt x="10643" y="21661"/>
                  </a:lnTo>
                  <a:lnTo>
                    <a:pt x="10098" y="21588"/>
                  </a:lnTo>
                  <a:lnTo>
                    <a:pt x="9807" y="21552"/>
                  </a:lnTo>
                  <a:lnTo>
                    <a:pt x="9104" y="21370"/>
                  </a:lnTo>
                  <a:lnTo>
                    <a:pt x="8292" y="21067"/>
                  </a:lnTo>
                  <a:lnTo>
                    <a:pt x="7395" y="20643"/>
                  </a:lnTo>
                  <a:lnTo>
                    <a:pt x="6449" y="20073"/>
                  </a:lnTo>
                  <a:lnTo>
                    <a:pt x="5492" y="19358"/>
                  </a:lnTo>
                  <a:lnTo>
                    <a:pt x="4558" y="18473"/>
                  </a:lnTo>
                  <a:lnTo>
                    <a:pt x="3661" y="17419"/>
                  </a:lnTo>
                  <a:lnTo>
                    <a:pt x="2861" y="16182"/>
                  </a:lnTo>
                  <a:lnTo>
                    <a:pt x="2158" y="14752"/>
                  </a:lnTo>
                  <a:lnTo>
                    <a:pt x="1734" y="13540"/>
                  </a:lnTo>
                  <a:lnTo>
                    <a:pt x="1504" y="12679"/>
                  </a:lnTo>
                  <a:lnTo>
                    <a:pt x="1322" y="11746"/>
                  </a:lnTo>
                  <a:lnTo>
                    <a:pt x="1189" y="10776"/>
                  </a:lnTo>
                  <a:lnTo>
                    <a:pt x="1104" y="9734"/>
                  </a:lnTo>
                  <a:lnTo>
                    <a:pt x="1092" y="8643"/>
                  </a:lnTo>
                  <a:lnTo>
                    <a:pt x="1128" y="7479"/>
                  </a:lnTo>
                  <a:lnTo>
                    <a:pt x="1237" y="6267"/>
                  </a:lnTo>
                  <a:lnTo>
                    <a:pt x="1419" y="4995"/>
                  </a:lnTo>
                  <a:lnTo>
                    <a:pt x="1674" y="3649"/>
                  </a:lnTo>
                  <a:lnTo>
                    <a:pt x="2001" y="2243"/>
                  </a:lnTo>
                  <a:lnTo>
                    <a:pt x="2413" y="764"/>
                  </a:lnTo>
                  <a:lnTo>
                    <a:pt x="2667" y="1"/>
                  </a:lnTo>
                  <a:close/>
                </a:path>
              </a:pathLst>
            </a:custGeom>
            <a:solidFill>
              <a:srgbClr val="0D0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7658896" y="709917"/>
              <a:ext cx="247198" cy="291689"/>
            </a:xfrm>
            <a:custGeom>
              <a:avLst/>
              <a:gdLst/>
              <a:ahLst/>
              <a:cxnLst/>
              <a:rect l="l" t="t" r="r" b="b"/>
              <a:pathLst>
                <a:path w="6534" h="7710" extrusionOk="0">
                  <a:moveTo>
                    <a:pt x="3794" y="0"/>
                  </a:moveTo>
                  <a:lnTo>
                    <a:pt x="3237" y="5746"/>
                  </a:lnTo>
                  <a:lnTo>
                    <a:pt x="3091" y="5673"/>
                  </a:lnTo>
                  <a:lnTo>
                    <a:pt x="2728" y="5576"/>
                  </a:lnTo>
                  <a:lnTo>
                    <a:pt x="2304" y="5528"/>
                  </a:lnTo>
                  <a:lnTo>
                    <a:pt x="1843" y="5564"/>
                  </a:lnTo>
                  <a:lnTo>
                    <a:pt x="1613" y="5612"/>
                  </a:lnTo>
                  <a:lnTo>
                    <a:pt x="1237" y="5709"/>
                  </a:lnTo>
                  <a:lnTo>
                    <a:pt x="631" y="6000"/>
                  </a:lnTo>
                  <a:lnTo>
                    <a:pt x="194" y="6388"/>
                  </a:lnTo>
                  <a:lnTo>
                    <a:pt x="37" y="6703"/>
                  </a:lnTo>
                  <a:lnTo>
                    <a:pt x="1" y="6921"/>
                  </a:lnTo>
                  <a:lnTo>
                    <a:pt x="25" y="7031"/>
                  </a:lnTo>
                  <a:lnTo>
                    <a:pt x="49" y="7128"/>
                  </a:lnTo>
                  <a:lnTo>
                    <a:pt x="170" y="7309"/>
                  </a:lnTo>
                  <a:lnTo>
                    <a:pt x="449" y="7540"/>
                  </a:lnTo>
                  <a:lnTo>
                    <a:pt x="994" y="7697"/>
                  </a:lnTo>
                  <a:lnTo>
                    <a:pt x="1685" y="7709"/>
                  </a:lnTo>
                  <a:lnTo>
                    <a:pt x="2049" y="7649"/>
                  </a:lnTo>
                  <a:lnTo>
                    <a:pt x="2340" y="7576"/>
                  </a:lnTo>
                  <a:lnTo>
                    <a:pt x="2849" y="7358"/>
                  </a:lnTo>
                  <a:lnTo>
                    <a:pt x="3249" y="7079"/>
                  </a:lnTo>
                  <a:lnTo>
                    <a:pt x="3528" y="6764"/>
                  </a:lnTo>
                  <a:lnTo>
                    <a:pt x="3600" y="6594"/>
                  </a:lnTo>
                  <a:lnTo>
                    <a:pt x="3625" y="6594"/>
                  </a:lnTo>
                  <a:lnTo>
                    <a:pt x="3637" y="6485"/>
                  </a:lnTo>
                  <a:lnTo>
                    <a:pt x="3649" y="6424"/>
                  </a:lnTo>
                  <a:lnTo>
                    <a:pt x="3649" y="6364"/>
                  </a:lnTo>
                  <a:lnTo>
                    <a:pt x="4158" y="1140"/>
                  </a:lnTo>
                  <a:lnTo>
                    <a:pt x="4413" y="1467"/>
                  </a:lnTo>
                  <a:lnTo>
                    <a:pt x="5043" y="2340"/>
                  </a:lnTo>
                  <a:lnTo>
                    <a:pt x="5649" y="3358"/>
                  </a:lnTo>
                  <a:lnTo>
                    <a:pt x="5952" y="4134"/>
                  </a:lnTo>
                  <a:lnTo>
                    <a:pt x="6049" y="4606"/>
                  </a:lnTo>
                  <a:lnTo>
                    <a:pt x="6061" y="4837"/>
                  </a:lnTo>
                  <a:lnTo>
                    <a:pt x="6049" y="5115"/>
                  </a:lnTo>
                  <a:lnTo>
                    <a:pt x="5916" y="5528"/>
                  </a:lnTo>
                  <a:lnTo>
                    <a:pt x="5758" y="5721"/>
                  </a:lnTo>
                  <a:lnTo>
                    <a:pt x="5637" y="5770"/>
                  </a:lnTo>
                  <a:lnTo>
                    <a:pt x="5516" y="5806"/>
                  </a:lnTo>
                  <a:lnTo>
                    <a:pt x="5237" y="5770"/>
                  </a:lnTo>
                  <a:lnTo>
                    <a:pt x="4982" y="5661"/>
                  </a:lnTo>
                  <a:lnTo>
                    <a:pt x="4752" y="5491"/>
                  </a:lnTo>
                  <a:lnTo>
                    <a:pt x="4667" y="5394"/>
                  </a:lnTo>
                  <a:lnTo>
                    <a:pt x="4304" y="5673"/>
                  </a:lnTo>
                  <a:lnTo>
                    <a:pt x="4425" y="5831"/>
                  </a:lnTo>
                  <a:lnTo>
                    <a:pt x="4764" y="6073"/>
                  </a:lnTo>
                  <a:lnTo>
                    <a:pt x="5152" y="6243"/>
                  </a:lnTo>
                  <a:lnTo>
                    <a:pt x="5576" y="6267"/>
                  </a:lnTo>
                  <a:lnTo>
                    <a:pt x="5782" y="6218"/>
                  </a:lnTo>
                  <a:lnTo>
                    <a:pt x="5891" y="6182"/>
                  </a:lnTo>
                  <a:lnTo>
                    <a:pt x="6134" y="6012"/>
                  </a:lnTo>
                  <a:lnTo>
                    <a:pt x="6364" y="5697"/>
                  </a:lnTo>
                  <a:lnTo>
                    <a:pt x="6510" y="5188"/>
                  </a:lnTo>
                  <a:lnTo>
                    <a:pt x="6534" y="4837"/>
                  </a:lnTo>
                  <a:lnTo>
                    <a:pt x="6522" y="4509"/>
                  </a:lnTo>
                  <a:lnTo>
                    <a:pt x="6328" y="3806"/>
                  </a:lnTo>
                  <a:lnTo>
                    <a:pt x="6013" y="3079"/>
                  </a:lnTo>
                  <a:lnTo>
                    <a:pt x="5600" y="2364"/>
                  </a:lnTo>
                  <a:lnTo>
                    <a:pt x="4497" y="800"/>
                  </a:lnTo>
                  <a:lnTo>
                    <a:pt x="4146" y="400"/>
                  </a:lnTo>
                  <a:lnTo>
                    <a:pt x="37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6379504" y="650749"/>
              <a:ext cx="208230" cy="298574"/>
            </a:xfrm>
            <a:custGeom>
              <a:avLst/>
              <a:gdLst/>
              <a:ahLst/>
              <a:cxnLst/>
              <a:rect l="l" t="t" r="r" b="b"/>
              <a:pathLst>
                <a:path w="5504" h="7892" extrusionOk="0">
                  <a:moveTo>
                    <a:pt x="3467" y="692"/>
                  </a:moveTo>
                  <a:lnTo>
                    <a:pt x="3746" y="1285"/>
                  </a:lnTo>
                  <a:lnTo>
                    <a:pt x="764" y="3552"/>
                  </a:lnTo>
                  <a:lnTo>
                    <a:pt x="546" y="3079"/>
                  </a:lnTo>
                  <a:lnTo>
                    <a:pt x="3467" y="692"/>
                  </a:lnTo>
                  <a:close/>
                  <a:moveTo>
                    <a:pt x="3637" y="1"/>
                  </a:moveTo>
                  <a:lnTo>
                    <a:pt x="1" y="2970"/>
                  </a:lnTo>
                  <a:lnTo>
                    <a:pt x="1419" y="5964"/>
                  </a:lnTo>
                  <a:lnTo>
                    <a:pt x="1188" y="6025"/>
                  </a:lnTo>
                  <a:lnTo>
                    <a:pt x="813" y="6292"/>
                  </a:lnTo>
                  <a:lnTo>
                    <a:pt x="667" y="6473"/>
                  </a:lnTo>
                  <a:lnTo>
                    <a:pt x="534" y="6655"/>
                  </a:lnTo>
                  <a:lnTo>
                    <a:pt x="388" y="7043"/>
                  </a:lnTo>
                  <a:lnTo>
                    <a:pt x="364" y="7395"/>
                  </a:lnTo>
                  <a:lnTo>
                    <a:pt x="461" y="7685"/>
                  </a:lnTo>
                  <a:lnTo>
                    <a:pt x="570" y="7795"/>
                  </a:lnTo>
                  <a:lnTo>
                    <a:pt x="704" y="7867"/>
                  </a:lnTo>
                  <a:lnTo>
                    <a:pt x="1007" y="7892"/>
                  </a:lnTo>
                  <a:lnTo>
                    <a:pt x="1346" y="7770"/>
                  </a:lnTo>
                  <a:lnTo>
                    <a:pt x="1673" y="7516"/>
                  </a:lnTo>
                  <a:lnTo>
                    <a:pt x="1819" y="7346"/>
                  </a:lnTo>
                  <a:lnTo>
                    <a:pt x="1928" y="7176"/>
                  </a:lnTo>
                  <a:lnTo>
                    <a:pt x="2085" y="6813"/>
                  </a:lnTo>
                  <a:lnTo>
                    <a:pt x="2110" y="6473"/>
                  </a:lnTo>
                  <a:lnTo>
                    <a:pt x="2025" y="6182"/>
                  </a:lnTo>
                  <a:lnTo>
                    <a:pt x="1940" y="6073"/>
                  </a:lnTo>
                  <a:lnTo>
                    <a:pt x="1964" y="6073"/>
                  </a:lnTo>
                  <a:lnTo>
                    <a:pt x="946" y="3928"/>
                  </a:lnTo>
                  <a:lnTo>
                    <a:pt x="3928" y="1649"/>
                  </a:lnTo>
                  <a:lnTo>
                    <a:pt x="4825" y="3552"/>
                  </a:lnTo>
                  <a:lnTo>
                    <a:pt x="4595" y="3613"/>
                  </a:lnTo>
                  <a:lnTo>
                    <a:pt x="4207" y="3879"/>
                  </a:lnTo>
                  <a:lnTo>
                    <a:pt x="4049" y="4061"/>
                  </a:lnTo>
                  <a:lnTo>
                    <a:pt x="3928" y="4243"/>
                  </a:lnTo>
                  <a:lnTo>
                    <a:pt x="3770" y="4631"/>
                  </a:lnTo>
                  <a:lnTo>
                    <a:pt x="3746" y="4982"/>
                  </a:lnTo>
                  <a:lnTo>
                    <a:pt x="3855" y="5273"/>
                  </a:lnTo>
                  <a:lnTo>
                    <a:pt x="3964" y="5382"/>
                  </a:lnTo>
                  <a:lnTo>
                    <a:pt x="4085" y="5455"/>
                  </a:lnTo>
                  <a:lnTo>
                    <a:pt x="4401" y="5479"/>
                  </a:lnTo>
                  <a:lnTo>
                    <a:pt x="4728" y="5358"/>
                  </a:lnTo>
                  <a:lnTo>
                    <a:pt x="5055" y="5116"/>
                  </a:lnTo>
                  <a:lnTo>
                    <a:pt x="5201" y="4934"/>
                  </a:lnTo>
                  <a:lnTo>
                    <a:pt x="5322" y="4764"/>
                  </a:lnTo>
                  <a:lnTo>
                    <a:pt x="5467" y="4425"/>
                  </a:lnTo>
                  <a:lnTo>
                    <a:pt x="5504" y="4085"/>
                  </a:lnTo>
                  <a:lnTo>
                    <a:pt x="5431" y="3807"/>
                  </a:lnTo>
                  <a:lnTo>
                    <a:pt x="5358" y="3698"/>
                  </a:lnTo>
                  <a:lnTo>
                    <a:pt x="5382" y="3685"/>
                  </a:lnTo>
                  <a:lnTo>
                    <a:pt x="3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295139" y="1710036"/>
              <a:ext cx="232519" cy="300844"/>
            </a:xfrm>
            <a:custGeom>
              <a:avLst/>
              <a:gdLst/>
              <a:ahLst/>
              <a:cxnLst/>
              <a:rect l="l" t="t" r="r" b="b"/>
              <a:pathLst>
                <a:path w="6146" h="7952" extrusionOk="0">
                  <a:moveTo>
                    <a:pt x="1515" y="728"/>
                  </a:moveTo>
                  <a:lnTo>
                    <a:pt x="5115" y="2716"/>
                  </a:lnTo>
                  <a:lnTo>
                    <a:pt x="4970" y="3261"/>
                  </a:lnTo>
                  <a:lnTo>
                    <a:pt x="1334" y="1419"/>
                  </a:lnTo>
                  <a:lnTo>
                    <a:pt x="1515" y="728"/>
                  </a:lnTo>
                  <a:close/>
                  <a:moveTo>
                    <a:pt x="1188" y="0"/>
                  </a:moveTo>
                  <a:lnTo>
                    <a:pt x="37" y="4316"/>
                  </a:lnTo>
                  <a:lnTo>
                    <a:pt x="73" y="4328"/>
                  </a:lnTo>
                  <a:lnTo>
                    <a:pt x="12" y="4461"/>
                  </a:lnTo>
                  <a:lnTo>
                    <a:pt x="0" y="4776"/>
                  </a:lnTo>
                  <a:lnTo>
                    <a:pt x="109" y="5116"/>
                  </a:lnTo>
                  <a:lnTo>
                    <a:pt x="328" y="5467"/>
                  </a:lnTo>
                  <a:lnTo>
                    <a:pt x="485" y="5625"/>
                  </a:lnTo>
                  <a:lnTo>
                    <a:pt x="679" y="5782"/>
                  </a:lnTo>
                  <a:lnTo>
                    <a:pt x="1067" y="5988"/>
                  </a:lnTo>
                  <a:lnTo>
                    <a:pt x="1455" y="6049"/>
                  </a:lnTo>
                  <a:lnTo>
                    <a:pt x="1782" y="5964"/>
                  </a:lnTo>
                  <a:lnTo>
                    <a:pt x="1903" y="5855"/>
                  </a:lnTo>
                  <a:lnTo>
                    <a:pt x="2000" y="5722"/>
                  </a:lnTo>
                  <a:lnTo>
                    <a:pt x="2049" y="5394"/>
                  </a:lnTo>
                  <a:lnTo>
                    <a:pt x="1952" y="5006"/>
                  </a:lnTo>
                  <a:lnTo>
                    <a:pt x="1722" y="4631"/>
                  </a:lnTo>
                  <a:lnTo>
                    <a:pt x="1552" y="4461"/>
                  </a:lnTo>
                  <a:lnTo>
                    <a:pt x="1346" y="4291"/>
                  </a:lnTo>
                  <a:lnTo>
                    <a:pt x="873" y="4085"/>
                  </a:lnTo>
                  <a:lnTo>
                    <a:pt x="619" y="4061"/>
                  </a:lnTo>
                  <a:lnTo>
                    <a:pt x="1212" y="1843"/>
                  </a:lnTo>
                  <a:lnTo>
                    <a:pt x="4849" y="3685"/>
                  </a:lnTo>
                  <a:lnTo>
                    <a:pt x="4182" y="6182"/>
                  </a:lnTo>
                  <a:lnTo>
                    <a:pt x="4194" y="6182"/>
                  </a:lnTo>
                  <a:lnTo>
                    <a:pt x="4122" y="6316"/>
                  </a:lnTo>
                  <a:lnTo>
                    <a:pt x="4085" y="6643"/>
                  </a:lnTo>
                  <a:lnTo>
                    <a:pt x="4194" y="7006"/>
                  </a:lnTo>
                  <a:lnTo>
                    <a:pt x="4425" y="7358"/>
                  </a:lnTo>
                  <a:lnTo>
                    <a:pt x="4582" y="7516"/>
                  </a:lnTo>
                  <a:lnTo>
                    <a:pt x="4776" y="7685"/>
                  </a:lnTo>
                  <a:lnTo>
                    <a:pt x="5176" y="7879"/>
                  </a:lnTo>
                  <a:lnTo>
                    <a:pt x="5552" y="7952"/>
                  </a:lnTo>
                  <a:lnTo>
                    <a:pt x="5879" y="7855"/>
                  </a:lnTo>
                  <a:lnTo>
                    <a:pt x="6000" y="7746"/>
                  </a:lnTo>
                  <a:lnTo>
                    <a:pt x="6097" y="7625"/>
                  </a:lnTo>
                  <a:lnTo>
                    <a:pt x="6146" y="7285"/>
                  </a:lnTo>
                  <a:lnTo>
                    <a:pt x="6061" y="6910"/>
                  </a:lnTo>
                  <a:lnTo>
                    <a:pt x="5818" y="6534"/>
                  </a:lnTo>
                  <a:lnTo>
                    <a:pt x="5649" y="6352"/>
                  </a:lnTo>
                  <a:lnTo>
                    <a:pt x="5455" y="6194"/>
                  </a:lnTo>
                  <a:lnTo>
                    <a:pt x="4994" y="5988"/>
                  </a:lnTo>
                  <a:lnTo>
                    <a:pt x="4740" y="5952"/>
                  </a:lnTo>
                  <a:lnTo>
                    <a:pt x="5673" y="2473"/>
                  </a:lnTo>
                  <a:lnTo>
                    <a:pt x="11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475;p34">
            <a:extLst>
              <a:ext uri="{FF2B5EF4-FFF2-40B4-BE49-F238E27FC236}">
                <a16:creationId xmlns:a16="http://schemas.microsoft.com/office/drawing/2014/main" id="{03AE91EC-424A-47E2-B1FC-3C70C228464F}"/>
              </a:ext>
            </a:extLst>
          </p:cNvPr>
          <p:cNvSpPr txBox="1">
            <a:spLocks noGrp="1"/>
          </p:cNvSpPr>
          <p:nvPr>
            <p:ph type="title"/>
          </p:nvPr>
        </p:nvSpPr>
        <p:spPr>
          <a:xfrm>
            <a:off x="3750246" y="1671754"/>
            <a:ext cx="4927337" cy="1561789"/>
          </a:xfrm>
          <a:prstGeom prst="rect">
            <a:avLst/>
          </a:prstGeom>
        </p:spPr>
        <p:txBody>
          <a:bodyPr spcFirstLastPara="1" wrap="square" lIns="228600" tIns="228600" rIns="228600" bIns="228600" anchor="ctr" anchorCtr="0">
            <a:noAutofit/>
          </a:bodyPr>
          <a:lstStyle/>
          <a:p>
            <a:pPr marL="0" lvl="0" indent="0" algn="ctr" rtl="0">
              <a:spcBef>
                <a:spcPts val="0"/>
              </a:spcBef>
              <a:spcAft>
                <a:spcPts val="0"/>
              </a:spcAft>
              <a:buNone/>
            </a:pPr>
            <a:r>
              <a:rPr lang="en-IN" sz="4800" dirty="0">
                <a:solidFill>
                  <a:schemeClr val="accent3">
                    <a:lumMod val="25000"/>
                  </a:schemeClr>
                </a:solidFill>
                <a:latin typeface="Broadway" panose="04040905080B02020502" pitchFamily="82" charset="0"/>
              </a:rPr>
              <a:t>K-MEANS CLUSTERING</a:t>
            </a:r>
            <a:endParaRPr sz="4800" dirty="0">
              <a:solidFill>
                <a:schemeClr val="accent3">
                  <a:lumMod val="25000"/>
                </a:schemeClr>
              </a:solidFill>
              <a:latin typeface="Broadway" panose="04040905080B02020502" pitchFamily="82" charset="0"/>
            </a:endParaRPr>
          </a:p>
        </p:txBody>
      </p:sp>
    </p:spTree>
    <p:extLst>
      <p:ext uri="{BB962C8B-B14F-4D97-AF65-F5344CB8AC3E}">
        <p14:creationId xmlns:p14="http://schemas.microsoft.com/office/powerpoint/2010/main" val="20373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852107" y="0"/>
            <a:ext cx="7575613"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tx1"/>
                </a:solidFill>
                <a:latin typeface="Broadway" panose="04040905080B02020502" pitchFamily="82" charset="0"/>
              </a:rPr>
              <a:t>VISUALIZING THE CLUSTERS</a:t>
            </a:r>
          </a:p>
        </p:txBody>
      </p:sp>
      <p:pic>
        <p:nvPicPr>
          <p:cNvPr id="6161" name="Picture 17">
            <a:extLst>
              <a:ext uri="{FF2B5EF4-FFF2-40B4-BE49-F238E27FC236}">
                <a16:creationId xmlns:a16="http://schemas.microsoft.com/office/drawing/2014/main" id="{A0575B95-D39E-4972-A120-4CCCB4D7D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7705"/>
            <a:ext cx="914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163" name="Picture 19">
            <a:extLst>
              <a:ext uri="{FF2B5EF4-FFF2-40B4-BE49-F238E27FC236}">
                <a16:creationId xmlns:a16="http://schemas.microsoft.com/office/drawing/2014/main" id="{9330C876-B696-418F-A279-C9BC1E5CF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06615"/>
            <a:ext cx="9144000" cy="15240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oogle Shape;490;p34">
            <a:extLst>
              <a:ext uri="{FF2B5EF4-FFF2-40B4-BE49-F238E27FC236}">
                <a16:creationId xmlns:a16="http://schemas.microsoft.com/office/drawing/2014/main" id="{F204BCD4-ED68-457D-B10D-8E0A88809CB2}"/>
              </a:ext>
            </a:extLst>
          </p:cNvPr>
          <p:cNvGrpSpPr/>
          <p:nvPr/>
        </p:nvGrpSpPr>
        <p:grpSpPr>
          <a:xfrm>
            <a:off x="1545344" y="95506"/>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81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7170" name="Picture 2">
            <a:extLst>
              <a:ext uri="{FF2B5EF4-FFF2-40B4-BE49-F238E27FC236}">
                <a16:creationId xmlns:a16="http://schemas.microsoft.com/office/drawing/2014/main" id="{42135641-7DDA-4EB8-B2BA-52EE0026F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45E19F5-F310-49BC-8481-C5C6D0B36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6522"/>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BD626A0-363A-4F92-8C69-039CF84DBD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84547"/>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2368F57-4DB3-455C-BE0D-2139E5DFF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47511"/>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5AC429E2-26DE-432F-AD08-0AC28A42A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502562"/>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7C3E158C-5DFE-4278-A1DB-5A5E71CE2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370070"/>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31860E9E-F3A5-45E1-A6AD-4E0A65F81B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0"/>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A46E7530-7C71-4471-A3EF-CC15047C14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878938"/>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a:extLst>
              <a:ext uri="{FF2B5EF4-FFF2-40B4-BE49-F238E27FC236}">
                <a16:creationId xmlns:a16="http://schemas.microsoft.com/office/drawing/2014/main" id="{75EC5A31-BC7A-4127-9543-A08AC31EB0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1759486"/>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a:extLst>
              <a:ext uri="{FF2B5EF4-FFF2-40B4-BE49-F238E27FC236}">
                <a16:creationId xmlns:a16="http://schemas.microsoft.com/office/drawing/2014/main" id="{AF7215A6-D733-45B1-AC9A-2A8646251F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625090"/>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a:extLst>
              <a:ext uri="{FF2B5EF4-FFF2-40B4-BE49-F238E27FC236}">
                <a16:creationId xmlns:a16="http://schemas.microsoft.com/office/drawing/2014/main" id="{EA8E9B72-A722-402D-B911-CD5845C8AD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3458014"/>
            <a:ext cx="457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1">
            <a:extLst>
              <a:ext uri="{FF2B5EF4-FFF2-40B4-BE49-F238E27FC236}">
                <a16:creationId xmlns:a16="http://schemas.microsoft.com/office/drawing/2014/main" id="{FDE6E4F4-DAF4-4AC7-8EE5-F3BCAF6918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334315"/>
            <a:ext cx="4572000" cy="79130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345C5B49-D0B3-470F-AE6D-5B2C48219B84}"/>
              </a:ext>
            </a:extLst>
          </p:cNvPr>
          <p:cNvCxnSpPr/>
          <p:nvPr/>
        </p:nvCxnSpPr>
        <p:spPr>
          <a:xfrm>
            <a:off x="4572000" y="0"/>
            <a:ext cx="0" cy="50673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6460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880828" y="198454"/>
            <a:ext cx="7764780" cy="6280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1"/>
                </a:solidFill>
                <a:latin typeface="Broadway" panose="04040905080B02020502" pitchFamily="82" charset="0"/>
              </a:rPr>
              <a:t>INTERPRETATION OF THE CLUSTERS</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E7A4F1D-8B9B-4B45-BBFE-8B8CBDAC9932}"/>
              </a:ext>
            </a:extLst>
          </p:cNvPr>
          <p:cNvSpPr txBox="1"/>
          <p:nvPr/>
        </p:nvSpPr>
        <p:spPr>
          <a:xfrm>
            <a:off x="953470" y="851143"/>
            <a:ext cx="7177272" cy="440120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Cluster 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Highest number of Grammy winning songs.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explicit content.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Least number of popular songs.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Highest Acousticness.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Low-medium Energy.</a:t>
            </a:r>
          </a:p>
          <a:p>
            <a:r>
              <a:rPr lang="en-IN" b="1" dirty="0">
                <a:latin typeface="Times New Roman" panose="02020603050405020304" pitchFamily="18" charset="0"/>
                <a:cs typeface="Times New Roman" panose="02020603050405020304" pitchFamily="18" charset="0"/>
              </a:rPr>
              <a:t>Cluster 1:</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Least number of Grammy winning songs.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Most explicit content.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Medium popularity- more than cluster 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Acousticness.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Energy.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Highest Speechiness.</a:t>
            </a:r>
          </a:p>
          <a:p>
            <a:r>
              <a:rPr lang="en-IN" b="1" dirty="0">
                <a:latin typeface="Times New Roman" panose="02020603050405020304" pitchFamily="18" charset="0"/>
                <a:cs typeface="Times New Roman" panose="02020603050405020304" pitchFamily="18" charset="0"/>
              </a:rPr>
              <a:t>Cluster 2:</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Grammy winning songs.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Least explicit content.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Most popularity.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Acousticness.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Energy.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22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7" name="Google Shape;797;p39"/>
          <p:cNvSpPr/>
          <p:nvPr/>
        </p:nvSpPr>
        <p:spPr>
          <a:xfrm>
            <a:off x="2435805" y="4347259"/>
            <a:ext cx="30412" cy="8758"/>
          </a:xfrm>
          <a:custGeom>
            <a:avLst/>
            <a:gdLst/>
            <a:ahLst/>
            <a:cxnLst/>
            <a:rect l="l" t="t" r="r" b="b"/>
            <a:pathLst>
              <a:path w="507" h="146" fill="none" extrusionOk="0">
                <a:moveTo>
                  <a:pt x="0" y="145"/>
                </a:moveTo>
                <a:lnTo>
                  <a:pt x="73" y="1"/>
                </a:lnTo>
                <a:lnTo>
                  <a:pt x="506" y="73"/>
                </a:lnTo>
                <a:lnTo>
                  <a:pt x="506" y="73"/>
                </a:lnTo>
                <a:lnTo>
                  <a:pt x="0"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1049250" y="1448540"/>
            <a:ext cx="143064" cy="199390"/>
          </a:xfrm>
          <a:custGeom>
            <a:avLst/>
            <a:gdLst/>
            <a:ahLst/>
            <a:cxnLst/>
            <a:rect l="l" t="t" r="r" b="b"/>
            <a:pathLst>
              <a:path w="2385" h="3324" extrusionOk="0">
                <a:moveTo>
                  <a:pt x="1301" y="1"/>
                </a:moveTo>
                <a:lnTo>
                  <a:pt x="940" y="2023"/>
                </a:lnTo>
                <a:lnTo>
                  <a:pt x="1" y="1806"/>
                </a:lnTo>
                <a:lnTo>
                  <a:pt x="1" y="2673"/>
                </a:lnTo>
                <a:lnTo>
                  <a:pt x="940" y="2673"/>
                </a:lnTo>
                <a:lnTo>
                  <a:pt x="1518" y="434"/>
                </a:lnTo>
                <a:lnTo>
                  <a:pt x="2168" y="723"/>
                </a:lnTo>
                <a:lnTo>
                  <a:pt x="1951" y="2384"/>
                </a:lnTo>
                <a:lnTo>
                  <a:pt x="1301" y="2673"/>
                </a:lnTo>
                <a:lnTo>
                  <a:pt x="1445" y="3323"/>
                </a:lnTo>
                <a:lnTo>
                  <a:pt x="2168" y="3034"/>
                </a:lnTo>
                <a:lnTo>
                  <a:pt x="2384" y="217"/>
                </a:lnTo>
                <a:lnTo>
                  <a:pt x="1301" y="1"/>
                </a:lnTo>
                <a:close/>
              </a:path>
            </a:pathLst>
          </a:custGeom>
          <a:solidFill>
            <a:srgbClr val="702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1499858" y="1275243"/>
            <a:ext cx="104074" cy="82359"/>
          </a:xfrm>
          <a:custGeom>
            <a:avLst/>
            <a:gdLst/>
            <a:ahLst/>
            <a:cxnLst/>
            <a:rect l="l" t="t" r="r" b="b"/>
            <a:pathLst>
              <a:path w="1735" h="1373" extrusionOk="0">
                <a:moveTo>
                  <a:pt x="1590" y="0"/>
                </a:moveTo>
                <a:lnTo>
                  <a:pt x="796" y="1012"/>
                </a:lnTo>
                <a:lnTo>
                  <a:pt x="362" y="795"/>
                </a:lnTo>
                <a:lnTo>
                  <a:pt x="1" y="1373"/>
                </a:lnTo>
                <a:lnTo>
                  <a:pt x="868" y="1373"/>
                </a:lnTo>
                <a:lnTo>
                  <a:pt x="1735" y="72"/>
                </a:lnTo>
                <a:lnTo>
                  <a:pt x="1590" y="0"/>
                </a:lnTo>
                <a:close/>
              </a:path>
            </a:pathLst>
          </a:custGeom>
          <a:solidFill>
            <a:srgbClr val="702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1387206" y="1435523"/>
            <a:ext cx="69403" cy="190752"/>
          </a:xfrm>
          <a:custGeom>
            <a:avLst/>
            <a:gdLst/>
            <a:ahLst/>
            <a:cxnLst/>
            <a:rect l="l" t="t" r="r" b="b"/>
            <a:pathLst>
              <a:path w="1157" h="3180" extrusionOk="0">
                <a:moveTo>
                  <a:pt x="579" y="1"/>
                </a:moveTo>
                <a:lnTo>
                  <a:pt x="290" y="145"/>
                </a:lnTo>
                <a:lnTo>
                  <a:pt x="651" y="1951"/>
                </a:lnTo>
                <a:lnTo>
                  <a:pt x="1" y="2240"/>
                </a:lnTo>
                <a:lnTo>
                  <a:pt x="290" y="3179"/>
                </a:lnTo>
                <a:lnTo>
                  <a:pt x="1157" y="2240"/>
                </a:lnTo>
                <a:lnTo>
                  <a:pt x="579" y="1"/>
                </a:lnTo>
                <a:close/>
              </a:path>
            </a:pathLst>
          </a:custGeom>
          <a:solidFill>
            <a:srgbClr val="702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1200892" y="1136557"/>
            <a:ext cx="190752" cy="156081"/>
          </a:xfrm>
          <a:custGeom>
            <a:avLst/>
            <a:gdLst/>
            <a:ahLst/>
            <a:cxnLst/>
            <a:rect l="l" t="t" r="r" b="b"/>
            <a:pathLst>
              <a:path w="3180" h="2602" extrusionOk="0">
                <a:moveTo>
                  <a:pt x="1662" y="1"/>
                </a:moveTo>
                <a:lnTo>
                  <a:pt x="1301" y="940"/>
                </a:lnTo>
                <a:lnTo>
                  <a:pt x="1012" y="1734"/>
                </a:lnTo>
                <a:lnTo>
                  <a:pt x="290" y="1662"/>
                </a:lnTo>
                <a:lnTo>
                  <a:pt x="1" y="2601"/>
                </a:lnTo>
                <a:lnTo>
                  <a:pt x="1229" y="2240"/>
                </a:lnTo>
                <a:lnTo>
                  <a:pt x="1590" y="1084"/>
                </a:lnTo>
                <a:lnTo>
                  <a:pt x="2673" y="1590"/>
                </a:lnTo>
                <a:lnTo>
                  <a:pt x="2818" y="1301"/>
                </a:lnTo>
                <a:lnTo>
                  <a:pt x="1662" y="868"/>
                </a:lnTo>
                <a:lnTo>
                  <a:pt x="1879" y="290"/>
                </a:lnTo>
                <a:lnTo>
                  <a:pt x="3035" y="434"/>
                </a:lnTo>
                <a:lnTo>
                  <a:pt x="3179" y="1"/>
                </a:lnTo>
                <a:close/>
              </a:path>
            </a:pathLst>
          </a:custGeom>
          <a:solidFill>
            <a:srgbClr val="702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2162813" y="4221650"/>
            <a:ext cx="112712" cy="199330"/>
          </a:xfrm>
          <a:custGeom>
            <a:avLst/>
            <a:gdLst/>
            <a:ahLst/>
            <a:cxnLst/>
            <a:rect l="l" t="t" r="r" b="b"/>
            <a:pathLst>
              <a:path w="1879" h="3323" extrusionOk="0">
                <a:moveTo>
                  <a:pt x="1445" y="0"/>
                </a:moveTo>
                <a:lnTo>
                  <a:pt x="362" y="217"/>
                </a:lnTo>
                <a:lnTo>
                  <a:pt x="290" y="217"/>
                </a:lnTo>
                <a:lnTo>
                  <a:pt x="290" y="289"/>
                </a:lnTo>
                <a:lnTo>
                  <a:pt x="1" y="3178"/>
                </a:lnTo>
                <a:lnTo>
                  <a:pt x="73" y="3323"/>
                </a:lnTo>
                <a:lnTo>
                  <a:pt x="217" y="3323"/>
                </a:lnTo>
                <a:lnTo>
                  <a:pt x="1807" y="2167"/>
                </a:lnTo>
                <a:lnTo>
                  <a:pt x="1879" y="2023"/>
                </a:lnTo>
                <a:lnTo>
                  <a:pt x="1590" y="145"/>
                </a:lnTo>
                <a:lnTo>
                  <a:pt x="1518" y="72"/>
                </a:lnTo>
                <a:lnTo>
                  <a:pt x="1445"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2288482" y="4212952"/>
            <a:ext cx="112712" cy="216726"/>
          </a:xfrm>
          <a:custGeom>
            <a:avLst/>
            <a:gdLst/>
            <a:ahLst/>
            <a:cxnLst/>
            <a:rect l="l" t="t" r="r" b="b"/>
            <a:pathLst>
              <a:path w="1879" h="3613" extrusionOk="0">
                <a:moveTo>
                  <a:pt x="1084" y="1"/>
                </a:moveTo>
                <a:lnTo>
                  <a:pt x="73" y="145"/>
                </a:lnTo>
                <a:lnTo>
                  <a:pt x="0" y="217"/>
                </a:lnTo>
                <a:lnTo>
                  <a:pt x="0" y="290"/>
                </a:lnTo>
                <a:lnTo>
                  <a:pt x="145" y="2023"/>
                </a:lnTo>
                <a:lnTo>
                  <a:pt x="145" y="2095"/>
                </a:lnTo>
                <a:lnTo>
                  <a:pt x="1445" y="3612"/>
                </a:lnTo>
                <a:lnTo>
                  <a:pt x="1590" y="3612"/>
                </a:lnTo>
                <a:lnTo>
                  <a:pt x="1662" y="3540"/>
                </a:lnTo>
                <a:lnTo>
                  <a:pt x="1879" y="1879"/>
                </a:lnTo>
                <a:lnTo>
                  <a:pt x="1879" y="1807"/>
                </a:lnTo>
                <a:lnTo>
                  <a:pt x="1228" y="73"/>
                </a:lnTo>
                <a:lnTo>
                  <a:pt x="1156"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1599553" y="928589"/>
            <a:ext cx="1477551" cy="1343304"/>
          </a:xfrm>
          <a:custGeom>
            <a:avLst/>
            <a:gdLst/>
            <a:ahLst/>
            <a:cxnLst/>
            <a:rect l="l" t="t" r="r" b="b"/>
            <a:pathLst>
              <a:path w="24632" h="22394" extrusionOk="0">
                <a:moveTo>
                  <a:pt x="8668" y="1"/>
                </a:moveTo>
                <a:lnTo>
                  <a:pt x="4768" y="940"/>
                </a:lnTo>
                <a:lnTo>
                  <a:pt x="4695" y="1012"/>
                </a:lnTo>
                <a:lnTo>
                  <a:pt x="4623" y="1084"/>
                </a:lnTo>
                <a:lnTo>
                  <a:pt x="4190" y="3973"/>
                </a:lnTo>
                <a:lnTo>
                  <a:pt x="4190" y="4046"/>
                </a:lnTo>
                <a:lnTo>
                  <a:pt x="4479" y="6285"/>
                </a:lnTo>
                <a:lnTo>
                  <a:pt x="4262" y="7079"/>
                </a:lnTo>
                <a:lnTo>
                  <a:pt x="4190" y="7224"/>
                </a:lnTo>
                <a:lnTo>
                  <a:pt x="217" y="9824"/>
                </a:lnTo>
                <a:lnTo>
                  <a:pt x="145" y="9969"/>
                </a:lnTo>
                <a:lnTo>
                  <a:pt x="0" y="17698"/>
                </a:lnTo>
                <a:lnTo>
                  <a:pt x="0" y="17770"/>
                </a:lnTo>
                <a:lnTo>
                  <a:pt x="1084" y="22321"/>
                </a:lnTo>
                <a:lnTo>
                  <a:pt x="1156" y="22393"/>
                </a:lnTo>
                <a:lnTo>
                  <a:pt x="2745" y="22393"/>
                </a:lnTo>
                <a:lnTo>
                  <a:pt x="2890" y="22321"/>
                </a:lnTo>
                <a:lnTo>
                  <a:pt x="2890" y="22249"/>
                </a:lnTo>
                <a:lnTo>
                  <a:pt x="3468" y="11775"/>
                </a:lnTo>
                <a:lnTo>
                  <a:pt x="3540" y="11630"/>
                </a:lnTo>
                <a:lnTo>
                  <a:pt x="3684" y="11630"/>
                </a:lnTo>
                <a:lnTo>
                  <a:pt x="8596" y="14375"/>
                </a:lnTo>
                <a:lnTo>
                  <a:pt x="8741" y="14375"/>
                </a:lnTo>
                <a:lnTo>
                  <a:pt x="11702" y="14014"/>
                </a:lnTo>
                <a:lnTo>
                  <a:pt x="11774" y="13942"/>
                </a:lnTo>
                <a:lnTo>
                  <a:pt x="15169" y="11341"/>
                </a:lnTo>
                <a:lnTo>
                  <a:pt x="15314" y="11341"/>
                </a:lnTo>
                <a:lnTo>
                  <a:pt x="15603" y="11413"/>
                </a:lnTo>
                <a:lnTo>
                  <a:pt x="15747" y="11486"/>
                </a:lnTo>
                <a:lnTo>
                  <a:pt x="19287" y="18998"/>
                </a:lnTo>
                <a:lnTo>
                  <a:pt x="19431" y="19070"/>
                </a:lnTo>
                <a:lnTo>
                  <a:pt x="19503" y="19070"/>
                </a:lnTo>
                <a:lnTo>
                  <a:pt x="22104" y="17698"/>
                </a:lnTo>
                <a:lnTo>
                  <a:pt x="22176" y="17553"/>
                </a:lnTo>
                <a:lnTo>
                  <a:pt x="22321" y="8596"/>
                </a:lnTo>
                <a:lnTo>
                  <a:pt x="22393" y="8524"/>
                </a:lnTo>
                <a:lnTo>
                  <a:pt x="24632" y="6140"/>
                </a:lnTo>
                <a:lnTo>
                  <a:pt x="24632" y="6068"/>
                </a:lnTo>
                <a:lnTo>
                  <a:pt x="24632" y="5996"/>
                </a:lnTo>
                <a:lnTo>
                  <a:pt x="24343" y="5418"/>
                </a:lnTo>
                <a:lnTo>
                  <a:pt x="24271" y="5346"/>
                </a:lnTo>
                <a:lnTo>
                  <a:pt x="24126" y="5346"/>
                </a:lnTo>
                <a:lnTo>
                  <a:pt x="22248" y="5851"/>
                </a:lnTo>
                <a:lnTo>
                  <a:pt x="22176" y="5851"/>
                </a:lnTo>
                <a:lnTo>
                  <a:pt x="22104" y="5707"/>
                </a:lnTo>
                <a:lnTo>
                  <a:pt x="21887" y="4985"/>
                </a:lnTo>
                <a:lnTo>
                  <a:pt x="21815" y="4840"/>
                </a:lnTo>
                <a:lnTo>
                  <a:pt x="21743" y="4840"/>
                </a:lnTo>
                <a:lnTo>
                  <a:pt x="21381" y="4985"/>
                </a:lnTo>
                <a:lnTo>
                  <a:pt x="21309" y="5057"/>
                </a:lnTo>
                <a:lnTo>
                  <a:pt x="21309" y="5129"/>
                </a:lnTo>
                <a:lnTo>
                  <a:pt x="21381" y="6357"/>
                </a:lnTo>
                <a:lnTo>
                  <a:pt x="19865" y="12208"/>
                </a:lnTo>
                <a:lnTo>
                  <a:pt x="19865" y="12280"/>
                </a:lnTo>
                <a:lnTo>
                  <a:pt x="19720" y="12353"/>
                </a:lnTo>
                <a:lnTo>
                  <a:pt x="19648" y="12353"/>
                </a:lnTo>
                <a:lnTo>
                  <a:pt x="19576" y="12280"/>
                </a:lnTo>
                <a:lnTo>
                  <a:pt x="16397" y="6791"/>
                </a:lnTo>
                <a:lnTo>
                  <a:pt x="16253" y="6718"/>
                </a:lnTo>
                <a:lnTo>
                  <a:pt x="11558" y="6718"/>
                </a:lnTo>
                <a:lnTo>
                  <a:pt x="11485" y="6646"/>
                </a:lnTo>
                <a:lnTo>
                  <a:pt x="11413" y="6574"/>
                </a:lnTo>
                <a:lnTo>
                  <a:pt x="10474" y="4335"/>
                </a:lnTo>
                <a:lnTo>
                  <a:pt x="10474" y="4262"/>
                </a:lnTo>
                <a:lnTo>
                  <a:pt x="10546" y="4190"/>
                </a:lnTo>
                <a:lnTo>
                  <a:pt x="11052" y="3684"/>
                </a:lnTo>
                <a:lnTo>
                  <a:pt x="11124" y="3540"/>
                </a:lnTo>
                <a:lnTo>
                  <a:pt x="10980" y="2529"/>
                </a:lnTo>
                <a:lnTo>
                  <a:pt x="10908" y="2457"/>
                </a:lnTo>
                <a:lnTo>
                  <a:pt x="10763" y="2457"/>
                </a:lnTo>
                <a:lnTo>
                  <a:pt x="10041" y="2673"/>
                </a:lnTo>
                <a:lnTo>
                  <a:pt x="9969" y="2673"/>
                </a:lnTo>
                <a:lnTo>
                  <a:pt x="9896" y="2601"/>
                </a:lnTo>
                <a:lnTo>
                  <a:pt x="8885" y="73"/>
                </a:lnTo>
                <a:lnTo>
                  <a:pt x="8813" y="1"/>
                </a:lnTo>
                <a:close/>
              </a:path>
            </a:pathLst>
          </a:custGeom>
          <a:solidFill>
            <a:srgbClr val="77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1794504" y="1548175"/>
            <a:ext cx="992332" cy="2716841"/>
          </a:xfrm>
          <a:custGeom>
            <a:avLst/>
            <a:gdLst/>
            <a:ahLst/>
            <a:cxnLst/>
            <a:rect l="l" t="t" r="r" b="b"/>
            <a:pathLst>
              <a:path w="16543" h="45292" extrusionOk="0">
                <a:moveTo>
                  <a:pt x="9752" y="1"/>
                </a:moveTo>
                <a:lnTo>
                  <a:pt x="6430" y="2457"/>
                </a:lnTo>
                <a:lnTo>
                  <a:pt x="6285" y="2529"/>
                </a:lnTo>
                <a:lnTo>
                  <a:pt x="1229" y="723"/>
                </a:lnTo>
                <a:lnTo>
                  <a:pt x="1084" y="723"/>
                </a:lnTo>
                <a:lnTo>
                  <a:pt x="1012" y="796"/>
                </a:lnTo>
                <a:lnTo>
                  <a:pt x="145" y="2746"/>
                </a:lnTo>
                <a:lnTo>
                  <a:pt x="145" y="2818"/>
                </a:lnTo>
                <a:lnTo>
                  <a:pt x="1" y="3685"/>
                </a:lnTo>
                <a:lnTo>
                  <a:pt x="1" y="3757"/>
                </a:lnTo>
                <a:lnTo>
                  <a:pt x="3396" y="10186"/>
                </a:lnTo>
                <a:lnTo>
                  <a:pt x="3396" y="10258"/>
                </a:lnTo>
                <a:lnTo>
                  <a:pt x="3324" y="10330"/>
                </a:lnTo>
                <a:lnTo>
                  <a:pt x="1012" y="13436"/>
                </a:lnTo>
                <a:lnTo>
                  <a:pt x="1" y="18059"/>
                </a:lnTo>
                <a:lnTo>
                  <a:pt x="1157" y="29545"/>
                </a:lnTo>
                <a:lnTo>
                  <a:pt x="1157" y="29617"/>
                </a:lnTo>
                <a:lnTo>
                  <a:pt x="6141" y="45003"/>
                </a:lnTo>
                <a:lnTo>
                  <a:pt x="6141" y="45075"/>
                </a:lnTo>
                <a:lnTo>
                  <a:pt x="6285" y="45147"/>
                </a:lnTo>
                <a:lnTo>
                  <a:pt x="8308" y="45292"/>
                </a:lnTo>
                <a:lnTo>
                  <a:pt x="10330" y="44786"/>
                </a:lnTo>
                <a:lnTo>
                  <a:pt x="10475" y="44714"/>
                </a:lnTo>
                <a:lnTo>
                  <a:pt x="16542" y="26872"/>
                </a:lnTo>
                <a:lnTo>
                  <a:pt x="16542" y="26800"/>
                </a:lnTo>
                <a:lnTo>
                  <a:pt x="14592" y="13364"/>
                </a:lnTo>
                <a:lnTo>
                  <a:pt x="14592" y="13292"/>
                </a:lnTo>
                <a:lnTo>
                  <a:pt x="10547" y="9319"/>
                </a:lnTo>
                <a:lnTo>
                  <a:pt x="10547" y="9175"/>
                </a:lnTo>
                <a:lnTo>
                  <a:pt x="12425" y="1229"/>
                </a:lnTo>
                <a:lnTo>
                  <a:pt x="12425" y="1157"/>
                </a:lnTo>
                <a:lnTo>
                  <a:pt x="12353" y="1084"/>
                </a:lnTo>
                <a:lnTo>
                  <a:pt x="98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1889821" y="1322871"/>
            <a:ext cx="229743" cy="82419"/>
          </a:xfrm>
          <a:custGeom>
            <a:avLst/>
            <a:gdLst/>
            <a:ahLst/>
            <a:cxnLst/>
            <a:rect l="l" t="t" r="r" b="b"/>
            <a:pathLst>
              <a:path w="3830" h="1374" extrusionOk="0">
                <a:moveTo>
                  <a:pt x="3613" y="1"/>
                </a:moveTo>
                <a:lnTo>
                  <a:pt x="1879" y="1157"/>
                </a:lnTo>
                <a:lnTo>
                  <a:pt x="73" y="795"/>
                </a:lnTo>
                <a:lnTo>
                  <a:pt x="1" y="795"/>
                </a:lnTo>
                <a:lnTo>
                  <a:pt x="1" y="868"/>
                </a:lnTo>
                <a:lnTo>
                  <a:pt x="1" y="1012"/>
                </a:lnTo>
                <a:lnTo>
                  <a:pt x="73" y="1012"/>
                </a:lnTo>
                <a:lnTo>
                  <a:pt x="1879" y="1373"/>
                </a:lnTo>
                <a:lnTo>
                  <a:pt x="1951" y="1373"/>
                </a:lnTo>
                <a:lnTo>
                  <a:pt x="3757" y="218"/>
                </a:lnTo>
                <a:lnTo>
                  <a:pt x="3829" y="145"/>
                </a:lnTo>
                <a:lnTo>
                  <a:pt x="3757" y="73"/>
                </a:lnTo>
                <a:lnTo>
                  <a:pt x="3757" y="1"/>
                </a:lnTo>
                <a:close/>
              </a:path>
            </a:pathLst>
          </a:custGeom>
          <a:solidFill>
            <a:srgbClr val="592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885502" y="1205900"/>
            <a:ext cx="104074" cy="91057"/>
          </a:xfrm>
          <a:custGeom>
            <a:avLst/>
            <a:gdLst/>
            <a:ahLst/>
            <a:cxnLst/>
            <a:rect l="l" t="t" r="r" b="b"/>
            <a:pathLst>
              <a:path w="1735" h="1518" extrusionOk="0">
                <a:moveTo>
                  <a:pt x="434" y="1"/>
                </a:moveTo>
                <a:lnTo>
                  <a:pt x="362" y="73"/>
                </a:lnTo>
                <a:lnTo>
                  <a:pt x="1" y="578"/>
                </a:lnTo>
                <a:lnTo>
                  <a:pt x="145" y="1228"/>
                </a:lnTo>
                <a:lnTo>
                  <a:pt x="217" y="1373"/>
                </a:lnTo>
                <a:lnTo>
                  <a:pt x="434" y="1517"/>
                </a:lnTo>
                <a:lnTo>
                  <a:pt x="1229" y="1517"/>
                </a:lnTo>
                <a:lnTo>
                  <a:pt x="1373" y="1373"/>
                </a:lnTo>
                <a:lnTo>
                  <a:pt x="1734" y="795"/>
                </a:lnTo>
                <a:lnTo>
                  <a:pt x="1445" y="145"/>
                </a:lnTo>
                <a:lnTo>
                  <a:pt x="1301" y="73"/>
                </a:lnTo>
                <a:lnTo>
                  <a:pt x="1229" y="145"/>
                </a:lnTo>
                <a:lnTo>
                  <a:pt x="868" y="578"/>
                </a:lnTo>
                <a:lnTo>
                  <a:pt x="579" y="73"/>
                </a:lnTo>
                <a:lnTo>
                  <a:pt x="434" y="1"/>
                </a:lnTo>
                <a:close/>
              </a:path>
            </a:pathLst>
          </a:custGeom>
          <a:solidFill>
            <a:srgbClr val="AF4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1846512" y="677311"/>
            <a:ext cx="459365" cy="537286"/>
          </a:xfrm>
          <a:custGeom>
            <a:avLst/>
            <a:gdLst/>
            <a:ahLst/>
            <a:cxnLst/>
            <a:rect l="l" t="t" r="r" b="b"/>
            <a:pathLst>
              <a:path w="7658" h="8957" extrusionOk="0">
                <a:moveTo>
                  <a:pt x="5924" y="0"/>
                </a:moveTo>
                <a:lnTo>
                  <a:pt x="4840" y="72"/>
                </a:lnTo>
                <a:lnTo>
                  <a:pt x="4190" y="144"/>
                </a:lnTo>
                <a:lnTo>
                  <a:pt x="3973" y="144"/>
                </a:lnTo>
                <a:lnTo>
                  <a:pt x="3901" y="217"/>
                </a:lnTo>
                <a:lnTo>
                  <a:pt x="3685" y="2095"/>
                </a:lnTo>
                <a:lnTo>
                  <a:pt x="3685" y="2167"/>
                </a:lnTo>
                <a:lnTo>
                  <a:pt x="3612" y="2167"/>
                </a:lnTo>
                <a:lnTo>
                  <a:pt x="2312" y="2528"/>
                </a:lnTo>
                <a:lnTo>
                  <a:pt x="1590" y="2817"/>
                </a:lnTo>
                <a:lnTo>
                  <a:pt x="1156" y="3034"/>
                </a:lnTo>
                <a:lnTo>
                  <a:pt x="145" y="3973"/>
                </a:lnTo>
                <a:lnTo>
                  <a:pt x="145" y="4045"/>
                </a:lnTo>
                <a:lnTo>
                  <a:pt x="1" y="4767"/>
                </a:lnTo>
                <a:lnTo>
                  <a:pt x="145" y="4984"/>
                </a:lnTo>
                <a:lnTo>
                  <a:pt x="290" y="5418"/>
                </a:lnTo>
                <a:lnTo>
                  <a:pt x="651" y="6068"/>
                </a:lnTo>
                <a:lnTo>
                  <a:pt x="2023" y="6357"/>
                </a:lnTo>
                <a:lnTo>
                  <a:pt x="4262" y="6718"/>
                </a:lnTo>
                <a:lnTo>
                  <a:pt x="4407" y="6646"/>
                </a:lnTo>
                <a:lnTo>
                  <a:pt x="4624" y="6429"/>
                </a:lnTo>
                <a:lnTo>
                  <a:pt x="4840" y="6212"/>
                </a:lnTo>
                <a:lnTo>
                  <a:pt x="4913" y="6212"/>
                </a:lnTo>
                <a:lnTo>
                  <a:pt x="4985" y="6790"/>
                </a:lnTo>
                <a:lnTo>
                  <a:pt x="4985" y="6862"/>
                </a:lnTo>
                <a:lnTo>
                  <a:pt x="5346" y="7512"/>
                </a:lnTo>
                <a:lnTo>
                  <a:pt x="5418" y="7585"/>
                </a:lnTo>
                <a:lnTo>
                  <a:pt x="5563" y="7585"/>
                </a:lnTo>
                <a:lnTo>
                  <a:pt x="6140" y="7151"/>
                </a:lnTo>
                <a:lnTo>
                  <a:pt x="6285" y="7079"/>
                </a:lnTo>
                <a:lnTo>
                  <a:pt x="6357" y="7151"/>
                </a:lnTo>
                <a:lnTo>
                  <a:pt x="6502" y="7512"/>
                </a:lnTo>
                <a:lnTo>
                  <a:pt x="6574" y="7729"/>
                </a:lnTo>
                <a:lnTo>
                  <a:pt x="6574" y="7873"/>
                </a:lnTo>
                <a:lnTo>
                  <a:pt x="6429" y="8090"/>
                </a:lnTo>
                <a:lnTo>
                  <a:pt x="6213" y="8307"/>
                </a:lnTo>
                <a:lnTo>
                  <a:pt x="5779" y="8596"/>
                </a:lnTo>
                <a:lnTo>
                  <a:pt x="5996" y="8957"/>
                </a:lnTo>
                <a:lnTo>
                  <a:pt x="6574" y="8524"/>
                </a:lnTo>
                <a:lnTo>
                  <a:pt x="7080" y="8162"/>
                </a:lnTo>
                <a:lnTo>
                  <a:pt x="7441" y="7657"/>
                </a:lnTo>
                <a:lnTo>
                  <a:pt x="7513" y="7368"/>
                </a:lnTo>
                <a:lnTo>
                  <a:pt x="7585" y="6934"/>
                </a:lnTo>
                <a:lnTo>
                  <a:pt x="7657" y="5923"/>
                </a:lnTo>
                <a:lnTo>
                  <a:pt x="7657" y="4984"/>
                </a:lnTo>
                <a:lnTo>
                  <a:pt x="7585" y="4478"/>
                </a:lnTo>
                <a:lnTo>
                  <a:pt x="7441" y="4262"/>
                </a:lnTo>
                <a:lnTo>
                  <a:pt x="7007" y="3756"/>
                </a:lnTo>
                <a:lnTo>
                  <a:pt x="6285" y="2817"/>
                </a:lnTo>
                <a:lnTo>
                  <a:pt x="6285" y="2745"/>
                </a:lnTo>
                <a:lnTo>
                  <a:pt x="6285" y="2673"/>
                </a:lnTo>
                <a:lnTo>
                  <a:pt x="6863" y="2095"/>
                </a:lnTo>
                <a:lnTo>
                  <a:pt x="7152" y="1734"/>
                </a:lnTo>
                <a:lnTo>
                  <a:pt x="7224" y="1445"/>
                </a:lnTo>
                <a:lnTo>
                  <a:pt x="7152" y="1228"/>
                </a:lnTo>
                <a:lnTo>
                  <a:pt x="7080" y="1084"/>
                </a:lnTo>
                <a:lnTo>
                  <a:pt x="6646" y="578"/>
                </a:lnTo>
                <a:lnTo>
                  <a:pt x="6213" y="217"/>
                </a:lnTo>
                <a:lnTo>
                  <a:pt x="5924"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296208" y="1262226"/>
            <a:ext cx="637041" cy="3241110"/>
          </a:xfrm>
          <a:custGeom>
            <a:avLst/>
            <a:gdLst/>
            <a:ahLst/>
            <a:cxnLst/>
            <a:rect l="l" t="t" r="r" b="b"/>
            <a:pathLst>
              <a:path w="10620" h="54032" extrusionOk="0">
                <a:moveTo>
                  <a:pt x="9464" y="1"/>
                </a:moveTo>
                <a:lnTo>
                  <a:pt x="8091" y="217"/>
                </a:lnTo>
                <a:lnTo>
                  <a:pt x="7730" y="2529"/>
                </a:lnTo>
                <a:lnTo>
                  <a:pt x="8525" y="3829"/>
                </a:lnTo>
                <a:lnTo>
                  <a:pt x="2096" y="50709"/>
                </a:lnTo>
                <a:lnTo>
                  <a:pt x="1" y="51431"/>
                </a:lnTo>
                <a:lnTo>
                  <a:pt x="73" y="51937"/>
                </a:lnTo>
                <a:lnTo>
                  <a:pt x="1807" y="51431"/>
                </a:lnTo>
                <a:lnTo>
                  <a:pt x="362" y="54031"/>
                </a:lnTo>
                <a:lnTo>
                  <a:pt x="362" y="54031"/>
                </a:lnTo>
                <a:lnTo>
                  <a:pt x="1012" y="53742"/>
                </a:lnTo>
                <a:lnTo>
                  <a:pt x="2674" y="51648"/>
                </a:lnTo>
                <a:lnTo>
                  <a:pt x="4479" y="53381"/>
                </a:lnTo>
                <a:lnTo>
                  <a:pt x="4913" y="53092"/>
                </a:lnTo>
                <a:lnTo>
                  <a:pt x="3035" y="50420"/>
                </a:lnTo>
                <a:lnTo>
                  <a:pt x="8958" y="4335"/>
                </a:lnTo>
                <a:lnTo>
                  <a:pt x="9391" y="3973"/>
                </a:lnTo>
                <a:lnTo>
                  <a:pt x="10475" y="2818"/>
                </a:lnTo>
                <a:lnTo>
                  <a:pt x="10619" y="578"/>
                </a:lnTo>
                <a:lnTo>
                  <a:pt x="9464"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1660198" y="1461556"/>
            <a:ext cx="255716" cy="810337"/>
          </a:xfrm>
          <a:custGeom>
            <a:avLst/>
            <a:gdLst/>
            <a:ahLst/>
            <a:cxnLst/>
            <a:rect l="l" t="t" r="r" b="b"/>
            <a:pathLst>
              <a:path w="4263" h="13509" extrusionOk="0">
                <a:moveTo>
                  <a:pt x="2168" y="0"/>
                </a:moveTo>
                <a:lnTo>
                  <a:pt x="1084" y="2167"/>
                </a:lnTo>
                <a:lnTo>
                  <a:pt x="1229" y="3395"/>
                </a:lnTo>
                <a:lnTo>
                  <a:pt x="1" y="7946"/>
                </a:lnTo>
                <a:lnTo>
                  <a:pt x="651" y="13508"/>
                </a:lnTo>
                <a:lnTo>
                  <a:pt x="1879" y="13508"/>
                </a:lnTo>
                <a:lnTo>
                  <a:pt x="3757" y="12208"/>
                </a:lnTo>
                <a:lnTo>
                  <a:pt x="3034" y="3468"/>
                </a:lnTo>
                <a:lnTo>
                  <a:pt x="4262" y="2167"/>
                </a:lnTo>
                <a:lnTo>
                  <a:pt x="3973" y="1012"/>
                </a:lnTo>
                <a:lnTo>
                  <a:pt x="3757" y="145"/>
                </a:lnTo>
                <a:lnTo>
                  <a:pt x="2168" y="0"/>
                </a:lnTo>
                <a:close/>
              </a:path>
            </a:pathLst>
          </a:custGeom>
          <a:solidFill>
            <a:srgbClr val="77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881183" y="1461556"/>
            <a:ext cx="43369" cy="138685"/>
          </a:xfrm>
          <a:custGeom>
            <a:avLst/>
            <a:gdLst/>
            <a:ahLst/>
            <a:cxnLst/>
            <a:rect l="l" t="t" r="r" b="b"/>
            <a:pathLst>
              <a:path w="723" h="2312" extrusionOk="0">
                <a:moveTo>
                  <a:pt x="73" y="0"/>
                </a:moveTo>
                <a:lnTo>
                  <a:pt x="0" y="73"/>
                </a:lnTo>
                <a:lnTo>
                  <a:pt x="0" y="145"/>
                </a:lnTo>
                <a:lnTo>
                  <a:pt x="506" y="2240"/>
                </a:lnTo>
                <a:lnTo>
                  <a:pt x="506" y="2312"/>
                </a:lnTo>
                <a:lnTo>
                  <a:pt x="651" y="2312"/>
                </a:lnTo>
                <a:lnTo>
                  <a:pt x="723" y="2240"/>
                </a:lnTo>
                <a:lnTo>
                  <a:pt x="723" y="2167"/>
                </a:lnTo>
                <a:lnTo>
                  <a:pt x="217" y="73"/>
                </a:lnTo>
                <a:lnTo>
                  <a:pt x="145" y="0"/>
                </a:lnTo>
                <a:close/>
              </a:path>
            </a:pathLst>
          </a:custGeom>
          <a:solidFill>
            <a:srgbClr val="592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655879" y="1452859"/>
            <a:ext cx="138685" cy="827673"/>
          </a:xfrm>
          <a:custGeom>
            <a:avLst/>
            <a:gdLst/>
            <a:ahLst/>
            <a:cxnLst/>
            <a:rect l="l" t="t" r="r" b="b"/>
            <a:pathLst>
              <a:path w="2312" h="13798" extrusionOk="0">
                <a:moveTo>
                  <a:pt x="2167" y="1"/>
                </a:moveTo>
                <a:lnTo>
                  <a:pt x="2167" y="73"/>
                </a:lnTo>
                <a:lnTo>
                  <a:pt x="1012" y="2312"/>
                </a:lnTo>
                <a:lnTo>
                  <a:pt x="1012" y="2385"/>
                </a:lnTo>
                <a:lnTo>
                  <a:pt x="1228" y="3540"/>
                </a:lnTo>
                <a:lnTo>
                  <a:pt x="0" y="8091"/>
                </a:lnTo>
                <a:lnTo>
                  <a:pt x="650" y="13725"/>
                </a:lnTo>
                <a:lnTo>
                  <a:pt x="650" y="13797"/>
                </a:lnTo>
                <a:lnTo>
                  <a:pt x="723" y="13797"/>
                </a:lnTo>
                <a:lnTo>
                  <a:pt x="795" y="13725"/>
                </a:lnTo>
                <a:lnTo>
                  <a:pt x="867" y="13653"/>
                </a:lnTo>
                <a:lnTo>
                  <a:pt x="217" y="8091"/>
                </a:lnTo>
                <a:lnTo>
                  <a:pt x="1445" y="3540"/>
                </a:lnTo>
                <a:lnTo>
                  <a:pt x="1228" y="2385"/>
                </a:lnTo>
                <a:lnTo>
                  <a:pt x="2312" y="145"/>
                </a:lnTo>
                <a:lnTo>
                  <a:pt x="2312" y="73"/>
                </a:lnTo>
                <a:lnTo>
                  <a:pt x="2312" y="1"/>
                </a:lnTo>
                <a:close/>
              </a:path>
            </a:pathLst>
          </a:custGeom>
          <a:solidFill>
            <a:srgbClr val="592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TextBox 27">
            <a:extLst>
              <a:ext uri="{FF2B5EF4-FFF2-40B4-BE49-F238E27FC236}">
                <a16:creationId xmlns:a16="http://schemas.microsoft.com/office/drawing/2014/main" id="{A7CB081A-F882-406A-A897-302B67435E11}"/>
              </a:ext>
            </a:extLst>
          </p:cNvPr>
          <p:cNvSpPr txBox="1"/>
          <p:nvPr/>
        </p:nvSpPr>
        <p:spPr>
          <a:xfrm>
            <a:off x="3460236" y="1848475"/>
            <a:ext cx="5213323" cy="1446550"/>
          </a:xfrm>
          <a:prstGeom prst="rect">
            <a:avLst/>
          </a:prstGeom>
          <a:noFill/>
        </p:spPr>
        <p:txBody>
          <a:bodyPr wrap="square">
            <a:spAutoFit/>
          </a:bodyPr>
          <a:lstStyle/>
          <a:p>
            <a:pPr algn="ctr"/>
            <a:r>
              <a:rPr lang="en-IN" sz="4400" dirty="0">
                <a:solidFill>
                  <a:schemeClr val="accent3">
                    <a:lumMod val="25000"/>
                  </a:schemeClr>
                </a:solidFill>
                <a:latin typeface="Broadway" panose="04040905080B02020502" pitchFamily="82" charset="0"/>
              </a:rPr>
              <a:t>CLASSIFICATION MODELING</a:t>
            </a:r>
            <a:endParaRPr lang="en-IN"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795378" y="314007"/>
            <a:ext cx="7177272" cy="628014"/>
          </a:xfrm>
          <a:prstGeom prst="rect">
            <a:avLst/>
          </a:prstGeom>
        </p:spPr>
        <p:txBody>
          <a:bodyPr spcFirstLastPara="1" wrap="square" lIns="91425" tIns="91425" rIns="91425" bIns="91425" anchor="ctr" anchorCtr="0">
            <a:noAutofit/>
          </a:bodyPr>
          <a:lstStyle/>
          <a:p>
            <a:pPr algn="ctr"/>
            <a:r>
              <a:rPr lang="en-US" altLang="zh-CN" sz="2800" dirty="0">
                <a:solidFill>
                  <a:schemeClr val="tx2">
                    <a:lumMod val="10000"/>
                  </a:schemeClr>
                </a:solidFill>
                <a:latin typeface="Broadway" panose="04040905080B02020502" pitchFamily="82" charset="0"/>
              </a:rPr>
              <a:t>GRAMMY</a:t>
            </a:r>
            <a:r>
              <a:rPr lang="zh-CN" altLang="en-US" sz="2800" dirty="0">
                <a:solidFill>
                  <a:schemeClr val="tx2">
                    <a:lumMod val="10000"/>
                  </a:schemeClr>
                </a:solidFill>
                <a:latin typeface="Broadway" panose="04040905080B02020502" pitchFamily="82" charset="0"/>
              </a:rPr>
              <a:t> </a:t>
            </a:r>
            <a:r>
              <a:rPr lang="en-US" altLang="zh-CN" sz="2800" dirty="0">
                <a:solidFill>
                  <a:schemeClr val="tx2">
                    <a:lumMod val="10000"/>
                  </a:schemeClr>
                </a:solidFill>
                <a:latin typeface="Broadway" panose="04040905080B02020502" pitchFamily="82" charset="0"/>
              </a:rPr>
              <a:t>CLASSIFICATION</a:t>
            </a:r>
            <a:r>
              <a:rPr lang="zh-CN" altLang="en-US" sz="2800" dirty="0">
                <a:solidFill>
                  <a:schemeClr val="tx2">
                    <a:lumMod val="10000"/>
                  </a:schemeClr>
                </a:solidFill>
                <a:latin typeface="Broadway" panose="04040905080B02020502" pitchFamily="82" charset="0"/>
              </a:rPr>
              <a:t> </a:t>
            </a:r>
            <a:endParaRPr lang="en-US" sz="2800" dirty="0">
              <a:solidFill>
                <a:schemeClr val="tx2">
                  <a:lumMod val="10000"/>
                </a:schemeClr>
              </a:solidFill>
              <a:latin typeface="Broadway" panose="04040905080B02020502" pitchFamily="82" charset="0"/>
            </a:endParaRP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F814A203-1B3E-4FDA-8436-048497B4527A}"/>
              </a:ext>
            </a:extLst>
          </p:cNvPr>
          <p:cNvSpPr txBox="1"/>
          <p:nvPr/>
        </p:nvSpPr>
        <p:spPr>
          <a:xfrm>
            <a:off x="1624825" y="1293727"/>
            <a:ext cx="5894349" cy="461665"/>
          </a:xfrm>
          <a:prstGeom prst="rect">
            <a:avLst/>
          </a:prstGeom>
          <a:noFill/>
        </p:spPr>
        <p:txBody>
          <a:bodyPr wrap="square" rtlCol="0">
            <a:sp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Why winning a Grammy is so important? </a:t>
            </a:r>
          </a:p>
        </p:txBody>
      </p:sp>
      <p:sp>
        <p:nvSpPr>
          <p:cNvPr id="41" name="TextBox 40">
            <a:extLst>
              <a:ext uri="{FF2B5EF4-FFF2-40B4-BE49-F238E27FC236}">
                <a16:creationId xmlns:a16="http://schemas.microsoft.com/office/drawing/2014/main" id="{5EB6743A-A3AA-4F52-9B1E-4C7A012030E5}"/>
              </a:ext>
            </a:extLst>
          </p:cNvPr>
          <p:cNvSpPr txBox="1"/>
          <p:nvPr/>
        </p:nvSpPr>
        <p:spPr>
          <a:xfrm>
            <a:off x="1215111" y="1977413"/>
            <a:ext cx="5854488" cy="2246769"/>
          </a:xfrm>
          <a:prstGeom prst="rect">
            <a:avLst/>
          </a:prstGeom>
          <a:noFill/>
        </p:spPr>
        <p:txBody>
          <a:bodyPr wrap="none" rtlCol="0">
            <a:spAutoFit/>
          </a:bodyPr>
          <a:lstStyle/>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Any performer or producer who wins on the music</a:t>
            </a:r>
          </a:p>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industry’s biggest night can expect to see at least</a:t>
            </a:r>
          </a:p>
          <a:p>
            <a:pPr marL="457200" algn="l"/>
            <a:r>
              <a:rPr lang="en-US" sz="2000" b="0" i="0" dirty="0">
                <a:solidFill>
                  <a:srgbClr val="FF0000"/>
                </a:solidFill>
                <a:effectLst/>
                <a:latin typeface="Times New Roman" panose="02020603050405020304" pitchFamily="18" charset="0"/>
                <a:cs typeface="Times New Roman" panose="02020603050405020304" pitchFamily="18" charset="0"/>
              </a:rPr>
              <a:t>55% </a:t>
            </a:r>
            <a:r>
              <a:rPr lang="en-US" sz="2000" b="0" i="0" dirty="0">
                <a:solidFill>
                  <a:schemeClr val="tx1"/>
                </a:solidFill>
                <a:effectLst/>
                <a:latin typeface="Times New Roman" panose="02020603050405020304" pitchFamily="18" charset="0"/>
                <a:cs typeface="Times New Roman" panose="02020603050405020304" pitchFamily="18" charset="0"/>
              </a:rPr>
              <a:t>more in concert ticket sales as compared to</a:t>
            </a:r>
          </a:p>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before they won (VOX,2016).</a:t>
            </a:r>
          </a:p>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Before winning a Grammy, producers on average</a:t>
            </a:r>
          </a:p>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charge $30,000 to $50,000 per track, after wining</a:t>
            </a:r>
          </a:p>
          <a:p>
            <a:pPr marL="457200" algn="l"/>
            <a:r>
              <a:rPr lang="en-US" sz="2000" b="0" i="0" dirty="0">
                <a:solidFill>
                  <a:schemeClr val="tx1"/>
                </a:solidFill>
                <a:effectLst/>
                <a:latin typeface="Times New Roman" panose="02020603050405020304" pitchFamily="18" charset="0"/>
                <a:cs typeface="Times New Roman" panose="02020603050405020304" pitchFamily="18" charset="0"/>
              </a:rPr>
              <a:t>a Grammy, $75,000 per track( Marketplace, 2021).</a:t>
            </a:r>
          </a:p>
        </p:txBody>
      </p:sp>
    </p:spTree>
    <p:extLst>
      <p:ext uri="{BB962C8B-B14F-4D97-AF65-F5344CB8AC3E}">
        <p14:creationId xmlns:p14="http://schemas.microsoft.com/office/powerpoint/2010/main" val="402244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DATA ISSUE </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Picture 2">
            <a:extLst>
              <a:ext uri="{FF2B5EF4-FFF2-40B4-BE49-F238E27FC236}">
                <a16:creationId xmlns:a16="http://schemas.microsoft.com/office/drawing/2014/main" id="{2031814C-57E9-459D-A607-9FCD197D9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574" y="1476278"/>
            <a:ext cx="4893144" cy="34687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3272D0-FFED-4795-BC03-5E85C197BBF8}"/>
              </a:ext>
            </a:extLst>
          </p:cNvPr>
          <p:cNvSpPr txBox="1"/>
          <p:nvPr/>
        </p:nvSpPr>
        <p:spPr>
          <a:xfrm>
            <a:off x="1847134" y="1003154"/>
            <a:ext cx="363164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Moderately imbalanced:</a:t>
            </a:r>
          </a:p>
        </p:txBody>
      </p:sp>
    </p:spTree>
    <p:extLst>
      <p:ext uri="{BB962C8B-B14F-4D97-AF65-F5344CB8AC3E}">
        <p14:creationId xmlns:p14="http://schemas.microsoft.com/office/powerpoint/2010/main" val="62676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MODELS AND METHODOLOGIES</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A06739CC-931B-48C7-810A-0BA99CF194C9}"/>
              </a:ext>
            </a:extLst>
          </p:cNvPr>
          <p:cNvSpPr txBox="1"/>
          <p:nvPr/>
        </p:nvSpPr>
        <p:spPr>
          <a:xfrm>
            <a:off x="1075271" y="987366"/>
            <a:ext cx="6659880" cy="3385542"/>
          </a:xfrm>
          <a:prstGeom prst="rect">
            <a:avLst/>
          </a:prstGeom>
          <a:noFill/>
        </p:spPr>
        <p:txBody>
          <a:bodyPr wrap="square">
            <a:spAutoFit/>
          </a:bodyPr>
          <a:lstStyle/>
          <a:p>
            <a:pPr marL="0" indent="0">
              <a:buNone/>
            </a:pPr>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Modeling</a:t>
            </a:r>
            <a:endParaRPr lang="en-US" sz="16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Random Forest, Balanced Random Forest, Random Forest + </a:t>
            </a:r>
            <a:r>
              <a:rPr lang="en-US" sz="1400" dirty="0" err="1">
                <a:latin typeface="Times New Roman" panose="02020603050405020304" pitchFamily="18" charset="0"/>
                <a:cs typeface="Times New Roman" panose="02020603050405020304" pitchFamily="18" charset="0"/>
              </a:rPr>
              <a:t>Undersampling+Grid</a:t>
            </a:r>
            <a:r>
              <a:rPr lang="en-US" sz="1400" dirty="0">
                <a:latin typeface="Times New Roman" panose="02020603050405020304" pitchFamily="18" charset="0"/>
                <a:cs typeface="Times New Roman" panose="02020603050405020304" pitchFamily="18" charset="0"/>
              </a:rPr>
              <a:t> Search hyperparameters, Random Forest + Oversampling, Extreme Gradient Boosting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Undersampling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Random Searching hyperparameters as our models. But we chose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Random Searching hyperparameters as the final model because this model gave us the highest f1 score for the minority class.</a:t>
            </a:r>
          </a:p>
          <a:p>
            <a:pPr marL="0" indent="0">
              <a:buNone/>
            </a:pPr>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Methodologies</a:t>
            </a:r>
            <a:endParaRPr lang="en-US" sz="16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methods we use for modeling are Cross Validation, Grid Search hyperparameters, Random Searching hyperparameters, </a:t>
            </a:r>
            <a:r>
              <a:rPr lang="en-US" sz="1400" dirty="0" err="1">
                <a:latin typeface="Times New Roman" panose="02020603050405020304" pitchFamily="18" charset="0"/>
                <a:cs typeface="Times New Roman" panose="02020603050405020304" pitchFamily="18" charset="0"/>
              </a:rPr>
              <a:t>Undersampling</a:t>
            </a:r>
            <a:r>
              <a:rPr lang="en-US" sz="1400" dirty="0">
                <a:latin typeface="Times New Roman" panose="02020603050405020304" pitchFamily="18" charset="0"/>
                <a:cs typeface="Times New Roman" panose="02020603050405020304" pitchFamily="18" charset="0"/>
              </a:rPr>
              <a:t>, Oversampling, Feature Selection by using models, Feature Importance evaluation.</a:t>
            </a:r>
          </a:p>
          <a:p>
            <a:pPr marL="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16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MODEL</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6E40C504-260E-465B-A502-38992D81ED7F}"/>
              </a:ext>
            </a:extLst>
          </p:cNvPr>
          <p:cNvSpPr txBox="1"/>
          <p:nvPr/>
        </p:nvSpPr>
        <p:spPr>
          <a:xfrm>
            <a:off x="947082" y="1093136"/>
            <a:ext cx="2616422" cy="707886"/>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Random Forest </a:t>
            </a:r>
            <a:r>
              <a:rPr lang="en-US" sz="2000" dirty="0">
                <a:latin typeface="Times New Roman" panose="02020603050405020304" pitchFamily="18" charset="0"/>
                <a:cs typeface="Times New Roman" panose="02020603050405020304" pitchFamily="18" charset="0"/>
              </a:rPr>
              <a:t>with </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class_weight</a:t>
            </a:r>
            <a:r>
              <a:rPr lang="en-US" sz="2000" dirty="0">
                <a:latin typeface="Times New Roman" panose="02020603050405020304" pitchFamily="18" charset="0"/>
                <a:cs typeface="Times New Roman" panose="02020603050405020304" pitchFamily="18" charset="0"/>
              </a:rPr>
              <a:t>={0:1,1:7}</a:t>
            </a:r>
          </a:p>
        </p:txBody>
      </p:sp>
      <p:sp>
        <p:nvSpPr>
          <p:cNvPr id="42" name="TextBox 41">
            <a:extLst>
              <a:ext uri="{FF2B5EF4-FFF2-40B4-BE49-F238E27FC236}">
                <a16:creationId xmlns:a16="http://schemas.microsoft.com/office/drawing/2014/main" id="{4DDF7B20-CECF-4AC1-919C-CF33BF8E0038}"/>
              </a:ext>
            </a:extLst>
          </p:cNvPr>
          <p:cNvSpPr txBox="1"/>
          <p:nvPr/>
        </p:nvSpPr>
        <p:spPr>
          <a:xfrm>
            <a:off x="4572000" y="1112499"/>
            <a:ext cx="331412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Result: Overfitting, Poor prediction on the True class</a:t>
            </a:r>
          </a:p>
        </p:txBody>
      </p:sp>
      <p:pic>
        <p:nvPicPr>
          <p:cNvPr id="43" name="Picture 6">
            <a:extLst>
              <a:ext uri="{FF2B5EF4-FFF2-40B4-BE49-F238E27FC236}">
                <a16:creationId xmlns:a16="http://schemas.microsoft.com/office/drawing/2014/main" id="{F7F2EC8D-691B-42A9-94EA-D7F97F66B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11" y="1978589"/>
            <a:ext cx="3933932" cy="294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9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MODEL</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Content Placeholder 2">
            <a:extLst>
              <a:ext uri="{FF2B5EF4-FFF2-40B4-BE49-F238E27FC236}">
                <a16:creationId xmlns:a16="http://schemas.microsoft.com/office/drawing/2014/main" id="{02EA743F-2543-4E2E-B7CC-50EB60113CDD}"/>
              </a:ext>
            </a:extLst>
          </p:cNvPr>
          <p:cNvSpPr txBox="1">
            <a:spLocks/>
          </p:cNvSpPr>
          <p:nvPr/>
        </p:nvSpPr>
        <p:spPr>
          <a:xfrm>
            <a:off x="1383555" y="952219"/>
            <a:ext cx="6746985" cy="823241"/>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Roboto"/>
              <a:buNone/>
              <a:defRPr sz="1600" b="0" i="0" u="none" strike="noStrike" cap="none">
                <a:solidFill>
                  <a:srgbClr val="434343"/>
                </a:solidFill>
                <a:latin typeface="Roboto"/>
                <a:ea typeface="Roboto"/>
                <a:cs typeface="Roboto"/>
                <a:sym typeface="Roboto"/>
              </a:defRPr>
            </a:lvl1pPr>
            <a:lvl2pPr marL="914400" marR="0" lvl="1"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1600"/>
              </a:spcBef>
              <a:spcAft>
                <a:spcPts val="0"/>
              </a:spcAft>
              <a:buClr>
                <a:srgbClr val="434343"/>
              </a:buClr>
              <a:buSzPts val="1400"/>
              <a:buFont typeface="Roboto"/>
              <a:buNone/>
              <a:defRPr sz="16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434343"/>
              </a:buClr>
              <a:buSzPts val="1400"/>
              <a:buFont typeface="Roboto"/>
              <a:buNone/>
              <a:defRPr sz="1600" b="0" i="0" u="none" strike="noStrike" cap="none">
                <a:solidFill>
                  <a:srgbClr val="434343"/>
                </a:solidFill>
                <a:latin typeface="Roboto"/>
                <a:ea typeface="Roboto"/>
                <a:cs typeface="Roboto"/>
                <a:sym typeface="Roboto"/>
              </a:defRPr>
            </a:lvl9pPr>
          </a:lstStyle>
          <a:p>
            <a:pPr marL="0" indent="0"/>
            <a:r>
              <a:rPr lang="en-US" sz="2000" dirty="0">
                <a:solidFill>
                  <a:schemeClr val="tx1"/>
                </a:solidFill>
              </a:rPr>
              <a:t>Extreme Gradient Boosting (</a:t>
            </a:r>
            <a:r>
              <a:rPr lang="en-US" sz="2000" dirty="0" err="1">
                <a:solidFill>
                  <a:srgbClr val="FF0000"/>
                </a:solidFill>
              </a:rPr>
              <a:t>XGBoost</a:t>
            </a:r>
            <a:r>
              <a:rPr lang="en-US" sz="2000" dirty="0">
                <a:solidFill>
                  <a:schemeClr val="tx1"/>
                </a:solidFill>
              </a:rPr>
              <a:t>) with Random Searching 9 hyperparameters, with a class weight of 7.5 to the True class.</a:t>
            </a:r>
          </a:p>
          <a:p>
            <a:pPr marL="0" indent="0"/>
            <a:endParaRPr lang="en-US" dirty="0">
              <a:solidFill>
                <a:schemeClr val="tx1"/>
              </a:solidFill>
            </a:endParaRPr>
          </a:p>
        </p:txBody>
      </p:sp>
      <p:pic>
        <p:nvPicPr>
          <p:cNvPr id="44" name="Picture 2">
            <a:extLst>
              <a:ext uri="{FF2B5EF4-FFF2-40B4-BE49-F238E27FC236}">
                <a16:creationId xmlns:a16="http://schemas.microsoft.com/office/drawing/2014/main" id="{A478B25D-9BAA-4709-BE33-7346B23676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5048" y="1775460"/>
            <a:ext cx="4917732" cy="301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p:nvPr/>
        </p:nvSpPr>
        <p:spPr>
          <a:xfrm rot="3579903" flipH="1">
            <a:off x="603286" y="2872877"/>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txBox="1">
            <a:spLocks noGrp="1"/>
          </p:cNvSpPr>
          <p:nvPr>
            <p:ph type="ctrTitle" idx="9"/>
          </p:nvPr>
        </p:nvSpPr>
        <p:spPr>
          <a:xfrm>
            <a:off x="1908150" y="324312"/>
            <a:ext cx="5327700" cy="5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3">
                    <a:lumMod val="25000"/>
                  </a:schemeClr>
                </a:solidFill>
                <a:latin typeface="Broadway" panose="04040905080B02020502" pitchFamily="82" charset="0"/>
              </a:rPr>
              <a:t>TABLE OF CONTENTS</a:t>
            </a:r>
          </a:p>
        </p:txBody>
      </p:sp>
      <p:sp>
        <p:nvSpPr>
          <p:cNvPr id="376" name="Google Shape;376;p30"/>
          <p:cNvSpPr/>
          <p:nvPr/>
        </p:nvSpPr>
        <p:spPr>
          <a:xfrm rot="3579903" flipH="1">
            <a:off x="1737862" y="2776295"/>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rot="3579903" flipH="1">
            <a:off x="2462640" y="1639781"/>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rot="3579903" flipH="1">
            <a:off x="972582" y="1664927"/>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rot="3579903" flipH="1">
            <a:off x="1501575" y="1929673"/>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rot="3579903" flipH="1">
            <a:off x="2073292" y="2636767"/>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rot="3579903" flipH="1">
            <a:off x="1836855" y="3295808"/>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rot="3579903" flipH="1">
            <a:off x="229092" y="1579176"/>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rot="3579903" flipH="1">
            <a:off x="923545" y="4484353"/>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rot="3579903" flipH="1">
            <a:off x="3154547" y="1553587"/>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a16="http://schemas.microsoft.com/office/drawing/2014/main" id="{9D82C4D0-BA02-4436-9FF9-8F162EA7028C}"/>
              </a:ext>
            </a:extLst>
          </p:cNvPr>
          <p:cNvSpPr txBox="1"/>
          <p:nvPr/>
        </p:nvSpPr>
        <p:spPr>
          <a:xfrm>
            <a:off x="4645388" y="1059180"/>
            <a:ext cx="3995692" cy="3416320"/>
          </a:xfrm>
          <a:prstGeom prst="rect">
            <a:avLst/>
          </a:prstGeom>
          <a:noFill/>
        </p:spPr>
        <p:txBody>
          <a:bodyPr wrap="square" rtlCol="0">
            <a:spAutoFit/>
          </a:bodyPr>
          <a:lstStyle/>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Business Problem</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Exploratory Data Analysis (EDA)</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Clustering</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Classification </a:t>
            </a:r>
            <a:r>
              <a:rPr lang="en-US" sz="2400" dirty="0">
                <a:latin typeface="Times New Roman" panose="02020603050405020304" pitchFamily="18" charset="0"/>
                <a:cs typeface="Times New Roman" panose="02020603050405020304" pitchFamily="18" charset="0"/>
              </a:rPr>
              <a:t>Modeling</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Recommendation System</a:t>
            </a:r>
          </a:p>
          <a:p>
            <a:pPr marL="514350" indent="-514350">
              <a:buFont typeface="+mj-lt"/>
              <a:buAutoNum type="romanUcPeriod"/>
            </a:pPr>
            <a:r>
              <a:rPr lang="en-IN" sz="2400" dirty="0">
                <a:latin typeface="Times New Roman" panose="02020603050405020304" pitchFamily="18" charset="0"/>
                <a:cs typeface="Times New Roman" panose="02020603050405020304" pitchFamily="18" charset="0"/>
              </a:rPr>
              <a:t>Managerial Conclusions &amp; 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OUTPUTS</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F6F15531-8E46-4175-B40F-49618E9F8B9D}"/>
              </a:ext>
            </a:extLst>
          </p:cNvPr>
          <p:cNvSpPr txBox="1"/>
          <p:nvPr/>
        </p:nvSpPr>
        <p:spPr>
          <a:xfrm>
            <a:off x="363732" y="1756302"/>
            <a:ext cx="3137210" cy="1908215"/>
          </a:xfrm>
          <a:prstGeom prst="rect">
            <a:avLst/>
          </a:prstGeom>
          <a:noFill/>
        </p:spPr>
        <p:txBody>
          <a:bodyPr wrap="square" rtlCol="0">
            <a:spAutoFit/>
          </a:bodyPr>
          <a:lstStyle/>
          <a:p>
            <a:r>
              <a:rPr lang="en-US" sz="2000" dirty="0"/>
              <a:t>1.Not Overfitting</a:t>
            </a:r>
          </a:p>
          <a:p>
            <a:endParaRPr lang="en-US" sz="2000" dirty="0"/>
          </a:p>
          <a:p>
            <a:r>
              <a:rPr lang="en-US" sz="2000" dirty="0"/>
              <a:t>2.F1 score of the True class has improved by 26%</a:t>
            </a:r>
          </a:p>
          <a:p>
            <a:endParaRPr lang="en-US" dirty="0"/>
          </a:p>
        </p:txBody>
      </p:sp>
      <p:pic>
        <p:nvPicPr>
          <p:cNvPr id="42" name="Picture 2">
            <a:extLst>
              <a:ext uri="{FF2B5EF4-FFF2-40B4-BE49-F238E27FC236}">
                <a16:creationId xmlns:a16="http://schemas.microsoft.com/office/drawing/2014/main" id="{7D440EE4-AD1D-451A-90BF-3F120DD153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82404" y="972913"/>
            <a:ext cx="4508067" cy="393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9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RECOMMENDATION</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1D641BFC-C99A-46EF-8912-127D00E6D0F2}"/>
              </a:ext>
            </a:extLst>
          </p:cNvPr>
          <p:cNvSpPr txBox="1"/>
          <p:nvPr/>
        </p:nvSpPr>
        <p:spPr>
          <a:xfrm>
            <a:off x="149593" y="1505700"/>
            <a:ext cx="3416320" cy="2585323"/>
          </a:xfrm>
          <a:prstGeom prst="rect">
            <a:avLst/>
          </a:prstGeom>
          <a:noFill/>
        </p:spPr>
        <p:txBody>
          <a:bodyPr wrap="none" rtlCol="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Avoid curse words or language</a:t>
            </a:r>
          </a:p>
          <a:p>
            <a:r>
              <a:rPr lang="en-US" sz="1800" dirty="0">
                <a:latin typeface="Times New Roman" panose="02020603050405020304" pitchFamily="18" charset="0"/>
                <a:cs typeface="Times New Roman" panose="02020603050405020304" pitchFamily="18" charset="0"/>
              </a:rPr>
              <a:t>or art that is sexual, violent,</a:t>
            </a:r>
          </a:p>
          <a:p>
            <a:r>
              <a:rPr lang="en-US" sz="1800" dirty="0">
                <a:latin typeface="Times New Roman" panose="02020603050405020304" pitchFamily="18" charset="0"/>
                <a:cs typeface="Times New Roman" panose="02020603050405020304" pitchFamily="18" charset="0"/>
              </a:rPr>
              <a:t>or offensive in nature</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Open a direction for music </a:t>
            </a:r>
          </a:p>
          <a:p>
            <a:r>
              <a:rPr lang="en-US" sz="1800" dirty="0">
                <a:latin typeface="Times New Roman" panose="02020603050405020304" pitchFamily="18" charset="0"/>
                <a:cs typeface="Times New Roman" panose="02020603050405020304" pitchFamily="18" charset="0"/>
              </a:rPr>
              <a:t>producers to make songs</a:t>
            </a:r>
          </a:p>
          <a:p>
            <a:r>
              <a:rPr lang="en-US" sz="1800" dirty="0">
                <a:latin typeface="Times New Roman" panose="02020603050405020304" pitchFamily="18" charset="0"/>
                <a:cs typeface="Times New Roman" panose="02020603050405020304" pitchFamily="18" charset="0"/>
              </a:rPr>
              <a:t>in the future. </a:t>
            </a:r>
          </a:p>
          <a:p>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3" name="Picture 2">
            <a:extLst>
              <a:ext uri="{FF2B5EF4-FFF2-40B4-BE49-F238E27FC236}">
                <a16:creationId xmlns:a16="http://schemas.microsoft.com/office/drawing/2014/main" id="{DA103472-BADE-41F8-A084-2BCF97FE05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12722" y="1347339"/>
            <a:ext cx="4797808" cy="290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937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0"/>
          <p:cNvSpPr txBox="1">
            <a:spLocks noGrp="1"/>
          </p:cNvSpPr>
          <p:nvPr>
            <p:ph type="ctrTitle"/>
          </p:nvPr>
        </p:nvSpPr>
        <p:spPr>
          <a:xfrm>
            <a:off x="97512" y="307164"/>
            <a:ext cx="6065319" cy="28344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accent3">
                    <a:lumMod val="25000"/>
                  </a:schemeClr>
                </a:solidFill>
                <a:latin typeface="Broadway" panose="04040905080B02020502" pitchFamily="82" charset="0"/>
              </a:rPr>
              <a:t>RECOMMENDATION SYSTEM</a:t>
            </a:r>
            <a:endParaRPr sz="4400" dirty="0">
              <a:solidFill>
                <a:schemeClr val="accent3">
                  <a:lumMod val="25000"/>
                </a:schemeClr>
              </a:solidFill>
              <a:latin typeface="Broadway" panose="04040905080B02020502" pitchFamily="82" charset="0"/>
            </a:endParaRPr>
          </a:p>
        </p:txBody>
      </p:sp>
      <p:grpSp>
        <p:nvGrpSpPr>
          <p:cNvPr id="818" name="Google Shape;818;p40"/>
          <p:cNvGrpSpPr/>
          <p:nvPr/>
        </p:nvGrpSpPr>
        <p:grpSpPr>
          <a:xfrm>
            <a:off x="4961375" y="731813"/>
            <a:ext cx="3643129" cy="3717027"/>
            <a:chOff x="4961375" y="713225"/>
            <a:chExt cx="3643129" cy="3717027"/>
          </a:xfrm>
        </p:grpSpPr>
        <p:sp>
          <p:nvSpPr>
            <p:cNvPr id="819" name="Google Shape;819;p40"/>
            <p:cNvSpPr/>
            <p:nvPr/>
          </p:nvSpPr>
          <p:spPr>
            <a:xfrm>
              <a:off x="4961375" y="996815"/>
              <a:ext cx="3643129" cy="3179923"/>
            </a:xfrm>
            <a:custGeom>
              <a:avLst/>
              <a:gdLst/>
              <a:ahLst/>
              <a:cxnLst/>
              <a:rect l="l" t="t" r="r" b="b"/>
              <a:pathLst>
                <a:path w="76448" h="66728" extrusionOk="0">
                  <a:moveTo>
                    <a:pt x="52545" y="0"/>
                  </a:moveTo>
                  <a:lnTo>
                    <a:pt x="51272" y="49"/>
                  </a:lnTo>
                  <a:lnTo>
                    <a:pt x="50436" y="158"/>
                  </a:lnTo>
                  <a:lnTo>
                    <a:pt x="49588" y="316"/>
                  </a:lnTo>
                  <a:lnTo>
                    <a:pt x="48763" y="546"/>
                  </a:lnTo>
                  <a:lnTo>
                    <a:pt x="47939" y="825"/>
                  </a:lnTo>
                  <a:lnTo>
                    <a:pt x="47127" y="1176"/>
                  </a:lnTo>
                  <a:lnTo>
                    <a:pt x="46327" y="1588"/>
                  </a:lnTo>
                  <a:lnTo>
                    <a:pt x="45539" y="2073"/>
                  </a:lnTo>
                  <a:lnTo>
                    <a:pt x="44763" y="2619"/>
                  </a:lnTo>
                  <a:lnTo>
                    <a:pt x="44012" y="3249"/>
                  </a:lnTo>
                  <a:lnTo>
                    <a:pt x="43273" y="3940"/>
                  </a:lnTo>
                  <a:lnTo>
                    <a:pt x="42545" y="4703"/>
                  </a:lnTo>
                  <a:lnTo>
                    <a:pt x="41842" y="5552"/>
                  </a:lnTo>
                  <a:lnTo>
                    <a:pt x="41151" y="6485"/>
                  </a:lnTo>
                  <a:lnTo>
                    <a:pt x="40497" y="7479"/>
                  </a:lnTo>
                  <a:lnTo>
                    <a:pt x="39854" y="8570"/>
                  </a:lnTo>
                  <a:lnTo>
                    <a:pt x="39236" y="9746"/>
                  </a:lnTo>
                  <a:lnTo>
                    <a:pt x="38654" y="10994"/>
                  </a:lnTo>
                  <a:lnTo>
                    <a:pt x="38363" y="11661"/>
                  </a:lnTo>
                  <a:lnTo>
                    <a:pt x="37806" y="12970"/>
                  </a:lnTo>
                  <a:lnTo>
                    <a:pt x="36703" y="15261"/>
                  </a:lnTo>
                  <a:lnTo>
                    <a:pt x="35612" y="17176"/>
                  </a:lnTo>
                  <a:lnTo>
                    <a:pt x="34521" y="18740"/>
                  </a:lnTo>
                  <a:lnTo>
                    <a:pt x="33442" y="19976"/>
                  </a:lnTo>
                  <a:lnTo>
                    <a:pt x="32618" y="20691"/>
                  </a:lnTo>
                  <a:lnTo>
                    <a:pt x="32073" y="21091"/>
                  </a:lnTo>
                  <a:lnTo>
                    <a:pt x="31515" y="21419"/>
                  </a:lnTo>
                  <a:lnTo>
                    <a:pt x="30970" y="21673"/>
                  </a:lnTo>
                  <a:lnTo>
                    <a:pt x="30400" y="21867"/>
                  </a:lnTo>
                  <a:lnTo>
                    <a:pt x="29842" y="22000"/>
                  </a:lnTo>
                  <a:lnTo>
                    <a:pt x="28982" y="22109"/>
                  </a:lnTo>
                  <a:lnTo>
                    <a:pt x="27806" y="22061"/>
                  </a:lnTo>
                  <a:lnTo>
                    <a:pt x="26606" y="21818"/>
                  </a:lnTo>
                  <a:lnTo>
                    <a:pt x="25345" y="21406"/>
                  </a:lnTo>
                  <a:lnTo>
                    <a:pt x="24048" y="20861"/>
                  </a:lnTo>
                  <a:lnTo>
                    <a:pt x="22703" y="20194"/>
                  </a:lnTo>
                  <a:lnTo>
                    <a:pt x="20570" y="19031"/>
                  </a:lnTo>
                  <a:lnTo>
                    <a:pt x="19042" y="18158"/>
                  </a:lnTo>
                  <a:lnTo>
                    <a:pt x="18267" y="17722"/>
                  </a:lnTo>
                  <a:lnTo>
                    <a:pt x="16667" y="16958"/>
                  </a:lnTo>
                  <a:lnTo>
                    <a:pt x="15042" y="16303"/>
                  </a:lnTo>
                  <a:lnTo>
                    <a:pt x="13406" y="15806"/>
                  </a:lnTo>
                  <a:lnTo>
                    <a:pt x="11770" y="15479"/>
                  </a:lnTo>
                  <a:lnTo>
                    <a:pt x="10170" y="15322"/>
                  </a:lnTo>
                  <a:lnTo>
                    <a:pt x="8618" y="15370"/>
                  </a:lnTo>
                  <a:lnTo>
                    <a:pt x="7491" y="15552"/>
                  </a:lnTo>
                  <a:lnTo>
                    <a:pt x="6776" y="15746"/>
                  </a:lnTo>
                  <a:lnTo>
                    <a:pt x="6073" y="15988"/>
                  </a:lnTo>
                  <a:lnTo>
                    <a:pt x="5406" y="16303"/>
                  </a:lnTo>
                  <a:lnTo>
                    <a:pt x="4752" y="16679"/>
                  </a:lnTo>
                  <a:lnTo>
                    <a:pt x="4133" y="17128"/>
                  </a:lnTo>
                  <a:lnTo>
                    <a:pt x="3552" y="17637"/>
                  </a:lnTo>
                  <a:lnTo>
                    <a:pt x="3006" y="18219"/>
                  </a:lnTo>
                  <a:lnTo>
                    <a:pt x="2497" y="18873"/>
                  </a:lnTo>
                  <a:lnTo>
                    <a:pt x="2024" y="19612"/>
                  </a:lnTo>
                  <a:lnTo>
                    <a:pt x="1600" y="20425"/>
                  </a:lnTo>
                  <a:lnTo>
                    <a:pt x="1212" y="21309"/>
                  </a:lnTo>
                  <a:lnTo>
                    <a:pt x="885" y="22291"/>
                  </a:lnTo>
                  <a:lnTo>
                    <a:pt x="594" y="23346"/>
                  </a:lnTo>
                  <a:lnTo>
                    <a:pt x="364" y="24485"/>
                  </a:lnTo>
                  <a:lnTo>
                    <a:pt x="182" y="25722"/>
                  </a:lnTo>
                  <a:lnTo>
                    <a:pt x="61" y="27055"/>
                  </a:lnTo>
                  <a:lnTo>
                    <a:pt x="0" y="28473"/>
                  </a:lnTo>
                  <a:lnTo>
                    <a:pt x="0" y="29225"/>
                  </a:lnTo>
                  <a:lnTo>
                    <a:pt x="0" y="29976"/>
                  </a:lnTo>
                  <a:lnTo>
                    <a:pt x="61" y="31491"/>
                  </a:lnTo>
                  <a:lnTo>
                    <a:pt x="170" y="32994"/>
                  </a:lnTo>
                  <a:lnTo>
                    <a:pt x="340" y="34497"/>
                  </a:lnTo>
                  <a:lnTo>
                    <a:pt x="582" y="36000"/>
                  </a:lnTo>
                  <a:lnTo>
                    <a:pt x="873" y="37479"/>
                  </a:lnTo>
                  <a:lnTo>
                    <a:pt x="1224" y="38958"/>
                  </a:lnTo>
                  <a:lnTo>
                    <a:pt x="1624" y="40412"/>
                  </a:lnTo>
                  <a:lnTo>
                    <a:pt x="2097" y="41855"/>
                  </a:lnTo>
                  <a:lnTo>
                    <a:pt x="2630" y="43273"/>
                  </a:lnTo>
                  <a:lnTo>
                    <a:pt x="3224" y="44679"/>
                  </a:lnTo>
                  <a:lnTo>
                    <a:pt x="3879" y="46061"/>
                  </a:lnTo>
                  <a:lnTo>
                    <a:pt x="4606" y="47418"/>
                  </a:lnTo>
                  <a:lnTo>
                    <a:pt x="5382" y="48740"/>
                  </a:lnTo>
                  <a:lnTo>
                    <a:pt x="6230" y="50036"/>
                  </a:lnTo>
                  <a:lnTo>
                    <a:pt x="7139" y="51309"/>
                  </a:lnTo>
                  <a:lnTo>
                    <a:pt x="8109" y="52546"/>
                  </a:lnTo>
                  <a:lnTo>
                    <a:pt x="9152" y="53746"/>
                  </a:lnTo>
                  <a:lnTo>
                    <a:pt x="10255" y="54909"/>
                  </a:lnTo>
                  <a:lnTo>
                    <a:pt x="11418" y="56024"/>
                  </a:lnTo>
                  <a:lnTo>
                    <a:pt x="12655" y="57115"/>
                  </a:lnTo>
                  <a:lnTo>
                    <a:pt x="13952" y="58146"/>
                  </a:lnTo>
                  <a:lnTo>
                    <a:pt x="15321" y="59139"/>
                  </a:lnTo>
                  <a:lnTo>
                    <a:pt x="16752" y="60085"/>
                  </a:lnTo>
                  <a:lnTo>
                    <a:pt x="18255" y="60982"/>
                  </a:lnTo>
                  <a:lnTo>
                    <a:pt x="19830" y="61830"/>
                  </a:lnTo>
                  <a:lnTo>
                    <a:pt x="21467" y="62618"/>
                  </a:lnTo>
                  <a:lnTo>
                    <a:pt x="23176" y="63358"/>
                  </a:lnTo>
                  <a:lnTo>
                    <a:pt x="24958" y="64036"/>
                  </a:lnTo>
                  <a:lnTo>
                    <a:pt x="26800" y="64655"/>
                  </a:lnTo>
                  <a:lnTo>
                    <a:pt x="28727" y="65212"/>
                  </a:lnTo>
                  <a:lnTo>
                    <a:pt x="30715" y="65697"/>
                  </a:lnTo>
                  <a:lnTo>
                    <a:pt x="31745" y="65915"/>
                  </a:lnTo>
                  <a:lnTo>
                    <a:pt x="32763" y="66121"/>
                  </a:lnTo>
                  <a:lnTo>
                    <a:pt x="34679" y="66424"/>
                  </a:lnTo>
                  <a:lnTo>
                    <a:pt x="36473" y="66630"/>
                  </a:lnTo>
                  <a:lnTo>
                    <a:pt x="38133" y="66727"/>
                  </a:lnTo>
                  <a:lnTo>
                    <a:pt x="39673" y="66727"/>
                  </a:lnTo>
                  <a:lnTo>
                    <a:pt x="41115" y="66642"/>
                  </a:lnTo>
                  <a:lnTo>
                    <a:pt x="42436" y="66461"/>
                  </a:lnTo>
                  <a:lnTo>
                    <a:pt x="43660" y="66218"/>
                  </a:lnTo>
                  <a:lnTo>
                    <a:pt x="44800" y="65891"/>
                  </a:lnTo>
                  <a:lnTo>
                    <a:pt x="45854" y="65515"/>
                  </a:lnTo>
                  <a:lnTo>
                    <a:pt x="46836" y="65067"/>
                  </a:lnTo>
                  <a:lnTo>
                    <a:pt x="47733" y="64582"/>
                  </a:lnTo>
                  <a:lnTo>
                    <a:pt x="48582" y="64036"/>
                  </a:lnTo>
                  <a:lnTo>
                    <a:pt x="49369" y="63467"/>
                  </a:lnTo>
                  <a:lnTo>
                    <a:pt x="50460" y="62558"/>
                  </a:lnTo>
                  <a:lnTo>
                    <a:pt x="51769" y="61261"/>
                  </a:lnTo>
                  <a:lnTo>
                    <a:pt x="52994" y="59927"/>
                  </a:lnTo>
                  <a:lnTo>
                    <a:pt x="54157" y="58630"/>
                  </a:lnTo>
                  <a:lnTo>
                    <a:pt x="55333" y="57394"/>
                  </a:lnTo>
                  <a:lnTo>
                    <a:pt x="56581" y="56279"/>
                  </a:lnTo>
                  <a:lnTo>
                    <a:pt x="57600" y="55564"/>
                  </a:lnTo>
                  <a:lnTo>
                    <a:pt x="58327" y="55152"/>
                  </a:lnTo>
                  <a:lnTo>
                    <a:pt x="59103" y="54800"/>
                  </a:lnTo>
                  <a:lnTo>
                    <a:pt x="59927" y="54509"/>
                  </a:lnTo>
                  <a:lnTo>
                    <a:pt x="60812" y="54303"/>
                  </a:lnTo>
                  <a:lnTo>
                    <a:pt x="61769" y="54170"/>
                  </a:lnTo>
                  <a:lnTo>
                    <a:pt x="62278" y="54146"/>
                  </a:lnTo>
                  <a:lnTo>
                    <a:pt x="62800" y="54109"/>
                  </a:lnTo>
                  <a:lnTo>
                    <a:pt x="63806" y="53964"/>
                  </a:lnTo>
                  <a:lnTo>
                    <a:pt x="64787" y="53721"/>
                  </a:lnTo>
                  <a:lnTo>
                    <a:pt x="65745" y="53394"/>
                  </a:lnTo>
                  <a:lnTo>
                    <a:pt x="66678" y="52970"/>
                  </a:lnTo>
                  <a:lnTo>
                    <a:pt x="67575" y="52461"/>
                  </a:lnTo>
                  <a:lnTo>
                    <a:pt x="68436" y="51867"/>
                  </a:lnTo>
                  <a:lnTo>
                    <a:pt x="69272" y="51188"/>
                  </a:lnTo>
                  <a:lnTo>
                    <a:pt x="70060" y="50449"/>
                  </a:lnTo>
                  <a:lnTo>
                    <a:pt x="70824" y="49624"/>
                  </a:lnTo>
                  <a:lnTo>
                    <a:pt x="71539" y="48727"/>
                  </a:lnTo>
                  <a:lnTo>
                    <a:pt x="72218" y="47782"/>
                  </a:lnTo>
                  <a:lnTo>
                    <a:pt x="72848" y="46764"/>
                  </a:lnTo>
                  <a:lnTo>
                    <a:pt x="73442" y="45685"/>
                  </a:lnTo>
                  <a:lnTo>
                    <a:pt x="73987" y="44546"/>
                  </a:lnTo>
                  <a:lnTo>
                    <a:pt x="74472" y="43370"/>
                  </a:lnTo>
                  <a:lnTo>
                    <a:pt x="74921" y="42134"/>
                  </a:lnTo>
                  <a:lnTo>
                    <a:pt x="75309" y="40849"/>
                  </a:lnTo>
                  <a:lnTo>
                    <a:pt x="75648" y="39527"/>
                  </a:lnTo>
                  <a:lnTo>
                    <a:pt x="75927" y="38170"/>
                  </a:lnTo>
                  <a:lnTo>
                    <a:pt x="76145" y="36776"/>
                  </a:lnTo>
                  <a:lnTo>
                    <a:pt x="76315" y="35358"/>
                  </a:lnTo>
                  <a:lnTo>
                    <a:pt x="76412" y="33903"/>
                  </a:lnTo>
                  <a:lnTo>
                    <a:pt x="76448" y="32424"/>
                  </a:lnTo>
                  <a:lnTo>
                    <a:pt x="76424" y="30921"/>
                  </a:lnTo>
                  <a:lnTo>
                    <a:pt x="76327" y="29406"/>
                  </a:lnTo>
                  <a:lnTo>
                    <a:pt x="76169" y="27867"/>
                  </a:lnTo>
                  <a:lnTo>
                    <a:pt x="75939" y="26328"/>
                  </a:lnTo>
                  <a:lnTo>
                    <a:pt x="75636" y="24776"/>
                  </a:lnTo>
                  <a:lnTo>
                    <a:pt x="75248" y="23212"/>
                  </a:lnTo>
                  <a:lnTo>
                    <a:pt x="74800" y="21661"/>
                  </a:lnTo>
                  <a:lnTo>
                    <a:pt x="74266" y="20109"/>
                  </a:lnTo>
                  <a:lnTo>
                    <a:pt x="73963" y="19334"/>
                  </a:lnTo>
                  <a:lnTo>
                    <a:pt x="73890" y="19031"/>
                  </a:lnTo>
                  <a:lnTo>
                    <a:pt x="73200" y="16982"/>
                  </a:lnTo>
                  <a:lnTo>
                    <a:pt x="72375" y="15019"/>
                  </a:lnTo>
                  <a:lnTo>
                    <a:pt x="71490" y="13285"/>
                  </a:lnTo>
                  <a:lnTo>
                    <a:pt x="70787" y="12073"/>
                  </a:lnTo>
                  <a:lnTo>
                    <a:pt x="69987" y="10813"/>
                  </a:lnTo>
                  <a:lnTo>
                    <a:pt x="69066" y="9528"/>
                  </a:lnTo>
                  <a:lnTo>
                    <a:pt x="68036" y="8243"/>
                  </a:lnTo>
                  <a:lnTo>
                    <a:pt x="66872" y="6970"/>
                  </a:lnTo>
                  <a:lnTo>
                    <a:pt x="65587" y="5734"/>
                  </a:lnTo>
                  <a:lnTo>
                    <a:pt x="64169" y="4546"/>
                  </a:lnTo>
                  <a:lnTo>
                    <a:pt x="63394" y="3988"/>
                  </a:lnTo>
                  <a:lnTo>
                    <a:pt x="62618" y="3443"/>
                  </a:lnTo>
                  <a:lnTo>
                    <a:pt x="61006" y="2461"/>
                  </a:lnTo>
                  <a:lnTo>
                    <a:pt x="59357" y="1625"/>
                  </a:lnTo>
                  <a:lnTo>
                    <a:pt x="57672" y="946"/>
                  </a:lnTo>
                  <a:lnTo>
                    <a:pt x="55963" y="437"/>
                  </a:lnTo>
                  <a:lnTo>
                    <a:pt x="54254" y="122"/>
                  </a:lnTo>
                  <a:lnTo>
                    <a:pt x="525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833993" y="713225"/>
              <a:ext cx="1579287" cy="1877893"/>
            </a:xfrm>
            <a:custGeom>
              <a:avLst/>
              <a:gdLst/>
              <a:ahLst/>
              <a:cxnLst/>
              <a:rect l="l" t="t" r="r" b="b"/>
              <a:pathLst>
                <a:path w="33140" h="39406" extrusionOk="0">
                  <a:moveTo>
                    <a:pt x="7419" y="0"/>
                  </a:moveTo>
                  <a:lnTo>
                    <a:pt x="1" y="39406"/>
                  </a:lnTo>
                  <a:lnTo>
                    <a:pt x="30570" y="39406"/>
                  </a:lnTo>
                  <a:lnTo>
                    <a:pt x="30982" y="39066"/>
                  </a:lnTo>
                  <a:lnTo>
                    <a:pt x="31685" y="38339"/>
                  </a:lnTo>
                  <a:lnTo>
                    <a:pt x="32207" y="37588"/>
                  </a:lnTo>
                  <a:lnTo>
                    <a:pt x="32546" y="36848"/>
                  </a:lnTo>
                  <a:lnTo>
                    <a:pt x="32619" y="36497"/>
                  </a:lnTo>
                  <a:lnTo>
                    <a:pt x="32764" y="35939"/>
                  </a:lnTo>
                  <a:lnTo>
                    <a:pt x="32982" y="34848"/>
                  </a:lnTo>
                  <a:lnTo>
                    <a:pt x="33104" y="33830"/>
                  </a:lnTo>
                  <a:lnTo>
                    <a:pt x="33140" y="32860"/>
                  </a:lnTo>
                  <a:lnTo>
                    <a:pt x="33091" y="31939"/>
                  </a:lnTo>
                  <a:lnTo>
                    <a:pt x="32958" y="31066"/>
                  </a:lnTo>
                  <a:lnTo>
                    <a:pt x="32764" y="30242"/>
                  </a:lnTo>
                  <a:lnTo>
                    <a:pt x="32510" y="29466"/>
                  </a:lnTo>
                  <a:lnTo>
                    <a:pt x="32194" y="28727"/>
                  </a:lnTo>
                  <a:lnTo>
                    <a:pt x="31819" y="28036"/>
                  </a:lnTo>
                  <a:lnTo>
                    <a:pt x="31188" y="27042"/>
                  </a:lnTo>
                  <a:lnTo>
                    <a:pt x="30219" y="25842"/>
                  </a:lnTo>
                  <a:lnTo>
                    <a:pt x="29128" y="24739"/>
                  </a:lnTo>
                  <a:lnTo>
                    <a:pt x="27419" y="23224"/>
                  </a:lnTo>
                  <a:lnTo>
                    <a:pt x="25746" y="21830"/>
                  </a:lnTo>
                  <a:lnTo>
                    <a:pt x="24740" y="20921"/>
                  </a:lnTo>
                  <a:lnTo>
                    <a:pt x="23855" y="20000"/>
                  </a:lnTo>
                  <a:lnTo>
                    <a:pt x="23152" y="19054"/>
                  </a:lnTo>
                  <a:lnTo>
                    <a:pt x="22788" y="18303"/>
                  </a:lnTo>
                  <a:lnTo>
                    <a:pt x="22619" y="17782"/>
                  </a:lnTo>
                  <a:lnTo>
                    <a:pt x="22522" y="17236"/>
                  </a:lnTo>
                  <a:lnTo>
                    <a:pt x="22498" y="16679"/>
                  </a:lnTo>
                  <a:lnTo>
                    <a:pt x="22522" y="16388"/>
                  </a:lnTo>
                  <a:lnTo>
                    <a:pt x="22595" y="15600"/>
                  </a:lnTo>
                  <a:lnTo>
                    <a:pt x="22643" y="14048"/>
                  </a:lnTo>
                  <a:lnTo>
                    <a:pt x="22570" y="12521"/>
                  </a:lnTo>
                  <a:lnTo>
                    <a:pt x="22388" y="11030"/>
                  </a:lnTo>
                  <a:lnTo>
                    <a:pt x="22098" y="9588"/>
                  </a:lnTo>
                  <a:lnTo>
                    <a:pt x="21710" y="8206"/>
                  </a:lnTo>
                  <a:lnTo>
                    <a:pt x="21225" y="6885"/>
                  </a:lnTo>
                  <a:lnTo>
                    <a:pt x="20655" y="5648"/>
                  </a:lnTo>
                  <a:lnTo>
                    <a:pt x="20013" y="4497"/>
                  </a:lnTo>
                  <a:lnTo>
                    <a:pt x="19285" y="3455"/>
                  </a:lnTo>
                  <a:lnTo>
                    <a:pt x="18485" y="2533"/>
                  </a:lnTo>
                  <a:lnTo>
                    <a:pt x="17625" y="1733"/>
                  </a:lnTo>
                  <a:lnTo>
                    <a:pt x="16704" y="1067"/>
                  </a:lnTo>
                  <a:lnTo>
                    <a:pt x="15746" y="558"/>
                  </a:lnTo>
                  <a:lnTo>
                    <a:pt x="14728" y="194"/>
                  </a:lnTo>
                  <a:lnTo>
                    <a:pt x="13673" y="12"/>
                  </a:lnTo>
                  <a:lnTo>
                    <a:pt x="13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946076" y="3336206"/>
              <a:ext cx="131718" cy="1065756"/>
            </a:xfrm>
            <a:custGeom>
              <a:avLst/>
              <a:gdLst/>
              <a:ahLst/>
              <a:cxnLst/>
              <a:rect l="l" t="t" r="r" b="b"/>
              <a:pathLst>
                <a:path w="2764" h="22364" extrusionOk="0">
                  <a:moveTo>
                    <a:pt x="0" y="0"/>
                  </a:moveTo>
                  <a:lnTo>
                    <a:pt x="388" y="22364"/>
                  </a:lnTo>
                  <a:lnTo>
                    <a:pt x="1625" y="22364"/>
                  </a:lnTo>
                  <a:lnTo>
                    <a:pt x="2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207865" y="3203346"/>
              <a:ext cx="117898" cy="1027061"/>
            </a:xfrm>
            <a:custGeom>
              <a:avLst/>
              <a:gdLst/>
              <a:ahLst/>
              <a:cxnLst/>
              <a:rect l="l" t="t" r="r" b="b"/>
              <a:pathLst>
                <a:path w="2474" h="21552" extrusionOk="0">
                  <a:moveTo>
                    <a:pt x="0" y="0"/>
                  </a:moveTo>
                  <a:lnTo>
                    <a:pt x="340" y="21552"/>
                  </a:lnTo>
                  <a:lnTo>
                    <a:pt x="1455" y="21552"/>
                  </a:lnTo>
                  <a:lnTo>
                    <a:pt x="2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8227210" y="3138060"/>
              <a:ext cx="117898" cy="704770"/>
            </a:xfrm>
            <a:custGeom>
              <a:avLst/>
              <a:gdLst/>
              <a:ahLst/>
              <a:cxnLst/>
              <a:rect l="l" t="t" r="r" b="b"/>
              <a:pathLst>
                <a:path w="2474" h="14789" extrusionOk="0">
                  <a:moveTo>
                    <a:pt x="1" y="0"/>
                  </a:moveTo>
                  <a:lnTo>
                    <a:pt x="231" y="14788"/>
                  </a:lnTo>
                  <a:lnTo>
                    <a:pt x="1783" y="14788"/>
                  </a:lnTo>
                  <a:lnTo>
                    <a:pt x="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7519069" y="3097649"/>
              <a:ext cx="118470" cy="1027632"/>
            </a:xfrm>
            <a:custGeom>
              <a:avLst/>
              <a:gdLst/>
              <a:ahLst/>
              <a:cxnLst/>
              <a:rect l="l" t="t" r="r" b="b"/>
              <a:pathLst>
                <a:path w="2486" h="21564" extrusionOk="0">
                  <a:moveTo>
                    <a:pt x="0" y="0"/>
                  </a:moveTo>
                  <a:lnTo>
                    <a:pt x="352" y="21563"/>
                  </a:lnTo>
                  <a:lnTo>
                    <a:pt x="1467" y="21563"/>
                  </a:lnTo>
                  <a:lnTo>
                    <a:pt x="2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07362" y="2623395"/>
              <a:ext cx="2330187" cy="813947"/>
            </a:xfrm>
            <a:custGeom>
              <a:avLst/>
              <a:gdLst/>
              <a:ahLst/>
              <a:cxnLst/>
              <a:rect l="l" t="t" r="r" b="b"/>
              <a:pathLst>
                <a:path w="48897" h="17080" extrusionOk="0">
                  <a:moveTo>
                    <a:pt x="12618" y="1"/>
                  </a:moveTo>
                  <a:lnTo>
                    <a:pt x="12618" y="1843"/>
                  </a:lnTo>
                  <a:lnTo>
                    <a:pt x="4109" y="1843"/>
                  </a:lnTo>
                  <a:lnTo>
                    <a:pt x="4109" y="8546"/>
                  </a:lnTo>
                  <a:lnTo>
                    <a:pt x="0" y="8934"/>
                  </a:lnTo>
                  <a:lnTo>
                    <a:pt x="134" y="12861"/>
                  </a:lnTo>
                  <a:lnTo>
                    <a:pt x="17006" y="17079"/>
                  </a:lnTo>
                  <a:lnTo>
                    <a:pt x="26400" y="15491"/>
                  </a:lnTo>
                  <a:lnTo>
                    <a:pt x="26400" y="14146"/>
                  </a:lnTo>
                  <a:lnTo>
                    <a:pt x="31043" y="13503"/>
                  </a:lnTo>
                  <a:lnTo>
                    <a:pt x="31043" y="11564"/>
                  </a:lnTo>
                  <a:lnTo>
                    <a:pt x="48897" y="11564"/>
                  </a:lnTo>
                  <a:lnTo>
                    <a:pt x="48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6113700" y="3043895"/>
              <a:ext cx="611747" cy="159501"/>
            </a:xfrm>
            <a:custGeom>
              <a:avLst/>
              <a:gdLst/>
              <a:ahLst/>
              <a:cxnLst/>
              <a:rect l="l" t="t" r="r" b="b"/>
              <a:pathLst>
                <a:path w="12837" h="3347" extrusionOk="0">
                  <a:moveTo>
                    <a:pt x="2752" y="1"/>
                  </a:moveTo>
                  <a:lnTo>
                    <a:pt x="1" y="461"/>
                  </a:lnTo>
                  <a:lnTo>
                    <a:pt x="12837" y="3346"/>
                  </a:lnTo>
                  <a:lnTo>
                    <a:pt x="12837" y="2340"/>
                  </a:lnTo>
                  <a:lnTo>
                    <a:pt x="2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527983" y="4011989"/>
              <a:ext cx="115611" cy="113276"/>
            </a:xfrm>
            <a:custGeom>
              <a:avLst/>
              <a:gdLst/>
              <a:ahLst/>
              <a:cxnLst/>
              <a:rect l="l" t="t" r="r" b="b"/>
              <a:pathLst>
                <a:path w="2426" h="2377" extrusionOk="0">
                  <a:moveTo>
                    <a:pt x="1613" y="1"/>
                  </a:moveTo>
                  <a:lnTo>
                    <a:pt x="1" y="861"/>
                  </a:lnTo>
                  <a:lnTo>
                    <a:pt x="595" y="2376"/>
                  </a:lnTo>
                  <a:lnTo>
                    <a:pt x="2425" y="1383"/>
                  </a:lnTo>
                  <a:lnTo>
                    <a:pt x="1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52928" y="4035102"/>
              <a:ext cx="239180" cy="304468"/>
            </a:xfrm>
            <a:custGeom>
              <a:avLst/>
              <a:gdLst/>
              <a:ahLst/>
              <a:cxnLst/>
              <a:rect l="l" t="t" r="r" b="b"/>
              <a:pathLst>
                <a:path w="5019" h="6389" extrusionOk="0">
                  <a:moveTo>
                    <a:pt x="1237" y="1"/>
                  </a:moveTo>
                  <a:lnTo>
                    <a:pt x="934" y="61"/>
                  </a:lnTo>
                  <a:lnTo>
                    <a:pt x="497" y="243"/>
                  </a:lnTo>
                  <a:lnTo>
                    <a:pt x="170" y="473"/>
                  </a:lnTo>
                  <a:lnTo>
                    <a:pt x="37" y="631"/>
                  </a:lnTo>
                  <a:lnTo>
                    <a:pt x="0" y="704"/>
                  </a:lnTo>
                  <a:lnTo>
                    <a:pt x="243" y="1298"/>
                  </a:lnTo>
                  <a:lnTo>
                    <a:pt x="1649" y="4219"/>
                  </a:lnTo>
                  <a:lnTo>
                    <a:pt x="2061" y="5116"/>
                  </a:lnTo>
                  <a:lnTo>
                    <a:pt x="2170" y="5394"/>
                  </a:lnTo>
                  <a:lnTo>
                    <a:pt x="2412" y="5819"/>
                  </a:lnTo>
                  <a:lnTo>
                    <a:pt x="2776" y="6110"/>
                  </a:lnTo>
                  <a:lnTo>
                    <a:pt x="3370" y="6304"/>
                  </a:lnTo>
                  <a:lnTo>
                    <a:pt x="3794" y="6364"/>
                  </a:lnTo>
                  <a:lnTo>
                    <a:pt x="4024" y="6388"/>
                  </a:lnTo>
                  <a:lnTo>
                    <a:pt x="4388" y="6388"/>
                  </a:lnTo>
                  <a:lnTo>
                    <a:pt x="4679" y="6328"/>
                  </a:lnTo>
                  <a:lnTo>
                    <a:pt x="4873" y="6219"/>
                  </a:lnTo>
                  <a:lnTo>
                    <a:pt x="4982" y="6098"/>
                  </a:lnTo>
                  <a:lnTo>
                    <a:pt x="5018" y="5964"/>
                  </a:lnTo>
                  <a:lnTo>
                    <a:pt x="4958" y="5843"/>
                  </a:lnTo>
                  <a:lnTo>
                    <a:pt x="4824" y="5746"/>
                  </a:lnTo>
                  <a:lnTo>
                    <a:pt x="4715" y="5710"/>
                  </a:lnTo>
                  <a:lnTo>
                    <a:pt x="4582" y="5673"/>
                  </a:lnTo>
                  <a:lnTo>
                    <a:pt x="4340" y="5528"/>
                  </a:lnTo>
                  <a:lnTo>
                    <a:pt x="4024" y="5213"/>
                  </a:lnTo>
                  <a:lnTo>
                    <a:pt x="3673" y="4631"/>
                  </a:lnTo>
                  <a:lnTo>
                    <a:pt x="3382" y="3952"/>
                  </a:lnTo>
                  <a:lnTo>
                    <a:pt x="3043" y="2885"/>
                  </a:lnTo>
                  <a:lnTo>
                    <a:pt x="2788" y="2049"/>
                  </a:lnTo>
                  <a:lnTo>
                    <a:pt x="2643" y="1722"/>
                  </a:lnTo>
                  <a:lnTo>
                    <a:pt x="2558" y="1673"/>
                  </a:lnTo>
                  <a:lnTo>
                    <a:pt x="2485" y="1649"/>
                  </a:lnTo>
                  <a:lnTo>
                    <a:pt x="2352" y="1504"/>
                  </a:lnTo>
                  <a:lnTo>
                    <a:pt x="2170" y="1164"/>
                  </a:lnTo>
                  <a:lnTo>
                    <a:pt x="1940" y="376"/>
                  </a:lnTo>
                  <a:lnTo>
                    <a:pt x="1903" y="207"/>
                  </a:lnTo>
                  <a:lnTo>
                    <a:pt x="1794" y="110"/>
                  </a:lnTo>
                  <a:lnTo>
                    <a:pt x="1527" y="13"/>
                  </a:lnTo>
                  <a:lnTo>
                    <a:pt x="1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423310" y="4245924"/>
              <a:ext cx="80346" cy="98836"/>
            </a:xfrm>
            <a:custGeom>
              <a:avLst/>
              <a:gdLst/>
              <a:ahLst/>
              <a:cxnLst/>
              <a:rect l="l" t="t" r="r" b="b"/>
              <a:pathLst>
                <a:path w="1686" h="2074" extrusionOk="0">
                  <a:moveTo>
                    <a:pt x="1589" y="1"/>
                  </a:moveTo>
                  <a:lnTo>
                    <a:pt x="1" y="110"/>
                  </a:lnTo>
                  <a:lnTo>
                    <a:pt x="61" y="1952"/>
                  </a:lnTo>
                  <a:lnTo>
                    <a:pt x="1686" y="2074"/>
                  </a:lnTo>
                  <a:lnTo>
                    <a:pt x="1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408870" y="4310066"/>
              <a:ext cx="373758" cy="120186"/>
            </a:xfrm>
            <a:custGeom>
              <a:avLst/>
              <a:gdLst/>
              <a:ahLst/>
              <a:cxnLst/>
              <a:rect l="l" t="t" r="r" b="b"/>
              <a:pathLst>
                <a:path w="7843" h="2522" extrusionOk="0">
                  <a:moveTo>
                    <a:pt x="352" y="0"/>
                  </a:moveTo>
                  <a:lnTo>
                    <a:pt x="292" y="37"/>
                  </a:lnTo>
                  <a:lnTo>
                    <a:pt x="195" y="243"/>
                  </a:lnTo>
                  <a:lnTo>
                    <a:pt x="73" y="740"/>
                  </a:lnTo>
                  <a:lnTo>
                    <a:pt x="1" y="1588"/>
                  </a:lnTo>
                  <a:lnTo>
                    <a:pt x="37" y="2121"/>
                  </a:lnTo>
                  <a:lnTo>
                    <a:pt x="98" y="2364"/>
                  </a:lnTo>
                  <a:lnTo>
                    <a:pt x="146" y="2424"/>
                  </a:lnTo>
                  <a:lnTo>
                    <a:pt x="946" y="2473"/>
                  </a:lnTo>
                  <a:lnTo>
                    <a:pt x="5128" y="2473"/>
                  </a:lnTo>
                  <a:lnTo>
                    <a:pt x="6279" y="2509"/>
                  </a:lnTo>
                  <a:lnTo>
                    <a:pt x="6570" y="2521"/>
                  </a:lnTo>
                  <a:lnTo>
                    <a:pt x="7031" y="2497"/>
                  </a:lnTo>
                  <a:lnTo>
                    <a:pt x="7491" y="2364"/>
                  </a:lnTo>
                  <a:lnTo>
                    <a:pt x="7673" y="2267"/>
                  </a:lnTo>
                  <a:lnTo>
                    <a:pt x="7770" y="2194"/>
                  </a:lnTo>
                  <a:lnTo>
                    <a:pt x="7843" y="2049"/>
                  </a:lnTo>
                  <a:lnTo>
                    <a:pt x="7782" y="1891"/>
                  </a:lnTo>
                  <a:lnTo>
                    <a:pt x="7613" y="1721"/>
                  </a:lnTo>
                  <a:lnTo>
                    <a:pt x="7225" y="1491"/>
                  </a:lnTo>
                  <a:lnTo>
                    <a:pt x="6546" y="1188"/>
                  </a:lnTo>
                  <a:lnTo>
                    <a:pt x="6219" y="1079"/>
                  </a:lnTo>
                  <a:lnTo>
                    <a:pt x="3479" y="400"/>
                  </a:lnTo>
                  <a:lnTo>
                    <a:pt x="1964" y="61"/>
                  </a:lnTo>
                  <a:lnTo>
                    <a:pt x="1843" y="170"/>
                  </a:lnTo>
                  <a:lnTo>
                    <a:pt x="1589" y="291"/>
                  </a:lnTo>
                  <a:lnTo>
                    <a:pt x="1189" y="328"/>
                  </a:lnTo>
                  <a:lnTo>
                    <a:pt x="473" y="85"/>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83452" y="3529110"/>
              <a:ext cx="745753" cy="580581"/>
            </a:xfrm>
            <a:custGeom>
              <a:avLst/>
              <a:gdLst/>
              <a:ahLst/>
              <a:cxnLst/>
              <a:rect l="l" t="t" r="r" b="b"/>
              <a:pathLst>
                <a:path w="15649" h="12183" extrusionOk="0">
                  <a:moveTo>
                    <a:pt x="8485" y="0"/>
                  </a:moveTo>
                  <a:lnTo>
                    <a:pt x="6776" y="37"/>
                  </a:lnTo>
                  <a:lnTo>
                    <a:pt x="4885" y="146"/>
                  </a:lnTo>
                  <a:lnTo>
                    <a:pt x="4594" y="182"/>
                  </a:lnTo>
                  <a:lnTo>
                    <a:pt x="4994" y="497"/>
                  </a:lnTo>
                  <a:lnTo>
                    <a:pt x="7188" y="2134"/>
                  </a:lnTo>
                  <a:lnTo>
                    <a:pt x="8401" y="2946"/>
                  </a:lnTo>
                  <a:lnTo>
                    <a:pt x="9164" y="3394"/>
                  </a:lnTo>
                  <a:lnTo>
                    <a:pt x="9491" y="3552"/>
                  </a:lnTo>
                  <a:lnTo>
                    <a:pt x="9394" y="3710"/>
                  </a:lnTo>
                  <a:lnTo>
                    <a:pt x="8825" y="4219"/>
                  </a:lnTo>
                  <a:lnTo>
                    <a:pt x="7382" y="5297"/>
                  </a:lnTo>
                  <a:lnTo>
                    <a:pt x="4582" y="7164"/>
                  </a:lnTo>
                  <a:lnTo>
                    <a:pt x="1467" y="9164"/>
                  </a:lnTo>
                  <a:lnTo>
                    <a:pt x="1" y="10073"/>
                  </a:lnTo>
                  <a:lnTo>
                    <a:pt x="328" y="10582"/>
                  </a:lnTo>
                  <a:lnTo>
                    <a:pt x="922" y="11637"/>
                  </a:lnTo>
                  <a:lnTo>
                    <a:pt x="1188" y="12182"/>
                  </a:lnTo>
                  <a:lnTo>
                    <a:pt x="2061" y="11855"/>
                  </a:lnTo>
                  <a:lnTo>
                    <a:pt x="6837" y="9903"/>
                  </a:lnTo>
                  <a:lnTo>
                    <a:pt x="9443" y="8740"/>
                  </a:lnTo>
                  <a:lnTo>
                    <a:pt x="11007" y="7964"/>
                  </a:lnTo>
                  <a:lnTo>
                    <a:pt x="11685" y="7600"/>
                  </a:lnTo>
                  <a:lnTo>
                    <a:pt x="12316" y="7237"/>
                  </a:lnTo>
                  <a:lnTo>
                    <a:pt x="13407" y="6497"/>
                  </a:lnTo>
                  <a:lnTo>
                    <a:pt x="14279" y="5746"/>
                  </a:lnTo>
                  <a:lnTo>
                    <a:pt x="14958" y="4982"/>
                  </a:lnTo>
                  <a:lnTo>
                    <a:pt x="15407" y="4207"/>
                  </a:lnTo>
                  <a:lnTo>
                    <a:pt x="15637" y="3419"/>
                  </a:lnTo>
                  <a:lnTo>
                    <a:pt x="15649" y="2825"/>
                  </a:lnTo>
                  <a:lnTo>
                    <a:pt x="15588" y="2425"/>
                  </a:lnTo>
                  <a:lnTo>
                    <a:pt x="15394" y="1831"/>
                  </a:lnTo>
                  <a:lnTo>
                    <a:pt x="15188" y="1431"/>
                  </a:lnTo>
                  <a:lnTo>
                    <a:pt x="15055" y="1237"/>
                  </a:lnTo>
                  <a:lnTo>
                    <a:pt x="14643" y="910"/>
                  </a:lnTo>
                  <a:lnTo>
                    <a:pt x="14073" y="643"/>
                  </a:lnTo>
                  <a:lnTo>
                    <a:pt x="13382" y="425"/>
                  </a:lnTo>
                  <a:lnTo>
                    <a:pt x="12182" y="194"/>
                  </a:lnTo>
                  <a:lnTo>
                    <a:pt x="10352" y="37"/>
                  </a:lnTo>
                  <a:lnTo>
                    <a:pt x="8485" y="0"/>
                  </a:lnTo>
                  <a:close/>
                </a:path>
              </a:pathLst>
            </a:custGeom>
            <a:solidFill>
              <a:srgbClr val="232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413613" y="3529110"/>
              <a:ext cx="663167" cy="244947"/>
            </a:xfrm>
            <a:custGeom>
              <a:avLst/>
              <a:gdLst/>
              <a:ahLst/>
              <a:cxnLst/>
              <a:rect l="l" t="t" r="r" b="b"/>
              <a:pathLst>
                <a:path w="13916" h="5140" extrusionOk="0">
                  <a:moveTo>
                    <a:pt x="1322" y="0"/>
                  </a:moveTo>
                  <a:lnTo>
                    <a:pt x="1056" y="25"/>
                  </a:lnTo>
                  <a:lnTo>
                    <a:pt x="571" y="219"/>
                  </a:lnTo>
                  <a:lnTo>
                    <a:pt x="219" y="582"/>
                  </a:lnTo>
                  <a:lnTo>
                    <a:pt x="13" y="1055"/>
                  </a:lnTo>
                  <a:lnTo>
                    <a:pt x="1" y="1334"/>
                  </a:lnTo>
                  <a:lnTo>
                    <a:pt x="1" y="5140"/>
                  </a:lnTo>
                  <a:lnTo>
                    <a:pt x="13916" y="5140"/>
                  </a:lnTo>
                  <a:lnTo>
                    <a:pt x="13916" y="1322"/>
                  </a:lnTo>
                  <a:lnTo>
                    <a:pt x="13892" y="1055"/>
                  </a:lnTo>
                  <a:lnTo>
                    <a:pt x="13698" y="582"/>
                  </a:lnTo>
                  <a:lnTo>
                    <a:pt x="13334" y="219"/>
                  </a:lnTo>
                  <a:lnTo>
                    <a:pt x="12861" y="25"/>
                  </a:lnTo>
                  <a:lnTo>
                    <a:pt x="12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454071" y="3729543"/>
              <a:ext cx="47417" cy="664883"/>
            </a:xfrm>
            <a:custGeom>
              <a:avLst/>
              <a:gdLst/>
              <a:ahLst/>
              <a:cxnLst/>
              <a:rect l="l" t="t" r="r" b="b"/>
              <a:pathLst>
                <a:path w="995" h="13952" extrusionOk="0">
                  <a:moveTo>
                    <a:pt x="400" y="1"/>
                  </a:moveTo>
                  <a:lnTo>
                    <a:pt x="231" y="61"/>
                  </a:lnTo>
                  <a:lnTo>
                    <a:pt x="85" y="182"/>
                  </a:lnTo>
                  <a:lnTo>
                    <a:pt x="13" y="376"/>
                  </a:lnTo>
                  <a:lnTo>
                    <a:pt x="0" y="497"/>
                  </a:lnTo>
                  <a:lnTo>
                    <a:pt x="0" y="13455"/>
                  </a:lnTo>
                  <a:lnTo>
                    <a:pt x="0" y="13552"/>
                  </a:lnTo>
                  <a:lnTo>
                    <a:pt x="85" y="13734"/>
                  </a:lnTo>
                  <a:lnTo>
                    <a:pt x="219" y="13867"/>
                  </a:lnTo>
                  <a:lnTo>
                    <a:pt x="400" y="13952"/>
                  </a:lnTo>
                  <a:lnTo>
                    <a:pt x="594" y="13952"/>
                  </a:lnTo>
                  <a:lnTo>
                    <a:pt x="776" y="13867"/>
                  </a:lnTo>
                  <a:lnTo>
                    <a:pt x="910" y="13734"/>
                  </a:lnTo>
                  <a:lnTo>
                    <a:pt x="994" y="13564"/>
                  </a:lnTo>
                  <a:lnTo>
                    <a:pt x="994" y="13455"/>
                  </a:lnTo>
                  <a:lnTo>
                    <a:pt x="994" y="497"/>
                  </a:lnTo>
                  <a:lnTo>
                    <a:pt x="994" y="376"/>
                  </a:lnTo>
                  <a:lnTo>
                    <a:pt x="910" y="182"/>
                  </a:lnTo>
                  <a:lnTo>
                    <a:pt x="764" y="61"/>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992992" y="3729543"/>
              <a:ext cx="47417" cy="664883"/>
            </a:xfrm>
            <a:custGeom>
              <a:avLst/>
              <a:gdLst/>
              <a:ahLst/>
              <a:cxnLst/>
              <a:rect l="l" t="t" r="r" b="b"/>
              <a:pathLst>
                <a:path w="995" h="13952" extrusionOk="0">
                  <a:moveTo>
                    <a:pt x="400" y="1"/>
                  </a:moveTo>
                  <a:lnTo>
                    <a:pt x="219" y="61"/>
                  </a:lnTo>
                  <a:lnTo>
                    <a:pt x="85" y="182"/>
                  </a:lnTo>
                  <a:lnTo>
                    <a:pt x="0" y="376"/>
                  </a:lnTo>
                  <a:lnTo>
                    <a:pt x="0" y="497"/>
                  </a:lnTo>
                  <a:lnTo>
                    <a:pt x="0" y="13455"/>
                  </a:lnTo>
                  <a:lnTo>
                    <a:pt x="0" y="13552"/>
                  </a:lnTo>
                  <a:lnTo>
                    <a:pt x="73" y="13734"/>
                  </a:lnTo>
                  <a:lnTo>
                    <a:pt x="206" y="13867"/>
                  </a:lnTo>
                  <a:lnTo>
                    <a:pt x="388" y="13952"/>
                  </a:lnTo>
                  <a:lnTo>
                    <a:pt x="594" y="13952"/>
                  </a:lnTo>
                  <a:lnTo>
                    <a:pt x="776" y="13867"/>
                  </a:lnTo>
                  <a:lnTo>
                    <a:pt x="910" y="13734"/>
                  </a:lnTo>
                  <a:lnTo>
                    <a:pt x="982" y="13564"/>
                  </a:lnTo>
                  <a:lnTo>
                    <a:pt x="994" y="13455"/>
                  </a:lnTo>
                  <a:lnTo>
                    <a:pt x="994" y="497"/>
                  </a:lnTo>
                  <a:lnTo>
                    <a:pt x="982" y="376"/>
                  </a:lnTo>
                  <a:lnTo>
                    <a:pt x="897" y="182"/>
                  </a:lnTo>
                  <a:lnTo>
                    <a:pt x="764" y="61"/>
                  </a:lnTo>
                  <a:lnTo>
                    <a:pt x="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6162832" y="2945156"/>
              <a:ext cx="212017" cy="120758"/>
            </a:xfrm>
            <a:custGeom>
              <a:avLst/>
              <a:gdLst/>
              <a:ahLst/>
              <a:cxnLst/>
              <a:rect l="l" t="t" r="r" b="b"/>
              <a:pathLst>
                <a:path w="4449" h="2534" extrusionOk="0">
                  <a:moveTo>
                    <a:pt x="2036" y="0"/>
                  </a:moveTo>
                  <a:lnTo>
                    <a:pt x="1309" y="36"/>
                  </a:lnTo>
                  <a:lnTo>
                    <a:pt x="230" y="170"/>
                  </a:lnTo>
                  <a:lnTo>
                    <a:pt x="12" y="218"/>
                  </a:lnTo>
                  <a:lnTo>
                    <a:pt x="0" y="388"/>
                  </a:lnTo>
                  <a:lnTo>
                    <a:pt x="24" y="1236"/>
                  </a:lnTo>
                  <a:lnTo>
                    <a:pt x="97" y="1600"/>
                  </a:lnTo>
                  <a:lnTo>
                    <a:pt x="194" y="1758"/>
                  </a:lnTo>
                  <a:lnTo>
                    <a:pt x="267" y="1806"/>
                  </a:lnTo>
                  <a:lnTo>
                    <a:pt x="424" y="1855"/>
                  </a:lnTo>
                  <a:lnTo>
                    <a:pt x="885" y="1903"/>
                  </a:lnTo>
                  <a:lnTo>
                    <a:pt x="1430" y="1939"/>
                  </a:lnTo>
                  <a:lnTo>
                    <a:pt x="1988" y="2000"/>
                  </a:lnTo>
                  <a:lnTo>
                    <a:pt x="2230" y="2073"/>
                  </a:lnTo>
                  <a:lnTo>
                    <a:pt x="2461" y="2133"/>
                  </a:lnTo>
                  <a:lnTo>
                    <a:pt x="2897" y="2194"/>
                  </a:lnTo>
                  <a:lnTo>
                    <a:pt x="3249" y="2170"/>
                  </a:lnTo>
                  <a:lnTo>
                    <a:pt x="3491" y="2073"/>
                  </a:lnTo>
                  <a:lnTo>
                    <a:pt x="3564" y="2000"/>
                  </a:lnTo>
                  <a:lnTo>
                    <a:pt x="3455" y="1842"/>
                  </a:lnTo>
                  <a:lnTo>
                    <a:pt x="3176" y="1636"/>
                  </a:lnTo>
                  <a:lnTo>
                    <a:pt x="2958" y="1564"/>
                  </a:lnTo>
                  <a:lnTo>
                    <a:pt x="2849" y="1576"/>
                  </a:lnTo>
                  <a:lnTo>
                    <a:pt x="2739" y="1576"/>
                  </a:lnTo>
                  <a:lnTo>
                    <a:pt x="2497" y="1527"/>
                  </a:lnTo>
                  <a:lnTo>
                    <a:pt x="2303" y="1430"/>
                  </a:lnTo>
                  <a:lnTo>
                    <a:pt x="2218" y="1321"/>
                  </a:lnTo>
                  <a:lnTo>
                    <a:pt x="2230" y="1273"/>
                  </a:lnTo>
                  <a:lnTo>
                    <a:pt x="2303" y="1188"/>
                  </a:lnTo>
                  <a:lnTo>
                    <a:pt x="2485" y="1091"/>
                  </a:lnTo>
                  <a:lnTo>
                    <a:pt x="2691" y="1030"/>
                  </a:lnTo>
                  <a:lnTo>
                    <a:pt x="2897" y="1030"/>
                  </a:lnTo>
                  <a:lnTo>
                    <a:pt x="2994" y="1055"/>
                  </a:lnTo>
                  <a:lnTo>
                    <a:pt x="3152" y="1115"/>
                  </a:lnTo>
                  <a:lnTo>
                    <a:pt x="3442" y="1406"/>
                  </a:lnTo>
                  <a:lnTo>
                    <a:pt x="3830" y="1964"/>
                  </a:lnTo>
                  <a:lnTo>
                    <a:pt x="3939" y="2182"/>
                  </a:lnTo>
                  <a:lnTo>
                    <a:pt x="4036" y="2339"/>
                  </a:lnTo>
                  <a:lnTo>
                    <a:pt x="4230" y="2509"/>
                  </a:lnTo>
                  <a:lnTo>
                    <a:pt x="4352" y="2533"/>
                  </a:lnTo>
                  <a:lnTo>
                    <a:pt x="4412" y="2485"/>
                  </a:lnTo>
                  <a:lnTo>
                    <a:pt x="4448" y="2400"/>
                  </a:lnTo>
                  <a:lnTo>
                    <a:pt x="4400" y="2073"/>
                  </a:lnTo>
                  <a:lnTo>
                    <a:pt x="4158" y="1442"/>
                  </a:lnTo>
                  <a:lnTo>
                    <a:pt x="3939" y="1091"/>
                  </a:lnTo>
                  <a:lnTo>
                    <a:pt x="3782" y="897"/>
                  </a:lnTo>
                  <a:lnTo>
                    <a:pt x="3406" y="570"/>
                  </a:lnTo>
                  <a:lnTo>
                    <a:pt x="2982" y="303"/>
                  </a:lnTo>
                  <a:lnTo>
                    <a:pt x="2533" y="97"/>
                  </a:lnTo>
                  <a:lnTo>
                    <a:pt x="2291" y="36"/>
                  </a:lnTo>
                  <a:lnTo>
                    <a:pt x="2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697251" y="2711174"/>
              <a:ext cx="483508" cy="337969"/>
            </a:xfrm>
            <a:custGeom>
              <a:avLst/>
              <a:gdLst/>
              <a:ahLst/>
              <a:cxnLst/>
              <a:rect l="l" t="t" r="r" b="b"/>
              <a:pathLst>
                <a:path w="10146" h="7092" extrusionOk="0">
                  <a:moveTo>
                    <a:pt x="679" y="1"/>
                  </a:moveTo>
                  <a:lnTo>
                    <a:pt x="546" y="474"/>
                  </a:lnTo>
                  <a:lnTo>
                    <a:pt x="134" y="2449"/>
                  </a:lnTo>
                  <a:lnTo>
                    <a:pt x="25" y="3274"/>
                  </a:lnTo>
                  <a:lnTo>
                    <a:pt x="0" y="4062"/>
                  </a:lnTo>
                  <a:lnTo>
                    <a:pt x="85" y="4704"/>
                  </a:lnTo>
                  <a:lnTo>
                    <a:pt x="182" y="4959"/>
                  </a:lnTo>
                  <a:lnTo>
                    <a:pt x="303" y="5177"/>
                  </a:lnTo>
                  <a:lnTo>
                    <a:pt x="619" y="5565"/>
                  </a:lnTo>
                  <a:lnTo>
                    <a:pt x="1019" y="5892"/>
                  </a:lnTo>
                  <a:lnTo>
                    <a:pt x="1479" y="6183"/>
                  </a:lnTo>
                  <a:lnTo>
                    <a:pt x="2303" y="6534"/>
                  </a:lnTo>
                  <a:lnTo>
                    <a:pt x="3564" y="6862"/>
                  </a:lnTo>
                  <a:lnTo>
                    <a:pt x="4255" y="6971"/>
                  </a:lnTo>
                  <a:lnTo>
                    <a:pt x="5019" y="7055"/>
                  </a:lnTo>
                  <a:lnTo>
                    <a:pt x="6934" y="7092"/>
                  </a:lnTo>
                  <a:lnTo>
                    <a:pt x="9649" y="7007"/>
                  </a:lnTo>
                  <a:lnTo>
                    <a:pt x="10146" y="6971"/>
                  </a:lnTo>
                  <a:lnTo>
                    <a:pt x="10134" y="6777"/>
                  </a:lnTo>
                  <a:lnTo>
                    <a:pt x="10085" y="5722"/>
                  </a:lnTo>
                  <a:lnTo>
                    <a:pt x="10109" y="4995"/>
                  </a:lnTo>
                  <a:lnTo>
                    <a:pt x="10146" y="4716"/>
                  </a:lnTo>
                  <a:lnTo>
                    <a:pt x="9346" y="4668"/>
                  </a:lnTo>
                  <a:lnTo>
                    <a:pt x="5552" y="4304"/>
                  </a:lnTo>
                  <a:lnTo>
                    <a:pt x="3903" y="4062"/>
                  </a:lnTo>
                  <a:lnTo>
                    <a:pt x="3176" y="3880"/>
                  </a:lnTo>
                  <a:lnTo>
                    <a:pt x="2994" y="3795"/>
                  </a:lnTo>
                  <a:lnTo>
                    <a:pt x="2861" y="3674"/>
                  </a:lnTo>
                  <a:lnTo>
                    <a:pt x="2522" y="3262"/>
                  </a:lnTo>
                  <a:lnTo>
                    <a:pt x="1952" y="2389"/>
                  </a:lnTo>
                  <a:lnTo>
                    <a:pt x="885" y="413"/>
                  </a:lnTo>
                  <a:lnTo>
                    <a:pt x="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183729" y="2376737"/>
              <a:ext cx="635432" cy="871133"/>
            </a:xfrm>
            <a:custGeom>
              <a:avLst/>
              <a:gdLst/>
              <a:ahLst/>
              <a:cxnLst/>
              <a:rect l="l" t="t" r="r" b="b"/>
              <a:pathLst>
                <a:path w="13334" h="18280" extrusionOk="0">
                  <a:moveTo>
                    <a:pt x="4195" y="1"/>
                  </a:moveTo>
                  <a:lnTo>
                    <a:pt x="3564" y="49"/>
                  </a:lnTo>
                  <a:lnTo>
                    <a:pt x="2534" y="195"/>
                  </a:lnTo>
                  <a:lnTo>
                    <a:pt x="1540" y="437"/>
                  </a:lnTo>
                  <a:lnTo>
                    <a:pt x="1407" y="486"/>
                  </a:lnTo>
                  <a:lnTo>
                    <a:pt x="1237" y="752"/>
                  </a:lnTo>
                  <a:lnTo>
                    <a:pt x="473" y="2571"/>
                  </a:lnTo>
                  <a:lnTo>
                    <a:pt x="146" y="3819"/>
                  </a:lnTo>
                  <a:lnTo>
                    <a:pt x="25" y="4740"/>
                  </a:lnTo>
                  <a:lnTo>
                    <a:pt x="1" y="5213"/>
                  </a:lnTo>
                  <a:lnTo>
                    <a:pt x="1" y="5710"/>
                  </a:lnTo>
                  <a:lnTo>
                    <a:pt x="110" y="6704"/>
                  </a:lnTo>
                  <a:lnTo>
                    <a:pt x="328" y="7722"/>
                  </a:lnTo>
                  <a:lnTo>
                    <a:pt x="631" y="8777"/>
                  </a:lnTo>
                  <a:lnTo>
                    <a:pt x="1177" y="10364"/>
                  </a:lnTo>
                  <a:lnTo>
                    <a:pt x="1928" y="12534"/>
                  </a:lnTo>
                  <a:lnTo>
                    <a:pt x="2255" y="13625"/>
                  </a:lnTo>
                  <a:lnTo>
                    <a:pt x="2413" y="14170"/>
                  </a:lnTo>
                  <a:lnTo>
                    <a:pt x="2764" y="15140"/>
                  </a:lnTo>
                  <a:lnTo>
                    <a:pt x="3358" y="16401"/>
                  </a:lnTo>
                  <a:lnTo>
                    <a:pt x="4437" y="18061"/>
                  </a:lnTo>
                  <a:lnTo>
                    <a:pt x="4631" y="18279"/>
                  </a:lnTo>
                  <a:lnTo>
                    <a:pt x="5601" y="18049"/>
                  </a:lnTo>
                  <a:lnTo>
                    <a:pt x="10182" y="16813"/>
                  </a:lnTo>
                  <a:lnTo>
                    <a:pt x="12195" y="16122"/>
                  </a:lnTo>
                  <a:lnTo>
                    <a:pt x="12898" y="15795"/>
                  </a:lnTo>
                  <a:lnTo>
                    <a:pt x="13237" y="15589"/>
                  </a:lnTo>
                  <a:lnTo>
                    <a:pt x="13334" y="15492"/>
                  </a:lnTo>
                  <a:lnTo>
                    <a:pt x="13140" y="13383"/>
                  </a:lnTo>
                  <a:lnTo>
                    <a:pt x="12789" y="10583"/>
                  </a:lnTo>
                  <a:lnTo>
                    <a:pt x="12522" y="8922"/>
                  </a:lnTo>
                  <a:lnTo>
                    <a:pt x="12195" y="7455"/>
                  </a:lnTo>
                  <a:lnTo>
                    <a:pt x="11831" y="6195"/>
                  </a:lnTo>
                  <a:lnTo>
                    <a:pt x="11407" y="5152"/>
                  </a:lnTo>
                  <a:lnTo>
                    <a:pt x="10934" y="4340"/>
                  </a:lnTo>
                  <a:lnTo>
                    <a:pt x="10655" y="4037"/>
                  </a:lnTo>
                  <a:lnTo>
                    <a:pt x="8583" y="1807"/>
                  </a:lnTo>
                  <a:lnTo>
                    <a:pt x="7976" y="1092"/>
                  </a:lnTo>
                  <a:lnTo>
                    <a:pt x="7722" y="946"/>
                  </a:lnTo>
                  <a:lnTo>
                    <a:pt x="6158" y="304"/>
                  </a:lnTo>
                  <a:lnTo>
                    <a:pt x="5189" y="61"/>
                  </a:lnTo>
                  <a:lnTo>
                    <a:pt x="4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371487" y="3091263"/>
              <a:ext cx="1147771" cy="1179604"/>
            </a:xfrm>
            <a:custGeom>
              <a:avLst/>
              <a:gdLst/>
              <a:ahLst/>
              <a:cxnLst/>
              <a:rect l="l" t="t" r="r" b="b"/>
              <a:pathLst>
                <a:path w="24085" h="24753" extrusionOk="0">
                  <a:moveTo>
                    <a:pt x="9358" y="1"/>
                  </a:moveTo>
                  <a:lnTo>
                    <a:pt x="8618" y="122"/>
                  </a:lnTo>
                  <a:lnTo>
                    <a:pt x="4558" y="1067"/>
                  </a:lnTo>
                  <a:lnTo>
                    <a:pt x="2267" y="1782"/>
                  </a:lnTo>
                  <a:lnTo>
                    <a:pt x="836" y="2340"/>
                  </a:lnTo>
                  <a:lnTo>
                    <a:pt x="194" y="2643"/>
                  </a:lnTo>
                  <a:lnTo>
                    <a:pt x="97" y="3225"/>
                  </a:lnTo>
                  <a:lnTo>
                    <a:pt x="0" y="4292"/>
                  </a:lnTo>
                  <a:lnTo>
                    <a:pt x="49" y="5249"/>
                  </a:lnTo>
                  <a:lnTo>
                    <a:pt x="230" y="6098"/>
                  </a:lnTo>
                  <a:lnTo>
                    <a:pt x="521" y="6861"/>
                  </a:lnTo>
                  <a:lnTo>
                    <a:pt x="921" y="7528"/>
                  </a:lnTo>
                  <a:lnTo>
                    <a:pt x="1406" y="8110"/>
                  </a:lnTo>
                  <a:lnTo>
                    <a:pt x="1988" y="8619"/>
                  </a:lnTo>
                  <a:lnTo>
                    <a:pt x="2630" y="9055"/>
                  </a:lnTo>
                  <a:lnTo>
                    <a:pt x="3346" y="9431"/>
                  </a:lnTo>
                  <a:lnTo>
                    <a:pt x="4497" y="9892"/>
                  </a:lnTo>
                  <a:lnTo>
                    <a:pt x="6170" y="10340"/>
                  </a:lnTo>
                  <a:lnTo>
                    <a:pt x="7915" y="10643"/>
                  </a:lnTo>
                  <a:lnTo>
                    <a:pt x="8776" y="10764"/>
                  </a:lnTo>
                  <a:lnTo>
                    <a:pt x="9624" y="10861"/>
                  </a:lnTo>
                  <a:lnTo>
                    <a:pt x="11285" y="10995"/>
                  </a:lnTo>
                  <a:lnTo>
                    <a:pt x="13624" y="11104"/>
                  </a:lnTo>
                  <a:lnTo>
                    <a:pt x="15648" y="11213"/>
                  </a:lnTo>
                  <a:lnTo>
                    <a:pt x="16812" y="11346"/>
                  </a:lnTo>
                  <a:lnTo>
                    <a:pt x="17794" y="11588"/>
                  </a:lnTo>
                  <a:lnTo>
                    <a:pt x="18376" y="11855"/>
                  </a:lnTo>
                  <a:lnTo>
                    <a:pt x="18691" y="12085"/>
                  </a:lnTo>
                  <a:lnTo>
                    <a:pt x="18824" y="12219"/>
                  </a:lnTo>
                  <a:lnTo>
                    <a:pt x="18958" y="12376"/>
                  </a:lnTo>
                  <a:lnTo>
                    <a:pt x="19212" y="12861"/>
                  </a:lnTo>
                  <a:lnTo>
                    <a:pt x="19588" y="13891"/>
                  </a:lnTo>
                  <a:lnTo>
                    <a:pt x="20085" y="15758"/>
                  </a:lnTo>
                  <a:lnTo>
                    <a:pt x="20533" y="17916"/>
                  </a:lnTo>
                  <a:lnTo>
                    <a:pt x="21430" y="23358"/>
                  </a:lnTo>
                  <a:lnTo>
                    <a:pt x="21600" y="24740"/>
                  </a:lnTo>
                  <a:lnTo>
                    <a:pt x="21867" y="24752"/>
                  </a:lnTo>
                  <a:lnTo>
                    <a:pt x="23103" y="24716"/>
                  </a:lnTo>
                  <a:lnTo>
                    <a:pt x="23636" y="24570"/>
                  </a:lnTo>
                  <a:lnTo>
                    <a:pt x="23867" y="24413"/>
                  </a:lnTo>
                  <a:lnTo>
                    <a:pt x="23915" y="24316"/>
                  </a:lnTo>
                  <a:lnTo>
                    <a:pt x="24024" y="22510"/>
                  </a:lnTo>
                  <a:lnTo>
                    <a:pt x="24085" y="19055"/>
                  </a:lnTo>
                  <a:lnTo>
                    <a:pt x="23964" y="15819"/>
                  </a:lnTo>
                  <a:lnTo>
                    <a:pt x="23697" y="12898"/>
                  </a:lnTo>
                  <a:lnTo>
                    <a:pt x="23309" y="10340"/>
                  </a:lnTo>
                  <a:lnTo>
                    <a:pt x="22848" y="8243"/>
                  </a:lnTo>
                  <a:lnTo>
                    <a:pt x="22461" y="7043"/>
                  </a:lnTo>
                  <a:lnTo>
                    <a:pt x="22194" y="6401"/>
                  </a:lnTo>
                  <a:lnTo>
                    <a:pt x="21915" y="5928"/>
                  </a:lnTo>
                  <a:lnTo>
                    <a:pt x="21636" y="5613"/>
                  </a:lnTo>
                  <a:lnTo>
                    <a:pt x="21503" y="5528"/>
                  </a:lnTo>
                  <a:lnTo>
                    <a:pt x="21188" y="5382"/>
                  </a:lnTo>
                  <a:lnTo>
                    <a:pt x="20109" y="5019"/>
                  </a:lnTo>
                  <a:lnTo>
                    <a:pt x="17855" y="4401"/>
                  </a:lnTo>
                  <a:lnTo>
                    <a:pt x="14388" y="3516"/>
                  </a:lnTo>
                  <a:lnTo>
                    <a:pt x="11612" y="2789"/>
                  </a:lnTo>
                  <a:lnTo>
                    <a:pt x="11006" y="2570"/>
                  </a:lnTo>
                  <a:lnTo>
                    <a:pt x="10800" y="2461"/>
                  </a:lnTo>
                  <a:lnTo>
                    <a:pt x="10449" y="2146"/>
                  </a:lnTo>
                  <a:lnTo>
                    <a:pt x="10000" y="1540"/>
                  </a:lnTo>
                  <a:lnTo>
                    <a:pt x="9430" y="255"/>
                  </a:lnTo>
                  <a:lnTo>
                    <a:pt x="9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250159" y="2198844"/>
              <a:ext cx="240372" cy="227076"/>
            </a:xfrm>
            <a:custGeom>
              <a:avLst/>
              <a:gdLst/>
              <a:ahLst/>
              <a:cxnLst/>
              <a:rect l="l" t="t" r="r" b="b"/>
              <a:pathLst>
                <a:path w="5044" h="4765" extrusionOk="0">
                  <a:moveTo>
                    <a:pt x="776" y="1"/>
                  </a:moveTo>
                  <a:lnTo>
                    <a:pt x="752" y="328"/>
                  </a:lnTo>
                  <a:lnTo>
                    <a:pt x="631" y="1904"/>
                  </a:lnTo>
                  <a:lnTo>
                    <a:pt x="522" y="2873"/>
                  </a:lnTo>
                  <a:lnTo>
                    <a:pt x="449" y="3164"/>
                  </a:lnTo>
                  <a:lnTo>
                    <a:pt x="255" y="3697"/>
                  </a:lnTo>
                  <a:lnTo>
                    <a:pt x="1" y="4219"/>
                  </a:lnTo>
                  <a:lnTo>
                    <a:pt x="328" y="4340"/>
                  </a:lnTo>
                  <a:lnTo>
                    <a:pt x="995" y="4534"/>
                  </a:lnTo>
                  <a:lnTo>
                    <a:pt x="1686" y="4679"/>
                  </a:lnTo>
                  <a:lnTo>
                    <a:pt x="2376" y="4752"/>
                  </a:lnTo>
                  <a:lnTo>
                    <a:pt x="2728" y="4764"/>
                  </a:lnTo>
                  <a:lnTo>
                    <a:pt x="3164" y="4740"/>
                  </a:lnTo>
                  <a:lnTo>
                    <a:pt x="3989" y="4534"/>
                  </a:lnTo>
                  <a:lnTo>
                    <a:pt x="4910" y="4122"/>
                  </a:lnTo>
                  <a:lnTo>
                    <a:pt x="5043" y="4037"/>
                  </a:lnTo>
                  <a:lnTo>
                    <a:pt x="4861" y="3891"/>
                  </a:lnTo>
                  <a:lnTo>
                    <a:pt x="3952" y="3043"/>
                  </a:lnTo>
                  <a:lnTo>
                    <a:pt x="3540" y="2558"/>
                  </a:lnTo>
                  <a:lnTo>
                    <a:pt x="3358" y="2255"/>
                  </a:lnTo>
                  <a:lnTo>
                    <a:pt x="3298" y="2110"/>
                  </a:lnTo>
                  <a:lnTo>
                    <a:pt x="3225" y="1819"/>
                  </a:lnTo>
                  <a:lnTo>
                    <a:pt x="3152" y="1188"/>
                  </a:lnTo>
                  <a:lnTo>
                    <a:pt x="3164" y="376"/>
                  </a:lnTo>
                  <a:lnTo>
                    <a:pt x="3176" y="231"/>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171625" y="1935459"/>
              <a:ext cx="415933" cy="311950"/>
            </a:xfrm>
            <a:custGeom>
              <a:avLst/>
              <a:gdLst/>
              <a:ahLst/>
              <a:cxnLst/>
              <a:rect l="l" t="t" r="r" b="b"/>
              <a:pathLst>
                <a:path w="8728" h="6546" extrusionOk="0">
                  <a:moveTo>
                    <a:pt x="4097" y="0"/>
                  </a:moveTo>
                  <a:lnTo>
                    <a:pt x="3249" y="122"/>
                  </a:lnTo>
                  <a:lnTo>
                    <a:pt x="2594" y="400"/>
                  </a:lnTo>
                  <a:lnTo>
                    <a:pt x="2097" y="776"/>
                  </a:lnTo>
                  <a:lnTo>
                    <a:pt x="1746" y="1225"/>
                  </a:lnTo>
                  <a:lnTo>
                    <a:pt x="1540" y="1685"/>
                  </a:lnTo>
                  <a:lnTo>
                    <a:pt x="1443" y="2146"/>
                  </a:lnTo>
                  <a:lnTo>
                    <a:pt x="1455" y="2546"/>
                  </a:lnTo>
                  <a:lnTo>
                    <a:pt x="1491" y="2703"/>
                  </a:lnTo>
                  <a:lnTo>
                    <a:pt x="1503" y="2800"/>
                  </a:lnTo>
                  <a:lnTo>
                    <a:pt x="1358" y="3006"/>
                  </a:lnTo>
                  <a:lnTo>
                    <a:pt x="909" y="3334"/>
                  </a:lnTo>
                  <a:lnTo>
                    <a:pt x="388" y="3685"/>
                  </a:lnTo>
                  <a:lnTo>
                    <a:pt x="121" y="3903"/>
                  </a:lnTo>
                  <a:lnTo>
                    <a:pt x="0" y="4121"/>
                  </a:lnTo>
                  <a:lnTo>
                    <a:pt x="85" y="4315"/>
                  </a:lnTo>
                  <a:lnTo>
                    <a:pt x="243" y="4400"/>
                  </a:lnTo>
                  <a:lnTo>
                    <a:pt x="231" y="4412"/>
                  </a:lnTo>
                  <a:lnTo>
                    <a:pt x="182" y="4570"/>
                  </a:lnTo>
                  <a:lnTo>
                    <a:pt x="206" y="4740"/>
                  </a:lnTo>
                  <a:lnTo>
                    <a:pt x="315" y="4970"/>
                  </a:lnTo>
                  <a:lnTo>
                    <a:pt x="558" y="5261"/>
                  </a:lnTo>
                  <a:lnTo>
                    <a:pt x="982" y="5612"/>
                  </a:lnTo>
                  <a:lnTo>
                    <a:pt x="1612" y="6025"/>
                  </a:lnTo>
                  <a:lnTo>
                    <a:pt x="2037" y="6255"/>
                  </a:lnTo>
                  <a:lnTo>
                    <a:pt x="2255" y="6376"/>
                  </a:lnTo>
                  <a:lnTo>
                    <a:pt x="2740" y="6509"/>
                  </a:lnTo>
                  <a:lnTo>
                    <a:pt x="3261" y="6546"/>
                  </a:lnTo>
                  <a:lnTo>
                    <a:pt x="3806" y="6509"/>
                  </a:lnTo>
                  <a:lnTo>
                    <a:pt x="4630" y="6340"/>
                  </a:lnTo>
                  <a:lnTo>
                    <a:pt x="5746" y="5928"/>
                  </a:lnTo>
                  <a:lnTo>
                    <a:pt x="6776" y="5406"/>
                  </a:lnTo>
                  <a:lnTo>
                    <a:pt x="7661" y="4873"/>
                  </a:lnTo>
                  <a:lnTo>
                    <a:pt x="8594" y="4218"/>
                  </a:lnTo>
                  <a:lnTo>
                    <a:pt x="8727" y="4121"/>
                  </a:lnTo>
                  <a:lnTo>
                    <a:pt x="7176" y="2218"/>
                  </a:lnTo>
                  <a:lnTo>
                    <a:pt x="7552" y="1709"/>
                  </a:lnTo>
                  <a:lnTo>
                    <a:pt x="7940" y="1031"/>
                  </a:lnTo>
                  <a:lnTo>
                    <a:pt x="7879" y="958"/>
                  </a:lnTo>
                  <a:lnTo>
                    <a:pt x="7237" y="655"/>
                  </a:lnTo>
                  <a:lnTo>
                    <a:pt x="6230" y="315"/>
                  </a:lnTo>
                  <a:lnTo>
                    <a:pt x="5103" y="61"/>
                  </a:lnTo>
                  <a:lnTo>
                    <a:pt x="4606" y="12"/>
                  </a:lnTo>
                  <a:lnTo>
                    <a:pt x="4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366292" y="1981064"/>
              <a:ext cx="60665" cy="89591"/>
            </a:xfrm>
            <a:custGeom>
              <a:avLst/>
              <a:gdLst/>
              <a:ahLst/>
              <a:cxnLst/>
              <a:rect l="l" t="t" r="r" b="b"/>
              <a:pathLst>
                <a:path w="1273" h="1880" extrusionOk="0">
                  <a:moveTo>
                    <a:pt x="1273" y="1"/>
                  </a:moveTo>
                  <a:lnTo>
                    <a:pt x="1224" y="158"/>
                  </a:lnTo>
                  <a:lnTo>
                    <a:pt x="1042" y="571"/>
                  </a:lnTo>
                  <a:lnTo>
                    <a:pt x="715" y="1043"/>
                  </a:lnTo>
                  <a:lnTo>
                    <a:pt x="267" y="1589"/>
                  </a:lnTo>
                  <a:lnTo>
                    <a:pt x="0" y="1880"/>
                  </a:lnTo>
                  <a:lnTo>
                    <a:pt x="255" y="1746"/>
                  </a:lnTo>
                  <a:lnTo>
                    <a:pt x="642" y="1455"/>
                  </a:lnTo>
                  <a:lnTo>
                    <a:pt x="921" y="1140"/>
                  </a:lnTo>
                  <a:lnTo>
                    <a:pt x="1103" y="825"/>
                  </a:lnTo>
                  <a:lnTo>
                    <a:pt x="1249" y="401"/>
                  </a:lnTo>
                  <a:lnTo>
                    <a:pt x="1273" y="37"/>
                  </a:lnTo>
                  <a:lnTo>
                    <a:pt x="1273" y="1"/>
                  </a:lnTo>
                  <a:close/>
                </a:path>
              </a:pathLst>
            </a:custGeom>
            <a:solidFill>
              <a:srgbClr val="1F1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5442539" y="2063125"/>
              <a:ext cx="117279" cy="60665"/>
            </a:xfrm>
            <a:custGeom>
              <a:avLst/>
              <a:gdLst/>
              <a:ahLst/>
              <a:cxnLst/>
              <a:rect l="l" t="t" r="r" b="b"/>
              <a:pathLst>
                <a:path w="2461" h="1273" extrusionOk="0">
                  <a:moveTo>
                    <a:pt x="1867" y="0"/>
                  </a:moveTo>
                  <a:lnTo>
                    <a:pt x="1745" y="146"/>
                  </a:lnTo>
                  <a:lnTo>
                    <a:pt x="1006" y="788"/>
                  </a:lnTo>
                  <a:lnTo>
                    <a:pt x="521" y="1030"/>
                  </a:lnTo>
                  <a:lnTo>
                    <a:pt x="170" y="1103"/>
                  </a:lnTo>
                  <a:lnTo>
                    <a:pt x="0" y="1091"/>
                  </a:lnTo>
                  <a:lnTo>
                    <a:pt x="315" y="1200"/>
                  </a:lnTo>
                  <a:lnTo>
                    <a:pt x="958" y="1273"/>
                  </a:lnTo>
                  <a:lnTo>
                    <a:pt x="1588" y="1176"/>
                  </a:lnTo>
                  <a:lnTo>
                    <a:pt x="2194" y="909"/>
                  </a:lnTo>
                  <a:lnTo>
                    <a:pt x="2461" y="727"/>
                  </a:lnTo>
                  <a:lnTo>
                    <a:pt x="1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5081511" y="1783538"/>
              <a:ext cx="330440" cy="463874"/>
            </a:xfrm>
            <a:custGeom>
              <a:avLst/>
              <a:gdLst/>
              <a:ahLst/>
              <a:cxnLst/>
              <a:rect l="l" t="t" r="r" b="b"/>
              <a:pathLst>
                <a:path w="6934" h="9734" extrusionOk="0">
                  <a:moveTo>
                    <a:pt x="5637" y="0"/>
                  </a:moveTo>
                  <a:lnTo>
                    <a:pt x="5661" y="146"/>
                  </a:lnTo>
                  <a:lnTo>
                    <a:pt x="5612" y="522"/>
                  </a:lnTo>
                  <a:lnTo>
                    <a:pt x="5479" y="934"/>
                  </a:lnTo>
                  <a:lnTo>
                    <a:pt x="5249" y="1297"/>
                  </a:lnTo>
                  <a:lnTo>
                    <a:pt x="5091" y="1431"/>
                  </a:lnTo>
                  <a:lnTo>
                    <a:pt x="5164" y="1297"/>
                  </a:lnTo>
                  <a:lnTo>
                    <a:pt x="5176" y="1006"/>
                  </a:lnTo>
                  <a:lnTo>
                    <a:pt x="5031" y="594"/>
                  </a:lnTo>
                  <a:lnTo>
                    <a:pt x="4921" y="449"/>
                  </a:lnTo>
                  <a:lnTo>
                    <a:pt x="4837" y="631"/>
                  </a:lnTo>
                  <a:lnTo>
                    <a:pt x="4618" y="970"/>
                  </a:lnTo>
                  <a:lnTo>
                    <a:pt x="4194" y="1431"/>
                  </a:lnTo>
                  <a:lnTo>
                    <a:pt x="3564" y="1916"/>
                  </a:lnTo>
                  <a:lnTo>
                    <a:pt x="3031" y="2231"/>
                  </a:lnTo>
                  <a:lnTo>
                    <a:pt x="2873" y="2303"/>
                  </a:lnTo>
                  <a:lnTo>
                    <a:pt x="2873" y="2303"/>
                  </a:lnTo>
                  <a:lnTo>
                    <a:pt x="2970" y="2170"/>
                  </a:lnTo>
                  <a:lnTo>
                    <a:pt x="3091" y="1891"/>
                  </a:lnTo>
                  <a:lnTo>
                    <a:pt x="3140" y="1588"/>
                  </a:lnTo>
                  <a:lnTo>
                    <a:pt x="3115" y="1273"/>
                  </a:lnTo>
                  <a:lnTo>
                    <a:pt x="3079" y="1128"/>
                  </a:lnTo>
                  <a:lnTo>
                    <a:pt x="2982" y="1285"/>
                  </a:lnTo>
                  <a:lnTo>
                    <a:pt x="2352" y="2073"/>
                  </a:lnTo>
                  <a:lnTo>
                    <a:pt x="1806" y="2594"/>
                  </a:lnTo>
                  <a:lnTo>
                    <a:pt x="1503" y="2776"/>
                  </a:lnTo>
                  <a:lnTo>
                    <a:pt x="1358" y="2861"/>
                  </a:lnTo>
                  <a:lnTo>
                    <a:pt x="1128" y="3103"/>
                  </a:lnTo>
                  <a:lnTo>
                    <a:pt x="909" y="3576"/>
                  </a:lnTo>
                  <a:lnTo>
                    <a:pt x="740" y="4606"/>
                  </a:lnTo>
                  <a:lnTo>
                    <a:pt x="728" y="4897"/>
                  </a:lnTo>
                  <a:lnTo>
                    <a:pt x="619" y="4776"/>
                  </a:lnTo>
                  <a:lnTo>
                    <a:pt x="425" y="4461"/>
                  </a:lnTo>
                  <a:lnTo>
                    <a:pt x="231" y="4013"/>
                  </a:lnTo>
                  <a:lnTo>
                    <a:pt x="206" y="3928"/>
                  </a:lnTo>
                  <a:lnTo>
                    <a:pt x="194" y="4110"/>
                  </a:lnTo>
                  <a:lnTo>
                    <a:pt x="255" y="5116"/>
                  </a:lnTo>
                  <a:lnTo>
                    <a:pt x="376" y="5625"/>
                  </a:lnTo>
                  <a:lnTo>
                    <a:pt x="509" y="5916"/>
                  </a:lnTo>
                  <a:lnTo>
                    <a:pt x="606" y="6025"/>
                  </a:lnTo>
                  <a:lnTo>
                    <a:pt x="449" y="6158"/>
                  </a:lnTo>
                  <a:lnTo>
                    <a:pt x="206" y="6473"/>
                  </a:lnTo>
                  <a:lnTo>
                    <a:pt x="61" y="6861"/>
                  </a:lnTo>
                  <a:lnTo>
                    <a:pt x="0" y="7285"/>
                  </a:lnTo>
                  <a:lnTo>
                    <a:pt x="12" y="7722"/>
                  </a:lnTo>
                  <a:lnTo>
                    <a:pt x="109" y="8146"/>
                  </a:lnTo>
                  <a:lnTo>
                    <a:pt x="267" y="8534"/>
                  </a:lnTo>
                  <a:lnTo>
                    <a:pt x="497" y="8861"/>
                  </a:lnTo>
                  <a:lnTo>
                    <a:pt x="631" y="8982"/>
                  </a:lnTo>
                  <a:lnTo>
                    <a:pt x="788" y="9103"/>
                  </a:lnTo>
                  <a:lnTo>
                    <a:pt x="1237" y="9297"/>
                  </a:lnTo>
                  <a:lnTo>
                    <a:pt x="2097" y="9516"/>
                  </a:lnTo>
                  <a:lnTo>
                    <a:pt x="3879" y="9722"/>
                  </a:lnTo>
                  <a:lnTo>
                    <a:pt x="4243" y="9734"/>
                  </a:lnTo>
                  <a:lnTo>
                    <a:pt x="4255" y="9661"/>
                  </a:lnTo>
                  <a:lnTo>
                    <a:pt x="4255" y="9225"/>
                  </a:lnTo>
                  <a:lnTo>
                    <a:pt x="4182" y="8873"/>
                  </a:lnTo>
                  <a:lnTo>
                    <a:pt x="4122" y="8716"/>
                  </a:lnTo>
                  <a:lnTo>
                    <a:pt x="4037" y="8594"/>
                  </a:lnTo>
                  <a:lnTo>
                    <a:pt x="3843" y="8485"/>
                  </a:lnTo>
                  <a:lnTo>
                    <a:pt x="3564" y="8473"/>
                  </a:lnTo>
                  <a:lnTo>
                    <a:pt x="3212" y="8449"/>
                  </a:lnTo>
                  <a:lnTo>
                    <a:pt x="2994" y="8388"/>
                  </a:lnTo>
                  <a:lnTo>
                    <a:pt x="2897" y="8340"/>
                  </a:lnTo>
                  <a:lnTo>
                    <a:pt x="2752" y="8182"/>
                  </a:lnTo>
                  <a:lnTo>
                    <a:pt x="2679" y="7964"/>
                  </a:lnTo>
                  <a:lnTo>
                    <a:pt x="2691" y="7722"/>
                  </a:lnTo>
                  <a:lnTo>
                    <a:pt x="2764" y="7479"/>
                  </a:lnTo>
                  <a:lnTo>
                    <a:pt x="2897" y="7249"/>
                  </a:lnTo>
                  <a:lnTo>
                    <a:pt x="3091" y="7079"/>
                  </a:lnTo>
                  <a:lnTo>
                    <a:pt x="3322" y="6970"/>
                  </a:lnTo>
                  <a:lnTo>
                    <a:pt x="3600" y="6970"/>
                  </a:lnTo>
                  <a:lnTo>
                    <a:pt x="3891" y="7067"/>
                  </a:lnTo>
                  <a:lnTo>
                    <a:pt x="4279" y="7334"/>
                  </a:lnTo>
                  <a:lnTo>
                    <a:pt x="4897" y="7988"/>
                  </a:lnTo>
                  <a:lnTo>
                    <a:pt x="4994" y="8134"/>
                  </a:lnTo>
                  <a:lnTo>
                    <a:pt x="5540" y="7709"/>
                  </a:lnTo>
                  <a:lnTo>
                    <a:pt x="4982" y="7237"/>
                  </a:lnTo>
                  <a:lnTo>
                    <a:pt x="4400" y="6643"/>
                  </a:lnTo>
                  <a:lnTo>
                    <a:pt x="4522" y="6400"/>
                  </a:lnTo>
                  <a:lnTo>
                    <a:pt x="4691" y="5928"/>
                  </a:lnTo>
                  <a:lnTo>
                    <a:pt x="4728" y="5419"/>
                  </a:lnTo>
                  <a:lnTo>
                    <a:pt x="4582" y="4885"/>
                  </a:lnTo>
                  <a:lnTo>
                    <a:pt x="4449" y="4594"/>
                  </a:lnTo>
                  <a:lnTo>
                    <a:pt x="4703" y="4497"/>
                  </a:lnTo>
                  <a:lnTo>
                    <a:pt x="5940" y="3819"/>
                  </a:lnTo>
                  <a:lnTo>
                    <a:pt x="6497" y="3310"/>
                  </a:lnTo>
                  <a:lnTo>
                    <a:pt x="6764" y="2934"/>
                  </a:lnTo>
                  <a:lnTo>
                    <a:pt x="6837" y="2728"/>
                  </a:lnTo>
                  <a:lnTo>
                    <a:pt x="6897" y="2510"/>
                  </a:lnTo>
                  <a:lnTo>
                    <a:pt x="6934" y="2097"/>
                  </a:lnTo>
                  <a:lnTo>
                    <a:pt x="6897" y="1697"/>
                  </a:lnTo>
                  <a:lnTo>
                    <a:pt x="6800" y="1322"/>
                  </a:lnTo>
                  <a:lnTo>
                    <a:pt x="6643" y="958"/>
                  </a:lnTo>
                  <a:lnTo>
                    <a:pt x="6412" y="643"/>
                  </a:lnTo>
                  <a:lnTo>
                    <a:pt x="6146" y="352"/>
                  </a:lnTo>
                  <a:lnTo>
                    <a:pt x="5818" y="110"/>
                  </a:lnTo>
                  <a:lnTo>
                    <a:pt x="5637" y="0"/>
                  </a:lnTo>
                  <a:close/>
                </a:path>
              </a:pathLst>
            </a:custGeom>
            <a:solidFill>
              <a:srgbClr val="050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5228238" y="2360582"/>
              <a:ext cx="538359" cy="866511"/>
            </a:xfrm>
            <a:custGeom>
              <a:avLst/>
              <a:gdLst/>
              <a:ahLst/>
              <a:cxnLst/>
              <a:rect l="l" t="t" r="r" b="b"/>
              <a:pathLst>
                <a:path w="11297" h="18183" extrusionOk="0">
                  <a:moveTo>
                    <a:pt x="3346" y="0"/>
                  </a:moveTo>
                  <a:lnTo>
                    <a:pt x="2739" y="49"/>
                  </a:lnTo>
                  <a:lnTo>
                    <a:pt x="2170" y="243"/>
                  </a:lnTo>
                  <a:lnTo>
                    <a:pt x="1673" y="594"/>
                  </a:lnTo>
                  <a:lnTo>
                    <a:pt x="1443" y="849"/>
                  </a:lnTo>
                  <a:lnTo>
                    <a:pt x="1236" y="1140"/>
                  </a:lnTo>
                  <a:lnTo>
                    <a:pt x="861" y="1794"/>
                  </a:lnTo>
                  <a:lnTo>
                    <a:pt x="546" y="2534"/>
                  </a:lnTo>
                  <a:lnTo>
                    <a:pt x="291" y="3334"/>
                  </a:lnTo>
                  <a:lnTo>
                    <a:pt x="109" y="4194"/>
                  </a:lnTo>
                  <a:lnTo>
                    <a:pt x="12" y="5091"/>
                  </a:lnTo>
                  <a:lnTo>
                    <a:pt x="0" y="6000"/>
                  </a:lnTo>
                  <a:lnTo>
                    <a:pt x="97" y="6922"/>
                  </a:lnTo>
                  <a:lnTo>
                    <a:pt x="182" y="7370"/>
                  </a:lnTo>
                  <a:lnTo>
                    <a:pt x="303" y="7867"/>
                  </a:lnTo>
                  <a:lnTo>
                    <a:pt x="727" y="9237"/>
                  </a:lnTo>
                  <a:lnTo>
                    <a:pt x="1600" y="11831"/>
                  </a:lnTo>
                  <a:lnTo>
                    <a:pt x="3564" y="17128"/>
                  </a:lnTo>
                  <a:lnTo>
                    <a:pt x="3976" y="18182"/>
                  </a:lnTo>
                  <a:lnTo>
                    <a:pt x="4667" y="17879"/>
                  </a:lnTo>
                  <a:lnTo>
                    <a:pt x="4255" y="16909"/>
                  </a:lnTo>
                  <a:lnTo>
                    <a:pt x="2255" y="11891"/>
                  </a:lnTo>
                  <a:lnTo>
                    <a:pt x="1358" y="9334"/>
                  </a:lnTo>
                  <a:lnTo>
                    <a:pt x="933" y="7916"/>
                  </a:lnTo>
                  <a:lnTo>
                    <a:pt x="812" y="7358"/>
                  </a:lnTo>
                  <a:lnTo>
                    <a:pt x="727" y="6837"/>
                  </a:lnTo>
                  <a:lnTo>
                    <a:pt x="655" y="5709"/>
                  </a:lnTo>
                  <a:lnTo>
                    <a:pt x="715" y="4546"/>
                  </a:lnTo>
                  <a:lnTo>
                    <a:pt x="909" y="3406"/>
                  </a:lnTo>
                  <a:lnTo>
                    <a:pt x="1212" y="2352"/>
                  </a:lnTo>
                  <a:lnTo>
                    <a:pt x="1649" y="1455"/>
                  </a:lnTo>
                  <a:lnTo>
                    <a:pt x="2061" y="934"/>
                  </a:lnTo>
                  <a:lnTo>
                    <a:pt x="2364" y="667"/>
                  </a:lnTo>
                  <a:lnTo>
                    <a:pt x="2691" y="473"/>
                  </a:lnTo>
                  <a:lnTo>
                    <a:pt x="3055" y="364"/>
                  </a:lnTo>
                  <a:lnTo>
                    <a:pt x="3249" y="340"/>
                  </a:lnTo>
                  <a:lnTo>
                    <a:pt x="3649" y="340"/>
                  </a:lnTo>
                  <a:lnTo>
                    <a:pt x="4461" y="461"/>
                  </a:lnTo>
                  <a:lnTo>
                    <a:pt x="5285" y="728"/>
                  </a:lnTo>
                  <a:lnTo>
                    <a:pt x="6073" y="1140"/>
                  </a:lnTo>
                  <a:lnTo>
                    <a:pt x="6800" y="1661"/>
                  </a:lnTo>
                  <a:lnTo>
                    <a:pt x="7430" y="2303"/>
                  </a:lnTo>
                  <a:lnTo>
                    <a:pt x="7939" y="3019"/>
                  </a:lnTo>
                  <a:lnTo>
                    <a:pt x="8279" y="3819"/>
                  </a:lnTo>
                  <a:lnTo>
                    <a:pt x="8364" y="4243"/>
                  </a:lnTo>
                  <a:lnTo>
                    <a:pt x="9612" y="11443"/>
                  </a:lnTo>
                  <a:lnTo>
                    <a:pt x="10497" y="16352"/>
                  </a:lnTo>
                  <a:lnTo>
                    <a:pt x="11297" y="16012"/>
                  </a:lnTo>
                  <a:lnTo>
                    <a:pt x="10170" y="10825"/>
                  </a:lnTo>
                  <a:lnTo>
                    <a:pt x="8667" y="4182"/>
                  </a:lnTo>
                  <a:lnTo>
                    <a:pt x="8594" y="3903"/>
                  </a:lnTo>
                  <a:lnTo>
                    <a:pt x="8376" y="3382"/>
                  </a:lnTo>
                  <a:lnTo>
                    <a:pt x="8097" y="2873"/>
                  </a:lnTo>
                  <a:lnTo>
                    <a:pt x="7758" y="2400"/>
                  </a:lnTo>
                  <a:lnTo>
                    <a:pt x="7188" y="1758"/>
                  </a:lnTo>
                  <a:lnTo>
                    <a:pt x="6327" y="1055"/>
                  </a:lnTo>
                  <a:lnTo>
                    <a:pt x="5891" y="788"/>
                  </a:lnTo>
                  <a:lnTo>
                    <a:pt x="5418" y="546"/>
                  </a:lnTo>
                  <a:lnTo>
                    <a:pt x="4570" y="219"/>
                  </a:lnTo>
                  <a:lnTo>
                    <a:pt x="3964" y="73"/>
                  </a:lnTo>
                  <a:lnTo>
                    <a:pt x="3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6247132" y="2355959"/>
              <a:ext cx="233414" cy="139248"/>
            </a:xfrm>
            <a:custGeom>
              <a:avLst/>
              <a:gdLst/>
              <a:ahLst/>
              <a:cxnLst/>
              <a:rect l="l" t="t" r="r" b="b"/>
              <a:pathLst>
                <a:path w="4898" h="2922" extrusionOk="0">
                  <a:moveTo>
                    <a:pt x="1783" y="0"/>
                  </a:moveTo>
                  <a:lnTo>
                    <a:pt x="1540" y="73"/>
                  </a:lnTo>
                  <a:lnTo>
                    <a:pt x="1407" y="122"/>
                  </a:lnTo>
                  <a:lnTo>
                    <a:pt x="1128" y="304"/>
                  </a:lnTo>
                  <a:lnTo>
                    <a:pt x="740" y="691"/>
                  </a:lnTo>
                  <a:lnTo>
                    <a:pt x="110" y="1540"/>
                  </a:lnTo>
                  <a:lnTo>
                    <a:pt x="1" y="1710"/>
                  </a:lnTo>
                  <a:lnTo>
                    <a:pt x="158" y="2328"/>
                  </a:lnTo>
                  <a:lnTo>
                    <a:pt x="376" y="2922"/>
                  </a:lnTo>
                  <a:lnTo>
                    <a:pt x="449" y="2849"/>
                  </a:lnTo>
                  <a:lnTo>
                    <a:pt x="680" y="2728"/>
                  </a:lnTo>
                  <a:lnTo>
                    <a:pt x="970" y="2679"/>
                  </a:lnTo>
                  <a:lnTo>
                    <a:pt x="1322" y="2716"/>
                  </a:lnTo>
                  <a:lnTo>
                    <a:pt x="1516" y="2776"/>
                  </a:lnTo>
                  <a:lnTo>
                    <a:pt x="1746" y="2825"/>
                  </a:lnTo>
                  <a:lnTo>
                    <a:pt x="2195" y="2825"/>
                  </a:lnTo>
                  <a:lnTo>
                    <a:pt x="2631" y="2679"/>
                  </a:lnTo>
                  <a:lnTo>
                    <a:pt x="3007" y="2425"/>
                  </a:lnTo>
                  <a:lnTo>
                    <a:pt x="3152" y="2243"/>
                  </a:lnTo>
                  <a:lnTo>
                    <a:pt x="3407" y="1867"/>
                  </a:lnTo>
                  <a:lnTo>
                    <a:pt x="3589" y="1455"/>
                  </a:lnTo>
                  <a:lnTo>
                    <a:pt x="3722" y="1297"/>
                  </a:lnTo>
                  <a:lnTo>
                    <a:pt x="3819" y="1261"/>
                  </a:lnTo>
                  <a:lnTo>
                    <a:pt x="3916" y="1249"/>
                  </a:lnTo>
                  <a:lnTo>
                    <a:pt x="4110" y="1358"/>
                  </a:lnTo>
                  <a:lnTo>
                    <a:pt x="4243" y="1552"/>
                  </a:lnTo>
                  <a:lnTo>
                    <a:pt x="4292" y="1770"/>
                  </a:lnTo>
                  <a:lnTo>
                    <a:pt x="4267" y="1867"/>
                  </a:lnTo>
                  <a:lnTo>
                    <a:pt x="4170" y="2037"/>
                  </a:lnTo>
                  <a:lnTo>
                    <a:pt x="3964" y="2291"/>
                  </a:lnTo>
                  <a:lnTo>
                    <a:pt x="3916" y="2437"/>
                  </a:lnTo>
                  <a:lnTo>
                    <a:pt x="3940" y="2485"/>
                  </a:lnTo>
                  <a:lnTo>
                    <a:pt x="4001" y="2510"/>
                  </a:lnTo>
                  <a:lnTo>
                    <a:pt x="4146" y="2510"/>
                  </a:lnTo>
                  <a:lnTo>
                    <a:pt x="4364" y="2413"/>
                  </a:lnTo>
                  <a:lnTo>
                    <a:pt x="4631" y="2134"/>
                  </a:lnTo>
                  <a:lnTo>
                    <a:pt x="4813" y="1794"/>
                  </a:lnTo>
                  <a:lnTo>
                    <a:pt x="4873" y="1613"/>
                  </a:lnTo>
                  <a:lnTo>
                    <a:pt x="4898" y="1443"/>
                  </a:lnTo>
                  <a:lnTo>
                    <a:pt x="4825" y="1116"/>
                  </a:lnTo>
                  <a:lnTo>
                    <a:pt x="4619" y="825"/>
                  </a:lnTo>
                  <a:lnTo>
                    <a:pt x="4279" y="607"/>
                  </a:lnTo>
                  <a:lnTo>
                    <a:pt x="4061" y="522"/>
                  </a:lnTo>
                  <a:lnTo>
                    <a:pt x="4049" y="449"/>
                  </a:lnTo>
                  <a:lnTo>
                    <a:pt x="3940" y="304"/>
                  </a:lnTo>
                  <a:lnTo>
                    <a:pt x="3734" y="194"/>
                  </a:lnTo>
                  <a:lnTo>
                    <a:pt x="3419" y="158"/>
                  </a:lnTo>
                  <a:lnTo>
                    <a:pt x="3225" y="170"/>
                  </a:lnTo>
                  <a:lnTo>
                    <a:pt x="3164" y="110"/>
                  </a:lnTo>
                  <a:lnTo>
                    <a:pt x="3007" y="25"/>
                  </a:lnTo>
                  <a:lnTo>
                    <a:pt x="2789" y="0"/>
                  </a:lnTo>
                  <a:lnTo>
                    <a:pt x="2401" y="158"/>
                  </a:lnTo>
                  <a:lnTo>
                    <a:pt x="2340" y="207"/>
                  </a:lnTo>
                  <a:lnTo>
                    <a:pt x="2328" y="158"/>
                  </a:lnTo>
                  <a:lnTo>
                    <a:pt x="2110" y="13"/>
                  </a:lnTo>
                  <a:lnTo>
                    <a:pt x="17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353569" y="2387745"/>
              <a:ext cx="931751" cy="324102"/>
            </a:xfrm>
            <a:custGeom>
              <a:avLst/>
              <a:gdLst/>
              <a:ahLst/>
              <a:cxnLst/>
              <a:rect l="l" t="t" r="r" b="b"/>
              <a:pathLst>
                <a:path w="19552" h="6801" extrusionOk="0">
                  <a:moveTo>
                    <a:pt x="2461" y="0"/>
                  </a:moveTo>
                  <a:lnTo>
                    <a:pt x="1940" y="61"/>
                  </a:lnTo>
                  <a:lnTo>
                    <a:pt x="1467" y="206"/>
                  </a:lnTo>
                  <a:lnTo>
                    <a:pt x="837" y="533"/>
                  </a:lnTo>
                  <a:lnTo>
                    <a:pt x="328" y="921"/>
                  </a:lnTo>
                  <a:lnTo>
                    <a:pt x="279" y="970"/>
                  </a:lnTo>
                  <a:lnTo>
                    <a:pt x="194" y="1030"/>
                  </a:lnTo>
                  <a:lnTo>
                    <a:pt x="73" y="1224"/>
                  </a:lnTo>
                  <a:lnTo>
                    <a:pt x="0" y="1467"/>
                  </a:lnTo>
                  <a:lnTo>
                    <a:pt x="0" y="1746"/>
                  </a:lnTo>
                  <a:lnTo>
                    <a:pt x="85" y="2061"/>
                  </a:lnTo>
                  <a:lnTo>
                    <a:pt x="267" y="2412"/>
                  </a:lnTo>
                  <a:lnTo>
                    <a:pt x="558" y="2800"/>
                  </a:lnTo>
                  <a:lnTo>
                    <a:pt x="970" y="3188"/>
                  </a:lnTo>
                  <a:lnTo>
                    <a:pt x="1237" y="3394"/>
                  </a:lnTo>
                  <a:lnTo>
                    <a:pt x="1528" y="3612"/>
                  </a:lnTo>
                  <a:lnTo>
                    <a:pt x="2291" y="4036"/>
                  </a:lnTo>
                  <a:lnTo>
                    <a:pt x="3709" y="4703"/>
                  </a:lnTo>
                  <a:lnTo>
                    <a:pt x="5952" y="5552"/>
                  </a:lnTo>
                  <a:lnTo>
                    <a:pt x="8182" y="6255"/>
                  </a:lnTo>
                  <a:lnTo>
                    <a:pt x="9152" y="6509"/>
                  </a:lnTo>
                  <a:lnTo>
                    <a:pt x="9588" y="6618"/>
                  </a:lnTo>
                  <a:lnTo>
                    <a:pt x="10328" y="6752"/>
                  </a:lnTo>
                  <a:lnTo>
                    <a:pt x="10946" y="6800"/>
                  </a:lnTo>
                  <a:lnTo>
                    <a:pt x="11479" y="6764"/>
                  </a:lnTo>
                  <a:lnTo>
                    <a:pt x="12255" y="6582"/>
                  </a:lnTo>
                  <a:lnTo>
                    <a:pt x="13528" y="6097"/>
                  </a:lnTo>
                  <a:lnTo>
                    <a:pt x="14412" y="5746"/>
                  </a:lnTo>
                  <a:lnTo>
                    <a:pt x="14885" y="5564"/>
                  </a:lnTo>
                  <a:lnTo>
                    <a:pt x="15782" y="5115"/>
                  </a:lnTo>
                  <a:lnTo>
                    <a:pt x="16594" y="4594"/>
                  </a:lnTo>
                  <a:lnTo>
                    <a:pt x="17346" y="4061"/>
                  </a:lnTo>
                  <a:lnTo>
                    <a:pt x="18873" y="2727"/>
                  </a:lnTo>
                  <a:lnTo>
                    <a:pt x="19552" y="2073"/>
                  </a:lnTo>
                  <a:lnTo>
                    <a:pt x="19527" y="1903"/>
                  </a:lnTo>
                  <a:lnTo>
                    <a:pt x="19394" y="1576"/>
                  </a:lnTo>
                  <a:lnTo>
                    <a:pt x="19067" y="994"/>
                  </a:lnTo>
                  <a:lnTo>
                    <a:pt x="18800" y="424"/>
                  </a:lnTo>
                  <a:lnTo>
                    <a:pt x="18521" y="582"/>
                  </a:lnTo>
                  <a:lnTo>
                    <a:pt x="16691" y="1443"/>
                  </a:lnTo>
                  <a:lnTo>
                    <a:pt x="14097" y="2497"/>
                  </a:lnTo>
                  <a:lnTo>
                    <a:pt x="12194" y="3140"/>
                  </a:lnTo>
                  <a:lnTo>
                    <a:pt x="11128" y="3406"/>
                  </a:lnTo>
                  <a:lnTo>
                    <a:pt x="10703" y="3455"/>
                  </a:lnTo>
                  <a:lnTo>
                    <a:pt x="10315" y="3430"/>
                  </a:lnTo>
                  <a:lnTo>
                    <a:pt x="9406" y="3224"/>
                  </a:lnTo>
                  <a:lnTo>
                    <a:pt x="8376" y="2849"/>
                  </a:lnTo>
                  <a:lnTo>
                    <a:pt x="7297" y="2376"/>
                  </a:lnTo>
                  <a:lnTo>
                    <a:pt x="4631" y="994"/>
                  </a:lnTo>
                  <a:lnTo>
                    <a:pt x="3249" y="218"/>
                  </a:lnTo>
                  <a:lnTo>
                    <a:pt x="2994" y="97"/>
                  </a:lnTo>
                  <a:lnTo>
                    <a:pt x="2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369724" y="3106846"/>
              <a:ext cx="482364" cy="182042"/>
            </a:xfrm>
            <a:custGeom>
              <a:avLst/>
              <a:gdLst/>
              <a:ahLst/>
              <a:cxnLst/>
              <a:rect l="l" t="t" r="r" b="b"/>
              <a:pathLst>
                <a:path w="10122" h="3820" extrusionOk="0">
                  <a:moveTo>
                    <a:pt x="9504" y="1"/>
                  </a:moveTo>
                  <a:lnTo>
                    <a:pt x="9092" y="183"/>
                  </a:lnTo>
                  <a:lnTo>
                    <a:pt x="7928" y="571"/>
                  </a:lnTo>
                  <a:lnTo>
                    <a:pt x="5710" y="1237"/>
                  </a:lnTo>
                  <a:lnTo>
                    <a:pt x="1092" y="2425"/>
                  </a:lnTo>
                  <a:lnTo>
                    <a:pt x="170" y="2655"/>
                  </a:lnTo>
                  <a:lnTo>
                    <a:pt x="134" y="2752"/>
                  </a:lnTo>
                  <a:lnTo>
                    <a:pt x="13" y="3310"/>
                  </a:lnTo>
                  <a:lnTo>
                    <a:pt x="1" y="3686"/>
                  </a:lnTo>
                  <a:lnTo>
                    <a:pt x="49" y="3819"/>
                  </a:lnTo>
                  <a:lnTo>
                    <a:pt x="692" y="3758"/>
                  </a:lnTo>
                  <a:lnTo>
                    <a:pt x="2183" y="3516"/>
                  </a:lnTo>
                  <a:lnTo>
                    <a:pt x="4667" y="2958"/>
                  </a:lnTo>
                  <a:lnTo>
                    <a:pt x="9273" y="1613"/>
                  </a:lnTo>
                  <a:lnTo>
                    <a:pt x="10122" y="1322"/>
                  </a:lnTo>
                  <a:lnTo>
                    <a:pt x="10122" y="1201"/>
                  </a:lnTo>
                  <a:lnTo>
                    <a:pt x="9976" y="571"/>
                  </a:lnTo>
                  <a:lnTo>
                    <a:pt x="9795" y="255"/>
                  </a:lnTo>
                  <a:lnTo>
                    <a:pt x="9613" y="74"/>
                  </a:lnTo>
                  <a:lnTo>
                    <a:pt x="9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447114" y="3195816"/>
              <a:ext cx="54374" cy="113848"/>
            </a:xfrm>
            <a:custGeom>
              <a:avLst/>
              <a:gdLst/>
              <a:ahLst/>
              <a:cxnLst/>
              <a:rect l="l" t="t" r="r" b="b"/>
              <a:pathLst>
                <a:path w="1141" h="2389" extrusionOk="0">
                  <a:moveTo>
                    <a:pt x="631" y="1"/>
                  </a:moveTo>
                  <a:lnTo>
                    <a:pt x="1" y="146"/>
                  </a:lnTo>
                  <a:lnTo>
                    <a:pt x="510" y="2388"/>
                  </a:lnTo>
                  <a:lnTo>
                    <a:pt x="1140" y="2243"/>
                  </a:lnTo>
                  <a:lnTo>
                    <a:pt x="6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01301" y="3123049"/>
              <a:ext cx="54899" cy="113848"/>
            </a:xfrm>
            <a:custGeom>
              <a:avLst/>
              <a:gdLst/>
              <a:ahLst/>
              <a:cxnLst/>
              <a:rect l="l" t="t" r="r" b="b"/>
              <a:pathLst>
                <a:path w="1152" h="2389" extrusionOk="0">
                  <a:moveTo>
                    <a:pt x="631" y="0"/>
                  </a:moveTo>
                  <a:lnTo>
                    <a:pt x="0" y="146"/>
                  </a:lnTo>
                  <a:lnTo>
                    <a:pt x="521" y="2388"/>
                  </a:lnTo>
                  <a:lnTo>
                    <a:pt x="1152" y="2255"/>
                  </a:lnTo>
                  <a:lnTo>
                    <a:pt x="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6020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1468336" y="198454"/>
            <a:ext cx="7177272" cy="628014"/>
          </a:xfrm>
          <a:prstGeom prst="rect">
            <a:avLst/>
          </a:prstGeom>
        </p:spPr>
        <p:txBody>
          <a:bodyPr spcFirstLastPara="1" wrap="square" lIns="91425" tIns="91425" rIns="91425" bIns="91425" anchor="ctr" anchorCtr="0">
            <a:noAutofit/>
          </a:bodyPr>
          <a:lstStyle/>
          <a:p>
            <a:pPr algn="ctr"/>
            <a:r>
              <a:rPr lang="en-US" sz="3200" dirty="0">
                <a:solidFill>
                  <a:schemeClr val="tx1"/>
                </a:solidFill>
                <a:latin typeface="Broadway" panose="04040905080B02020502" pitchFamily="82" charset="0"/>
              </a:rPr>
              <a:t>RECOMMENDATION ALGORITHM</a:t>
            </a:r>
          </a:p>
        </p:txBody>
      </p:sp>
      <p:grpSp>
        <p:nvGrpSpPr>
          <p:cNvPr id="22" name="Google Shape;490;p34">
            <a:extLst>
              <a:ext uri="{FF2B5EF4-FFF2-40B4-BE49-F238E27FC236}">
                <a16:creationId xmlns:a16="http://schemas.microsoft.com/office/drawing/2014/main" id="{F204BCD4-ED68-457D-B10D-8E0A88809CB2}"/>
              </a:ext>
            </a:extLst>
          </p:cNvPr>
          <p:cNvGrpSpPr/>
          <p:nvPr/>
        </p:nvGrpSpPr>
        <p:grpSpPr>
          <a:xfrm>
            <a:off x="249944" y="269250"/>
            <a:ext cx="527296" cy="358764"/>
            <a:chOff x="2116100" y="3596975"/>
            <a:chExt cx="527350" cy="426200"/>
          </a:xfrm>
        </p:grpSpPr>
        <p:sp>
          <p:nvSpPr>
            <p:cNvPr id="23" name="Google Shape;491;p34">
              <a:extLst>
                <a:ext uri="{FF2B5EF4-FFF2-40B4-BE49-F238E27FC236}">
                  <a16:creationId xmlns:a16="http://schemas.microsoft.com/office/drawing/2014/main" id="{7D07953E-E344-4D89-A6CC-1F6012AEAB70}"/>
                </a:ext>
              </a:extLst>
            </p:cNvPr>
            <p:cNvSpPr/>
            <p:nvPr/>
          </p:nvSpPr>
          <p:spPr>
            <a:xfrm>
              <a:off x="2419500" y="3596975"/>
              <a:ext cx="223950" cy="149925"/>
            </a:xfrm>
            <a:custGeom>
              <a:avLst/>
              <a:gdLst/>
              <a:ahLst/>
              <a:cxnLst/>
              <a:rect l="l" t="t" r="r" b="b"/>
              <a:pathLst>
                <a:path w="8958" h="5997" extrusionOk="0">
                  <a:moveTo>
                    <a:pt x="4117" y="1"/>
                  </a:moveTo>
                  <a:lnTo>
                    <a:pt x="3756" y="723"/>
                  </a:lnTo>
                  <a:lnTo>
                    <a:pt x="3467" y="1445"/>
                  </a:lnTo>
                  <a:lnTo>
                    <a:pt x="3178" y="2168"/>
                  </a:lnTo>
                  <a:lnTo>
                    <a:pt x="2817" y="2890"/>
                  </a:lnTo>
                  <a:lnTo>
                    <a:pt x="2456" y="3540"/>
                  </a:lnTo>
                  <a:lnTo>
                    <a:pt x="2167" y="4263"/>
                  </a:lnTo>
                  <a:lnTo>
                    <a:pt x="1589" y="3901"/>
                  </a:lnTo>
                  <a:lnTo>
                    <a:pt x="939" y="3829"/>
                  </a:lnTo>
                  <a:lnTo>
                    <a:pt x="361" y="4046"/>
                  </a:lnTo>
                  <a:lnTo>
                    <a:pt x="0" y="4551"/>
                  </a:lnTo>
                  <a:lnTo>
                    <a:pt x="361" y="5129"/>
                  </a:lnTo>
                  <a:lnTo>
                    <a:pt x="1011" y="5346"/>
                  </a:lnTo>
                  <a:lnTo>
                    <a:pt x="1734" y="5346"/>
                  </a:lnTo>
                  <a:lnTo>
                    <a:pt x="2312" y="5057"/>
                  </a:lnTo>
                  <a:lnTo>
                    <a:pt x="2745" y="4407"/>
                  </a:lnTo>
                  <a:lnTo>
                    <a:pt x="3034" y="3685"/>
                  </a:lnTo>
                  <a:lnTo>
                    <a:pt x="3395" y="2962"/>
                  </a:lnTo>
                  <a:lnTo>
                    <a:pt x="3756" y="2240"/>
                  </a:lnTo>
                  <a:lnTo>
                    <a:pt x="4045" y="1518"/>
                  </a:lnTo>
                  <a:lnTo>
                    <a:pt x="4334" y="795"/>
                  </a:lnTo>
                  <a:lnTo>
                    <a:pt x="5129" y="868"/>
                  </a:lnTo>
                  <a:lnTo>
                    <a:pt x="5851" y="1012"/>
                  </a:lnTo>
                  <a:lnTo>
                    <a:pt x="6573" y="1156"/>
                  </a:lnTo>
                  <a:lnTo>
                    <a:pt x="7296" y="1301"/>
                  </a:lnTo>
                  <a:lnTo>
                    <a:pt x="8090" y="1373"/>
                  </a:lnTo>
                  <a:lnTo>
                    <a:pt x="7729" y="2095"/>
                  </a:lnTo>
                  <a:lnTo>
                    <a:pt x="7440" y="2818"/>
                  </a:lnTo>
                  <a:lnTo>
                    <a:pt x="7079" y="3540"/>
                  </a:lnTo>
                  <a:lnTo>
                    <a:pt x="6790" y="4190"/>
                  </a:lnTo>
                  <a:lnTo>
                    <a:pt x="6429" y="4913"/>
                  </a:lnTo>
                  <a:lnTo>
                    <a:pt x="5923" y="4551"/>
                  </a:lnTo>
                  <a:lnTo>
                    <a:pt x="5273" y="4551"/>
                  </a:lnTo>
                  <a:lnTo>
                    <a:pt x="4623" y="4696"/>
                  </a:lnTo>
                  <a:lnTo>
                    <a:pt x="4334" y="5202"/>
                  </a:lnTo>
                  <a:lnTo>
                    <a:pt x="4695" y="5779"/>
                  </a:lnTo>
                  <a:lnTo>
                    <a:pt x="5345" y="5996"/>
                  </a:lnTo>
                  <a:lnTo>
                    <a:pt x="5995" y="5996"/>
                  </a:lnTo>
                  <a:lnTo>
                    <a:pt x="6573" y="5707"/>
                  </a:lnTo>
                  <a:lnTo>
                    <a:pt x="7007" y="5057"/>
                  </a:lnTo>
                  <a:lnTo>
                    <a:pt x="7368" y="4335"/>
                  </a:lnTo>
                  <a:lnTo>
                    <a:pt x="7729" y="3612"/>
                  </a:lnTo>
                  <a:lnTo>
                    <a:pt x="8018" y="2962"/>
                  </a:lnTo>
                  <a:lnTo>
                    <a:pt x="8379" y="2240"/>
                  </a:lnTo>
                  <a:lnTo>
                    <a:pt x="8668" y="1518"/>
                  </a:lnTo>
                  <a:lnTo>
                    <a:pt x="8957" y="795"/>
                  </a:lnTo>
                  <a:lnTo>
                    <a:pt x="8235" y="651"/>
                  </a:lnTo>
                  <a:lnTo>
                    <a:pt x="7512" y="579"/>
                  </a:lnTo>
                  <a:lnTo>
                    <a:pt x="6790" y="434"/>
                  </a:lnTo>
                  <a:lnTo>
                    <a:pt x="6068" y="290"/>
                  </a:lnTo>
                  <a:lnTo>
                    <a:pt x="5345" y="217"/>
                  </a:lnTo>
                  <a:lnTo>
                    <a:pt x="4695" y="73"/>
                  </a:lnTo>
                  <a:lnTo>
                    <a:pt x="4117" y="1"/>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4">
              <a:extLst>
                <a:ext uri="{FF2B5EF4-FFF2-40B4-BE49-F238E27FC236}">
                  <a16:creationId xmlns:a16="http://schemas.microsoft.com/office/drawing/2014/main" id="{3AD1710E-8A5C-489F-BCDB-68F43219D70B}"/>
                </a:ext>
              </a:extLst>
            </p:cNvPr>
            <p:cNvSpPr/>
            <p:nvPr/>
          </p:nvSpPr>
          <p:spPr>
            <a:xfrm>
              <a:off x="2116100" y="3795625"/>
              <a:ext cx="113800" cy="227550"/>
            </a:xfrm>
            <a:custGeom>
              <a:avLst/>
              <a:gdLst/>
              <a:ahLst/>
              <a:cxnLst/>
              <a:rect l="l" t="t" r="r" b="b"/>
              <a:pathLst>
                <a:path w="4552" h="9102"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4">
              <a:extLst>
                <a:ext uri="{FF2B5EF4-FFF2-40B4-BE49-F238E27FC236}">
                  <a16:creationId xmlns:a16="http://schemas.microsoft.com/office/drawing/2014/main" id="{C147F82A-9357-4D7D-9CEB-C3FA0AFCC9E4}"/>
                </a:ext>
              </a:extLst>
            </p:cNvPr>
            <p:cNvSpPr/>
            <p:nvPr/>
          </p:nvSpPr>
          <p:spPr>
            <a:xfrm>
              <a:off x="2116100" y="3795625"/>
              <a:ext cx="113800" cy="227550"/>
            </a:xfrm>
            <a:custGeom>
              <a:avLst/>
              <a:gdLst/>
              <a:ahLst/>
              <a:cxnLst/>
              <a:rect l="l" t="t" r="r" b="b"/>
              <a:pathLst>
                <a:path w="4552" h="9102" fill="none" extrusionOk="0">
                  <a:moveTo>
                    <a:pt x="868" y="0"/>
                  </a:moveTo>
                  <a:lnTo>
                    <a:pt x="1012" y="723"/>
                  </a:lnTo>
                  <a:lnTo>
                    <a:pt x="1084" y="1445"/>
                  </a:lnTo>
                  <a:lnTo>
                    <a:pt x="1229" y="2095"/>
                  </a:lnTo>
                  <a:lnTo>
                    <a:pt x="1301" y="2818"/>
                  </a:lnTo>
                  <a:lnTo>
                    <a:pt x="1445" y="3468"/>
                  </a:lnTo>
                  <a:lnTo>
                    <a:pt x="1590" y="4190"/>
                  </a:lnTo>
                  <a:lnTo>
                    <a:pt x="1662" y="4840"/>
                  </a:lnTo>
                  <a:lnTo>
                    <a:pt x="1807" y="5562"/>
                  </a:lnTo>
                  <a:lnTo>
                    <a:pt x="1879" y="6285"/>
                  </a:lnTo>
                  <a:lnTo>
                    <a:pt x="1951" y="6935"/>
                  </a:lnTo>
                  <a:lnTo>
                    <a:pt x="1157" y="7007"/>
                  </a:lnTo>
                  <a:lnTo>
                    <a:pt x="434" y="7368"/>
                  </a:lnTo>
                  <a:lnTo>
                    <a:pt x="1" y="8018"/>
                  </a:lnTo>
                  <a:lnTo>
                    <a:pt x="1" y="8813"/>
                  </a:lnTo>
                  <a:lnTo>
                    <a:pt x="579" y="9102"/>
                  </a:lnTo>
                  <a:lnTo>
                    <a:pt x="1229" y="9030"/>
                  </a:lnTo>
                  <a:lnTo>
                    <a:pt x="1879" y="8741"/>
                  </a:lnTo>
                  <a:lnTo>
                    <a:pt x="2457" y="8307"/>
                  </a:lnTo>
                  <a:lnTo>
                    <a:pt x="2746" y="7657"/>
                  </a:lnTo>
                  <a:lnTo>
                    <a:pt x="2673" y="6935"/>
                  </a:lnTo>
                  <a:lnTo>
                    <a:pt x="2601" y="6213"/>
                  </a:lnTo>
                  <a:lnTo>
                    <a:pt x="2457" y="5418"/>
                  </a:lnTo>
                  <a:lnTo>
                    <a:pt x="2312" y="4696"/>
                  </a:lnTo>
                  <a:lnTo>
                    <a:pt x="2168" y="3973"/>
                  </a:lnTo>
                  <a:lnTo>
                    <a:pt x="2023" y="3251"/>
                  </a:lnTo>
                  <a:lnTo>
                    <a:pt x="1879" y="2529"/>
                  </a:lnTo>
                  <a:lnTo>
                    <a:pt x="1662" y="1806"/>
                  </a:lnTo>
                  <a:lnTo>
                    <a:pt x="1518" y="1084"/>
                  </a:lnTo>
                  <a:lnTo>
                    <a:pt x="2168" y="1228"/>
                  </a:lnTo>
                  <a:lnTo>
                    <a:pt x="2746" y="1590"/>
                  </a:lnTo>
                  <a:lnTo>
                    <a:pt x="3324" y="1951"/>
                  </a:lnTo>
                  <a:lnTo>
                    <a:pt x="3757" y="2456"/>
                  </a:lnTo>
                  <a:lnTo>
                    <a:pt x="3829" y="3034"/>
                  </a:lnTo>
                  <a:lnTo>
                    <a:pt x="3179" y="2962"/>
                  </a:lnTo>
                  <a:lnTo>
                    <a:pt x="2673" y="3179"/>
                  </a:lnTo>
                  <a:lnTo>
                    <a:pt x="2818" y="3757"/>
                  </a:lnTo>
                  <a:lnTo>
                    <a:pt x="3396" y="4046"/>
                  </a:lnTo>
                  <a:lnTo>
                    <a:pt x="4046" y="3973"/>
                  </a:lnTo>
                  <a:lnTo>
                    <a:pt x="4479" y="3395"/>
                  </a:lnTo>
                  <a:lnTo>
                    <a:pt x="4552" y="2745"/>
                  </a:lnTo>
                  <a:lnTo>
                    <a:pt x="4263" y="2023"/>
                  </a:lnTo>
                  <a:lnTo>
                    <a:pt x="3685" y="1445"/>
                  </a:lnTo>
                  <a:lnTo>
                    <a:pt x="3035" y="1012"/>
                  </a:lnTo>
                  <a:lnTo>
                    <a:pt x="2312" y="651"/>
                  </a:lnTo>
                  <a:lnTo>
                    <a:pt x="1590" y="289"/>
                  </a:lnTo>
                  <a:lnTo>
                    <a:pt x="8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08;p34">
            <a:extLst>
              <a:ext uri="{FF2B5EF4-FFF2-40B4-BE49-F238E27FC236}">
                <a16:creationId xmlns:a16="http://schemas.microsoft.com/office/drawing/2014/main" id="{AE0A9F79-6B89-4460-B0A8-A322521FEA42}"/>
              </a:ext>
            </a:extLst>
          </p:cNvPr>
          <p:cNvGrpSpPr/>
          <p:nvPr/>
        </p:nvGrpSpPr>
        <p:grpSpPr>
          <a:xfrm>
            <a:off x="432138" y="487902"/>
            <a:ext cx="514944" cy="512785"/>
            <a:chOff x="1514750" y="4028575"/>
            <a:chExt cx="435250" cy="433425"/>
          </a:xfrm>
        </p:grpSpPr>
        <p:sp>
          <p:nvSpPr>
            <p:cNvPr id="10" name="Google Shape;509;p34">
              <a:extLst>
                <a:ext uri="{FF2B5EF4-FFF2-40B4-BE49-F238E27FC236}">
                  <a16:creationId xmlns:a16="http://schemas.microsoft.com/office/drawing/2014/main" id="{7BD88CD9-956E-4A2E-9750-69FE9FA7E21B}"/>
                </a:ext>
              </a:extLst>
            </p:cNvPr>
            <p:cNvSpPr/>
            <p:nvPr/>
          </p:nvSpPr>
          <p:spPr>
            <a:xfrm>
              <a:off x="1514750" y="4028575"/>
              <a:ext cx="435250" cy="433425"/>
            </a:xfrm>
            <a:custGeom>
              <a:avLst/>
              <a:gdLst/>
              <a:ahLst/>
              <a:cxnLst/>
              <a:rect l="l" t="t" r="r" b="b"/>
              <a:pathLst>
                <a:path w="17410" h="17337" extrusionOk="0">
                  <a:moveTo>
                    <a:pt x="9319" y="5129"/>
                  </a:moveTo>
                  <a:lnTo>
                    <a:pt x="9969" y="5346"/>
                  </a:lnTo>
                  <a:lnTo>
                    <a:pt x="10619" y="5635"/>
                  </a:lnTo>
                  <a:lnTo>
                    <a:pt x="11197" y="6068"/>
                  </a:lnTo>
                  <a:lnTo>
                    <a:pt x="11631" y="6646"/>
                  </a:lnTo>
                  <a:lnTo>
                    <a:pt x="11992" y="7224"/>
                  </a:lnTo>
                  <a:lnTo>
                    <a:pt x="12208" y="7874"/>
                  </a:lnTo>
                  <a:lnTo>
                    <a:pt x="12281" y="8596"/>
                  </a:lnTo>
                  <a:lnTo>
                    <a:pt x="12281" y="9319"/>
                  </a:lnTo>
                  <a:lnTo>
                    <a:pt x="12064" y="9969"/>
                  </a:lnTo>
                  <a:lnTo>
                    <a:pt x="11775" y="10619"/>
                  </a:lnTo>
                  <a:lnTo>
                    <a:pt x="11342" y="11197"/>
                  </a:lnTo>
                  <a:lnTo>
                    <a:pt x="10764" y="11630"/>
                  </a:lnTo>
                  <a:lnTo>
                    <a:pt x="10186" y="11991"/>
                  </a:lnTo>
                  <a:lnTo>
                    <a:pt x="9536" y="12136"/>
                  </a:lnTo>
                  <a:lnTo>
                    <a:pt x="8813" y="12280"/>
                  </a:lnTo>
                  <a:lnTo>
                    <a:pt x="8091" y="12208"/>
                  </a:lnTo>
                  <a:lnTo>
                    <a:pt x="7441" y="12064"/>
                  </a:lnTo>
                  <a:lnTo>
                    <a:pt x="6791" y="11702"/>
                  </a:lnTo>
                  <a:lnTo>
                    <a:pt x="6285" y="11269"/>
                  </a:lnTo>
                  <a:lnTo>
                    <a:pt x="5780" y="10763"/>
                  </a:lnTo>
                  <a:lnTo>
                    <a:pt x="5419" y="10113"/>
                  </a:lnTo>
                  <a:lnTo>
                    <a:pt x="5202" y="9463"/>
                  </a:lnTo>
                  <a:lnTo>
                    <a:pt x="5130" y="8813"/>
                  </a:lnTo>
                  <a:lnTo>
                    <a:pt x="5130" y="8091"/>
                  </a:lnTo>
                  <a:lnTo>
                    <a:pt x="5346" y="7441"/>
                  </a:lnTo>
                  <a:lnTo>
                    <a:pt x="5707" y="6791"/>
                  </a:lnTo>
                  <a:lnTo>
                    <a:pt x="6141" y="6213"/>
                  </a:lnTo>
                  <a:lnTo>
                    <a:pt x="6646" y="5779"/>
                  </a:lnTo>
                  <a:lnTo>
                    <a:pt x="7224" y="5418"/>
                  </a:lnTo>
                  <a:lnTo>
                    <a:pt x="7947" y="5201"/>
                  </a:lnTo>
                  <a:lnTo>
                    <a:pt x="8597" y="5129"/>
                  </a:lnTo>
                  <a:close/>
                  <a:moveTo>
                    <a:pt x="8741" y="940"/>
                  </a:moveTo>
                  <a:lnTo>
                    <a:pt x="8019" y="1012"/>
                  </a:lnTo>
                  <a:lnTo>
                    <a:pt x="7369" y="1084"/>
                  </a:lnTo>
                  <a:lnTo>
                    <a:pt x="6646" y="1229"/>
                  </a:lnTo>
                  <a:lnTo>
                    <a:pt x="5996" y="1517"/>
                  </a:lnTo>
                  <a:lnTo>
                    <a:pt x="5274" y="1734"/>
                  </a:lnTo>
                  <a:lnTo>
                    <a:pt x="4696" y="2095"/>
                  </a:lnTo>
                  <a:lnTo>
                    <a:pt x="4118" y="2457"/>
                  </a:lnTo>
                  <a:lnTo>
                    <a:pt x="3540" y="2890"/>
                  </a:lnTo>
                  <a:lnTo>
                    <a:pt x="2529" y="3973"/>
                  </a:lnTo>
                  <a:lnTo>
                    <a:pt x="2168" y="4551"/>
                  </a:lnTo>
                  <a:lnTo>
                    <a:pt x="1807" y="5201"/>
                  </a:lnTo>
                  <a:lnTo>
                    <a:pt x="1518" y="5852"/>
                  </a:lnTo>
                  <a:lnTo>
                    <a:pt x="1301" y="6502"/>
                  </a:lnTo>
                  <a:lnTo>
                    <a:pt x="1157" y="7224"/>
                  </a:lnTo>
                  <a:lnTo>
                    <a:pt x="1012" y="7946"/>
                  </a:lnTo>
                  <a:lnTo>
                    <a:pt x="1012" y="8596"/>
                  </a:lnTo>
                  <a:lnTo>
                    <a:pt x="1012" y="9319"/>
                  </a:lnTo>
                  <a:lnTo>
                    <a:pt x="1084" y="10041"/>
                  </a:lnTo>
                  <a:lnTo>
                    <a:pt x="1301" y="10763"/>
                  </a:lnTo>
                  <a:lnTo>
                    <a:pt x="1807" y="12064"/>
                  </a:lnTo>
                  <a:lnTo>
                    <a:pt x="2096" y="12714"/>
                  </a:lnTo>
                  <a:lnTo>
                    <a:pt x="2529" y="13292"/>
                  </a:lnTo>
                  <a:lnTo>
                    <a:pt x="2963" y="13797"/>
                  </a:lnTo>
                  <a:lnTo>
                    <a:pt x="3468" y="14375"/>
                  </a:lnTo>
                  <a:lnTo>
                    <a:pt x="3974" y="14808"/>
                  </a:lnTo>
                  <a:lnTo>
                    <a:pt x="5274" y="15531"/>
                  </a:lnTo>
                  <a:lnTo>
                    <a:pt x="5852" y="15820"/>
                  </a:lnTo>
                  <a:lnTo>
                    <a:pt x="6574" y="16109"/>
                  </a:lnTo>
                  <a:lnTo>
                    <a:pt x="7224" y="16253"/>
                  </a:lnTo>
                  <a:lnTo>
                    <a:pt x="7947" y="16325"/>
                  </a:lnTo>
                  <a:lnTo>
                    <a:pt x="8669" y="16398"/>
                  </a:lnTo>
                  <a:lnTo>
                    <a:pt x="9391" y="16398"/>
                  </a:lnTo>
                  <a:lnTo>
                    <a:pt x="10114" y="16325"/>
                  </a:lnTo>
                  <a:lnTo>
                    <a:pt x="10764" y="16109"/>
                  </a:lnTo>
                  <a:lnTo>
                    <a:pt x="11486" y="15892"/>
                  </a:lnTo>
                  <a:lnTo>
                    <a:pt x="12136" y="15675"/>
                  </a:lnTo>
                  <a:lnTo>
                    <a:pt x="12714" y="15314"/>
                  </a:lnTo>
                  <a:lnTo>
                    <a:pt x="13364" y="14881"/>
                  </a:lnTo>
                  <a:lnTo>
                    <a:pt x="13870" y="14447"/>
                  </a:lnTo>
                  <a:lnTo>
                    <a:pt x="14375" y="13942"/>
                  </a:lnTo>
                  <a:lnTo>
                    <a:pt x="14881" y="13364"/>
                  </a:lnTo>
                  <a:lnTo>
                    <a:pt x="15315" y="12786"/>
                  </a:lnTo>
                  <a:lnTo>
                    <a:pt x="15603" y="12136"/>
                  </a:lnTo>
                  <a:lnTo>
                    <a:pt x="15965" y="11558"/>
                  </a:lnTo>
                  <a:lnTo>
                    <a:pt x="16181" y="10836"/>
                  </a:lnTo>
                  <a:lnTo>
                    <a:pt x="16326" y="10186"/>
                  </a:lnTo>
                  <a:lnTo>
                    <a:pt x="16398" y="9463"/>
                  </a:lnTo>
                  <a:lnTo>
                    <a:pt x="16470" y="8741"/>
                  </a:lnTo>
                  <a:lnTo>
                    <a:pt x="16470" y="8019"/>
                  </a:lnTo>
                  <a:lnTo>
                    <a:pt x="16326" y="7296"/>
                  </a:lnTo>
                  <a:lnTo>
                    <a:pt x="16109" y="6646"/>
                  </a:lnTo>
                  <a:lnTo>
                    <a:pt x="15965" y="5924"/>
                  </a:lnTo>
                  <a:lnTo>
                    <a:pt x="15676" y="5274"/>
                  </a:lnTo>
                  <a:lnTo>
                    <a:pt x="15315" y="4696"/>
                  </a:lnTo>
                  <a:lnTo>
                    <a:pt x="14953" y="4046"/>
                  </a:lnTo>
                  <a:lnTo>
                    <a:pt x="14448" y="3540"/>
                  </a:lnTo>
                  <a:lnTo>
                    <a:pt x="13942" y="3034"/>
                  </a:lnTo>
                  <a:lnTo>
                    <a:pt x="13436" y="2529"/>
                  </a:lnTo>
                  <a:lnTo>
                    <a:pt x="12786" y="2168"/>
                  </a:lnTo>
                  <a:lnTo>
                    <a:pt x="12208" y="1806"/>
                  </a:lnTo>
                  <a:lnTo>
                    <a:pt x="11558" y="1445"/>
                  </a:lnTo>
                  <a:lnTo>
                    <a:pt x="10836" y="1301"/>
                  </a:lnTo>
                  <a:lnTo>
                    <a:pt x="10186" y="1084"/>
                  </a:lnTo>
                  <a:lnTo>
                    <a:pt x="9464" y="1012"/>
                  </a:lnTo>
                  <a:lnTo>
                    <a:pt x="8741" y="940"/>
                  </a:lnTo>
                  <a:close/>
                  <a:moveTo>
                    <a:pt x="9464" y="867"/>
                  </a:moveTo>
                  <a:lnTo>
                    <a:pt x="10186" y="940"/>
                  </a:lnTo>
                  <a:lnTo>
                    <a:pt x="10908" y="1156"/>
                  </a:lnTo>
                  <a:lnTo>
                    <a:pt x="11631" y="1373"/>
                  </a:lnTo>
                  <a:lnTo>
                    <a:pt x="12281" y="1662"/>
                  </a:lnTo>
                  <a:lnTo>
                    <a:pt x="12859" y="2095"/>
                  </a:lnTo>
                  <a:lnTo>
                    <a:pt x="13509" y="2457"/>
                  </a:lnTo>
                  <a:lnTo>
                    <a:pt x="14014" y="2890"/>
                  </a:lnTo>
                  <a:lnTo>
                    <a:pt x="14592" y="3396"/>
                  </a:lnTo>
                  <a:lnTo>
                    <a:pt x="15026" y="3973"/>
                  </a:lnTo>
                  <a:lnTo>
                    <a:pt x="15387" y="4624"/>
                  </a:lnTo>
                  <a:lnTo>
                    <a:pt x="15820" y="5201"/>
                  </a:lnTo>
                  <a:lnTo>
                    <a:pt x="16037" y="5924"/>
                  </a:lnTo>
                  <a:lnTo>
                    <a:pt x="16254" y="6574"/>
                  </a:lnTo>
                  <a:lnTo>
                    <a:pt x="16398" y="7296"/>
                  </a:lnTo>
                  <a:lnTo>
                    <a:pt x="16543" y="8019"/>
                  </a:lnTo>
                  <a:lnTo>
                    <a:pt x="16543" y="8741"/>
                  </a:lnTo>
                  <a:lnTo>
                    <a:pt x="16543" y="9463"/>
                  </a:lnTo>
                  <a:lnTo>
                    <a:pt x="16470" y="10186"/>
                  </a:lnTo>
                  <a:lnTo>
                    <a:pt x="16254" y="10908"/>
                  </a:lnTo>
                  <a:lnTo>
                    <a:pt x="16037" y="11558"/>
                  </a:lnTo>
                  <a:lnTo>
                    <a:pt x="15676" y="12208"/>
                  </a:lnTo>
                  <a:lnTo>
                    <a:pt x="15387" y="12858"/>
                  </a:lnTo>
                  <a:lnTo>
                    <a:pt x="14953" y="13508"/>
                  </a:lnTo>
                  <a:lnTo>
                    <a:pt x="14448" y="14014"/>
                  </a:lnTo>
                  <a:lnTo>
                    <a:pt x="14014" y="14520"/>
                  </a:lnTo>
                  <a:lnTo>
                    <a:pt x="13436" y="15025"/>
                  </a:lnTo>
                  <a:lnTo>
                    <a:pt x="12786" y="15386"/>
                  </a:lnTo>
                  <a:lnTo>
                    <a:pt x="12208" y="15748"/>
                  </a:lnTo>
                  <a:lnTo>
                    <a:pt x="11486" y="16036"/>
                  </a:lnTo>
                  <a:lnTo>
                    <a:pt x="10836" y="16253"/>
                  </a:lnTo>
                  <a:lnTo>
                    <a:pt x="10114" y="16470"/>
                  </a:lnTo>
                  <a:lnTo>
                    <a:pt x="9391" y="16470"/>
                  </a:lnTo>
                  <a:lnTo>
                    <a:pt x="8669" y="16542"/>
                  </a:lnTo>
                  <a:lnTo>
                    <a:pt x="7947" y="16470"/>
                  </a:lnTo>
                  <a:lnTo>
                    <a:pt x="7224" y="16398"/>
                  </a:lnTo>
                  <a:lnTo>
                    <a:pt x="6502" y="16253"/>
                  </a:lnTo>
                  <a:lnTo>
                    <a:pt x="5852" y="15964"/>
                  </a:lnTo>
                  <a:lnTo>
                    <a:pt x="5202" y="15675"/>
                  </a:lnTo>
                  <a:lnTo>
                    <a:pt x="4552" y="15314"/>
                  </a:lnTo>
                  <a:lnTo>
                    <a:pt x="3902" y="14953"/>
                  </a:lnTo>
                  <a:lnTo>
                    <a:pt x="3396" y="14447"/>
                  </a:lnTo>
                  <a:lnTo>
                    <a:pt x="2890" y="13942"/>
                  </a:lnTo>
                  <a:lnTo>
                    <a:pt x="2385" y="13364"/>
                  </a:lnTo>
                  <a:lnTo>
                    <a:pt x="2024" y="12786"/>
                  </a:lnTo>
                  <a:lnTo>
                    <a:pt x="1662" y="12136"/>
                  </a:lnTo>
                  <a:lnTo>
                    <a:pt x="1157" y="10763"/>
                  </a:lnTo>
                  <a:lnTo>
                    <a:pt x="940" y="10041"/>
                  </a:lnTo>
                  <a:lnTo>
                    <a:pt x="868" y="9391"/>
                  </a:lnTo>
                  <a:lnTo>
                    <a:pt x="868" y="8596"/>
                  </a:lnTo>
                  <a:lnTo>
                    <a:pt x="868" y="7874"/>
                  </a:lnTo>
                  <a:lnTo>
                    <a:pt x="1012" y="7224"/>
                  </a:lnTo>
                  <a:lnTo>
                    <a:pt x="1157" y="6502"/>
                  </a:lnTo>
                  <a:lnTo>
                    <a:pt x="1373" y="5779"/>
                  </a:lnTo>
                  <a:lnTo>
                    <a:pt x="1662" y="5129"/>
                  </a:lnTo>
                  <a:lnTo>
                    <a:pt x="2024" y="4479"/>
                  </a:lnTo>
                  <a:lnTo>
                    <a:pt x="2457" y="3901"/>
                  </a:lnTo>
                  <a:lnTo>
                    <a:pt x="2963" y="3323"/>
                  </a:lnTo>
                  <a:lnTo>
                    <a:pt x="3396" y="2818"/>
                  </a:lnTo>
                  <a:lnTo>
                    <a:pt x="4046" y="2384"/>
                  </a:lnTo>
                  <a:lnTo>
                    <a:pt x="4624" y="1951"/>
                  </a:lnTo>
                  <a:lnTo>
                    <a:pt x="5202" y="1590"/>
                  </a:lnTo>
                  <a:lnTo>
                    <a:pt x="5924" y="1373"/>
                  </a:lnTo>
                  <a:lnTo>
                    <a:pt x="6574" y="1084"/>
                  </a:lnTo>
                  <a:lnTo>
                    <a:pt x="7297" y="940"/>
                  </a:lnTo>
                  <a:lnTo>
                    <a:pt x="8019" y="867"/>
                  </a:lnTo>
                  <a:close/>
                  <a:moveTo>
                    <a:pt x="8525" y="1"/>
                  </a:move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34">
              <a:extLst>
                <a:ext uri="{FF2B5EF4-FFF2-40B4-BE49-F238E27FC236}">
                  <a16:creationId xmlns:a16="http://schemas.microsoft.com/office/drawing/2014/main" id="{C39B825B-17D9-4DAC-9218-E11A1711B3F2}"/>
                </a:ext>
              </a:extLst>
            </p:cNvPr>
            <p:cNvSpPr/>
            <p:nvPr/>
          </p:nvSpPr>
          <p:spPr>
            <a:xfrm>
              <a:off x="1642975" y="4156800"/>
              <a:ext cx="178800" cy="178800"/>
            </a:xfrm>
            <a:custGeom>
              <a:avLst/>
              <a:gdLst/>
              <a:ahLst/>
              <a:cxnLst/>
              <a:rect l="l" t="t" r="r" b="b"/>
              <a:pathLst>
                <a:path w="7152" h="7152" fill="none" extrusionOk="0">
                  <a:moveTo>
                    <a:pt x="3684" y="7151"/>
                  </a:moveTo>
                  <a:lnTo>
                    <a:pt x="2962" y="7079"/>
                  </a:lnTo>
                  <a:lnTo>
                    <a:pt x="2312" y="6935"/>
                  </a:lnTo>
                  <a:lnTo>
                    <a:pt x="1662" y="6573"/>
                  </a:lnTo>
                  <a:lnTo>
                    <a:pt x="1156" y="6140"/>
                  </a:lnTo>
                  <a:lnTo>
                    <a:pt x="651" y="5634"/>
                  </a:lnTo>
                  <a:lnTo>
                    <a:pt x="290" y="4984"/>
                  </a:lnTo>
                  <a:lnTo>
                    <a:pt x="73" y="4334"/>
                  </a:lnTo>
                  <a:lnTo>
                    <a:pt x="1" y="3684"/>
                  </a:lnTo>
                  <a:lnTo>
                    <a:pt x="1" y="2962"/>
                  </a:lnTo>
                  <a:lnTo>
                    <a:pt x="217" y="2312"/>
                  </a:lnTo>
                  <a:lnTo>
                    <a:pt x="578" y="1662"/>
                  </a:lnTo>
                  <a:lnTo>
                    <a:pt x="1012" y="1084"/>
                  </a:lnTo>
                  <a:lnTo>
                    <a:pt x="1517" y="650"/>
                  </a:lnTo>
                  <a:lnTo>
                    <a:pt x="2095" y="289"/>
                  </a:lnTo>
                  <a:lnTo>
                    <a:pt x="2818" y="72"/>
                  </a:lnTo>
                  <a:lnTo>
                    <a:pt x="3468" y="0"/>
                  </a:lnTo>
                  <a:lnTo>
                    <a:pt x="4190" y="0"/>
                  </a:lnTo>
                  <a:lnTo>
                    <a:pt x="4840" y="217"/>
                  </a:lnTo>
                  <a:lnTo>
                    <a:pt x="5490" y="506"/>
                  </a:lnTo>
                  <a:lnTo>
                    <a:pt x="6068" y="939"/>
                  </a:lnTo>
                  <a:lnTo>
                    <a:pt x="6502" y="1517"/>
                  </a:lnTo>
                  <a:lnTo>
                    <a:pt x="6863" y="2095"/>
                  </a:lnTo>
                  <a:lnTo>
                    <a:pt x="7079" y="2745"/>
                  </a:lnTo>
                  <a:lnTo>
                    <a:pt x="7152" y="3467"/>
                  </a:lnTo>
                  <a:lnTo>
                    <a:pt x="7152" y="4190"/>
                  </a:lnTo>
                  <a:lnTo>
                    <a:pt x="6935" y="4840"/>
                  </a:lnTo>
                  <a:lnTo>
                    <a:pt x="6646" y="5490"/>
                  </a:lnTo>
                  <a:lnTo>
                    <a:pt x="6213" y="6068"/>
                  </a:lnTo>
                  <a:lnTo>
                    <a:pt x="5635" y="6501"/>
                  </a:lnTo>
                  <a:lnTo>
                    <a:pt x="5057" y="6862"/>
                  </a:lnTo>
                  <a:lnTo>
                    <a:pt x="4407" y="7007"/>
                  </a:lnTo>
                  <a:lnTo>
                    <a:pt x="3684" y="7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1;p34">
              <a:extLst>
                <a:ext uri="{FF2B5EF4-FFF2-40B4-BE49-F238E27FC236}">
                  <a16:creationId xmlns:a16="http://schemas.microsoft.com/office/drawing/2014/main" id="{2CC1F646-B065-4AA7-B186-D80B059F5E48}"/>
                </a:ext>
              </a:extLst>
            </p:cNvPr>
            <p:cNvSpPr/>
            <p:nvPr/>
          </p:nvSpPr>
          <p:spPr>
            <a:xfrm>
              <a:off x="1540050" y="4052050"/>
              <a:ext cx="386475" cy="386475"/>
            </a:xfrm>
            <a:custGeom>
              <a:avLst/>
              <a:gdLst/>
              <a:ahLst/>
              <a:cxnLst/>
              <a:rect l="l" t="t" r="r" b="b"/>
              <a:pathLst>
                <a:path w="15459" h="15459" fill="none" extrusionOk="0">
                  <a:moveTo>
                    <a:pt x="7729" y="1"/>
                  </a:moveTo>
                  <a:lnTo>
                    <a:pt x="7007" y="73"/>
                  </a:lnTo>
                  <a:lnTo>
                    <a:pt x="6357" y="145"/>
                  </a:lnTo>
                  <a:lnTo>
                    <a:pt x="5634" y="290"/>
                  </a:lnTo>
                  <a:lnTo>
                    <a:pt x="4984" y="578"/>
                  </a:lnTo>
                  <a:lnTo>
                    <a:pt x="4262" y="795"/>
                  </a:lnTo>
                  <a:lnTo>
                    <a:pt x="3684" y="1156"/>
                  </a:lnTo>
                  <a:lnTo>
                    <a:pt x="3106" y="1518"/>
                  </a:lnTo>
                  <a:lnTo>
                    <a:pt x="2528" y="1951"/>
                  </a:lnTo>
                  <a:lnTo>
                    <a:pt x="1517" y="3034"/>
                  </a:lnTo>
                  <a:lnTo>
                    <a:pt x="1156" y="3612"/>
                  </a:lnTo>
                  <a:lnTo>
                    <a:pt x="795" y="4262"/>
                  </a:lnTo>
                  <a:lnTo>
                    <a:pt x="506" y="4913"/>
                  </a:lnTo>
                  <a:lnTo>
                    <a:pt x="289" y="5563"/>
                  </a:lnTo>
                  <a:lnTo>
                    <a:pt x="145" y="6285"/>
                  </a:lnTo>
                  <a:lnTo>
                    <a:pt x="0" y="7007"/>
                  </a:lnTo>
                  <a:lnTo>
                    <a:pt x="0" y="7657"/>
                  </a:lnTo>
                  <a:lnTo>
                    <a:pt x="0" y="8380"/>
                  </a:lnTo>
                  <a:lnTo>
                    <a:pt x="72" y="9102"/>
                  </a:lnTo>
                  <a:lnTo>
                    <a:pt x="289" y="9824"/>
                  </a:lnTo>
                  <a:lnTo>
                    <a:pt x="795" y="11125"/>
                  </a:lnTo>
                  <a:lnTo>
                    <a:pt x="1084" y="11775"/>
                  </a:lnTo>
                  <a:lnTo>
                    <a:pt x="1517" y="12353"/>
                  </a:lnTo>
                  <a:lnTo>
                    <a:pt x="1951" y="12858"/>
                  </a:lnTo>
                  <a:lnTo>
                    <a:pt x="2456" y="13436"/>
                  </a:lnTo>
                  <a:lnTo>
                    <a:pt x="2962" y="13869"/>
                  </a:lnTo>
                  <a:lnTo>
                    <a:pt x="4262" y="14592"/>
                  </a:lnTo>
                  <a:lnTo>
                    <a:pt x="4840" y="14881"/>
                  </a:lnTo>
                  <a:lnTo>
                    <a:pt x="5562" y="15170"/>
                  </a:lnTo>
                  <a:lnTo>
                    <a:pt x="6212" y="15314"/>
                  </a:lnTo>
                  <a:lnTo>
                    <a:pt x="6935" y="15386"/>
                  </a:lnTo>
                  <a:lnTo>
                    <a:pt x="7657" y="15459"/>
                  </a:lnTo>
                  <a:lnTo>
                    <a:pt x="8379" y="15459"/>
                  </a:lnTo>
                  <a:lnTo>
                    <a:pt x="9102" y="15386"/>
                  </a:lnTo>
                  <a:lnTo>
                    <a:pt x="9752" y="15170"/>
                  </a:lnTo>
                  <a:lnTo>
                    <a:pt x="10474" y="14953"/>
                  </a:lnTo>
                  <a:lnTo>
                    <a:pt x="11124" y="14736"/>
                  </a:lnTo>
                  <a:lnTo>
                    <a:pt x="11702" y="14375"/>
                  </a:lnTo>
                  <a:lnTo>
                    <a:pt x="12352" y="13942"/>
                  </a:lnTo>
                  <a:lnTo>
                    <a:pt x="12858" y="13508"/>
                  </a:lnTo>
                  <a:lnTo>
                    <a:pt x="13363" y="13003"/>
                  </a:lnTo>
                  <a:lnTo>
                    <a:pt x="13869" y="12425"/>
                  </a:lnTo>
                  <a:lnTo>
                    <a:pt x="14303" y="11847"/>
                  </a:lnTo>
                  <a:lnTo>
                    <a:pt x="14591" y="11197"/>
                  </a:lnTo>
                  <a:lnTo>
                    <a:pt x="14953" y="10619"/>
                  </a:lnTo>
                  <a:lnTo>
                    <a:pt x="15169" y="9897"/>
                  </a:lnTo>
                  <a:lnTo>
                    <a:pt x="15314" y="9247"/>
                  </a:lnTo>
                  <a:lnTo>
                    <a:pt x="15386" y="8524"/>
                  </a:lnTo>
                  <a:lnTo>
                    <a:pt x="15458" y="7802"/>
                  </a:lnTo>
                  <a:lnTo>
                    <a:pt x="15458" y="7080"/>
                  </a:lnTo>
                  <a:lnTo>
                    <a:pt x="15314" y="6357"/>
                  </a:lnTo>
                  <a:lnTo>
                    <a:pt x="15097" y="5707"/>
                  </a:lnTo>
                  <a:lnTo>
                    <a:pt x="14953" y="4985"/>
                  </a:lnTo>
                  <a:lnTo>
                    <a:pt x="14664" y="4335"/>
                  </a:lnTo>
                  <a:lnTo>
                    <a:pt x="14303" y="3757"/>
                  </a:lnTo>
                  <a:lnTo>
                    <a:pt x="13941" y="3107"/>
                  </a:lnTo>
                  <a:lnTo>
                    <a:pt x="13436" y="2601"/>
                  </a:lnTo>
                  <a:lnTo>
                    <a:pt x="12930" y="2095"/>
                  </a:lnTo>
                  <a:lnTo>
                    <a:pt x="12424" y="1590"/>
                  </a:lnTo>
                  <a:lnTo>
                    <a:pt x="11774" y="1229"/>
                  </a:lnTo>
                  <a:lnTo>
                    <a:pt x="11196" y="867"/>
                  </a:lnTo>
                  <a:lnTo>
                    <a:pt x="10546" y="506"/>
                  </a:lnTo>
                  <a:lnTo>
                    <a:pt x="9824" y="362"/>
                  </a:lnTo>
                  <a:lnTo>
                    <a:pt x="9174" y="145"/>
                  </a:lnTo>
                  <a:lnTo>
                    <a:pt x="8452" y="73"/>
                  </a:lnTo>
                  <a:lnTo>
                    <a:pt x="77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2;p34">
              <a:extLst>
                <a:ext uri="{FF2B5EF4-FFF2-40B4-BE49-F238E27FC236}">
                  <a16:creationId xmlns:a16="http://schemas.microsoft.com/office/drawing/2014/main" id="{9564E1D2-0346-42F8-BD5F-2B30C3AE502A}"/>
                </a:ext>
              </a:extLst>
            </p:cNvPr>
            <p:cNvSpPr/>
            <p:nvPr/>
          </p:nvSpPr>
          <p:spPr>
            <a:xfrm>
              <a:off x="1536425" y="4050250"/>
              <a:ext cx="391900" cy="391900"/>
            </a:xfrm>
            <a:custGeom>
              <a:avLst/>
              <a:gdLst/>
              <a:ahLst/>
              <a:cxnLst/>
              <a:rect l="l" t="t" r="r" b="b"/>
              <a:pathLst>
                <a:path w="15676" h="15676" fill="none" extrusionOk="0">
                  <a:moveTo>
                    <a:pt x="7802" y="15675"/>
                  </a:moveTo>
                  <a:lnTo>
                    <a:pt x="7802" y="15675"/>
                  </a:lnTo>
                  <a:lnTo>
                    <a:pt x="7080" y="15603"/>
                  </a:lnTo>
                  <a:lnTo>
                    <a:pt x="6357" y="15531"/>
                  </a:lnTo>
                  <a:lnTo>
                    <a:pt x="5635" y="15386"/>
                  </a:lnTo>
                  <a:lnTo>
                    <a:pt x="4985" y="15097"/>
                  </a:lnTo>
                  <a:lnTo>
                    <a:pt x="4335" y="14808"/>
                  </a:lnTo>
                  <a:lnTo>
                    <a:pt x="3685" y="14447"/>
                  </a:lnTo>
                  <a:lnTo>
                    <a:pt x="3035" y="14086"/>
                  </a:lnTo>
                  <a:lnTo>
                    <a:pt x="2529" y="13580"/>
                  </a:lnTo>
                  <a:lnTo>
                    <a:pt x="2023" y="13075"/>
                  </a:lnTo>
                  <a:lnTo>
                    <a:pt x="1518" y="12497"/>
                  </a:lnTo>
                  <a:lnTo>
                    <a:pt x="1157" y="11919"/>
                  </a:lnTo>
                  <a:lnTo>
                    <a:pt x="795" y="11269"/>
                  </a:lnTo>
                  <a:lnTo>
                    <a:pt x="290" y="9896"/>
                  </a:lnTo>
                  <a:lnTo>
                    <a:pt x="73" y="9174"/>
                  </a:lnTo>
                  <a:lnTo>
                    <a:pt x="1" y="8524"/>
                  </a:lnTo>
                  <a:lnTo>
                    <a:pt x="1" y="7729"/>
                  </a:lnTo>
                  <a:lnTo>
                    <a:pt x="1" y="7007"/>
                  </a:lnTo>
                  <a:lnTo>
                    <a:pt x="145" y="6357"/>
                  </a:lnTo>
                  <a:lnTo>
                    <a:pt x="290" y="5635"/>
                  </a:lnTo>
                  <a:lnTo>
                    <a:pt x="506" y="4912"/>
                  </a:lnTo>
                  <a:lnTo>
                    <a:pt x="795" y="4262"/>
                  </a:lnTo>
                  <a:lnTo>
                    <a:pt x="1157" y="3612"/>
                  </a:lnTo>
                  <a:lnTo>
                    <a:pt x="1590" y="3034"/>
                  </a:lnTo>
                  <a:lnTo>
                    <a:pt x="2096" y="2456"/>
                  </a:lnTo>
                  <a:lnTo>
                    <a:pt x="2529" y="1951"/>
                  </a:lnTo>
                  <a:lnTo>
                    <a:pt x="3179" y="1517"/>
                  </a:lnTo>
                  <a:lnTo>
                    <a:pt x="3757" y="1084"/>
                  </a:lnTo>
                  <a:lnTo>
                    <a:pt x="4335" y="723"/>
                  </a:lnTo>
                  <a:lnTo>
                    <a:pt x="5057" y="506"/>
                  </a:lnTo>
                  <a:lnTo>
                    <a:pt x="5707" y="217"/>
                  </a:lnTo>
                  <a:lnTo>
                    <a:pt x="6430" y="73"/>
                  </a:lnTo>
                  <a:lnTo>
                    <a:pt x="7152" y="0"/>
                  </a:lnTo>
                  <a:lnTo>
                    <a:pt x="7874" y="0"/>
                  </a:lnTo>
                  <a:lnTo>
                    <a:pt x="8597" y="0"/>
                  </a:lnTo>
                  <a:lnTo>
                    <a:pt x="9319" y="73"/>
                  </a:lnTo>
                  <a:lnTo>
                    <a:pt x="10041" y="289"/>
                  </a:lnTo>
                  <a:lnTo>
                    <a:pt x="10764" y="506"/>
                  </a:lnTo>
                  <a:lnTo>
                    <a:pt x="11414" y="795"/>
                  </a:lnTo>
                  <a:lnTo>
                    <a:pt x="11992" y="1228"/>
                  </a:lnTo>
                  <a:lnTo>
                    <a:pt x="12642" y="1590"/>
                  </a:lnTo>
                  <a:lnTo>
                    <a:pt x="13147" y="2023"/>
                  </a:lnTo>
                  <a:lnTo>
                    <a:pt x="13725" y="2529"/>
                  </a:lnTo>
                  <a:lnTo>
                    <a:pt x="14159" y="3106"/>
                  </a:lnTo>
                  <a:lnTo>
                    <a:pt x="14520" y="3757"/>
                  </a:lnTo>
                  <a:lnTo>
                    <a:pt x="14953" y="4334"/>
                  </a:lnTo>
                  <a:lnTo>
                    <a:pt x="15170" y="5057"/>
                  </a:lnTo>
                  <a:lnTo>
                    <a:pt x="15387" y="5707"/>
                  </a:lnTo>
                  <a:lnTo>
                    <a:pt x="15531" y="6429"/>
                  </a:lnTo>
                  <a:lnTo>
                    <a:pt x="15676" y="7152"/>
                  </a:lnTo>
                  <a:lnTo>
                    <a:pt x="15676" y="7874"/>
                  </a:lnTo>
                  <a:lnTo>
                    <a:pt x="15676" y="8596"/>
                  </a:lnTo>
                  <a:lnTo>
                    <a:pt x="15603" y="9319"/>
                  </a:lnTo>
                  <a:lnTo>
                    <a:pt x="15387" y="10041"/>
                  </a:lnTo>
                  <a:lnTo>
                    <a:pt x="15170" y="10691"/>
                  </a:lnTo>
                  <a:lnTo>
                    <a:pt x="14809" y="11341"/>
                  </a:lnTo>
                  <a:lnTo>
                    <a:pt x="14520" y="11991"/>
                  </a:lnTo>
                  <a:lnTo>
                    <a:pt x="14086" y="12641"/>
                  </a:lnTo>
                  <a:lnTo>
                    <a:pt x="13581" y="13147"/>
                  </a:lnTo>
                  <a:lnTo>
                    <a:pt x="13147" y="13653"/>
                  </a:lnTo>
                  <a:lnTo>
                    <a:pt x="12569" y="14158"/>
                  </a:lnTo>
                  <a:lnTo>
                    <a:pt x="11919" y="14519"/>
                  </a:lnTo>
                  <a:lnTo>
                    <a:pt x="11341" y="14881"/>
                  </a:lnTo>
                  <a:lnTo>
                    <a:pt x="10619" y="15169"/>
                  </a:lnTo>
                  <a:lnTo>
                    <a:pt x="9969" y="15386"/>
                  </a:lnTo>
                  <a:lnTo>
                    <a:pt x="9247" y="15603"/>
                  </a:lnTo>
                  <a:lnTo>
                    <a:pt x="8524" y="15603"/>
                  </a:lnTo>
                  <a:lnTo>
                    <a:pt x="7802" y="15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3;p34">
              <a:extLst>
                <a:ext uri="{FF2B5EF4-FFF2-40B4-BE49-F238E27FC236}">
                  <a16:creationId xmlns:a16="http://schemas.microsoft.com/office/drawing/2014/main" id="{3D66C11E-904A-4ABD-B272-225284010A96}"/>
                </a:ext>
              </a:extLst>
            </p:cNvPr>
            <p:cNvSpPr/>
            <p:nvPr/>
          </p:nvSpPr>
          <p:spPr>
            <a:xfrm>
              <a:off x="1514750" y="4028575"/>
              <a:ext cx="435250" cy="433425"/>
            </a:xfrm>
            <a:custGeom>
              <a:avLst/>
              <a:gdLst/>
              <a:ahLst/>
              <a:cxnLst/>
              <a:rect l="l" t="t" r="r" b="b"/>
              <a:pathLst>
                <a:path w="17410" h="17337" fill="none" extrusionOk="0">
                  <a:moveTo>
                    <a:pt x="9247" y="1"/>
                  </a:moveTo>
                  <a:lnTo>
                    <a:pt x="8525" y="1"/>
                  </a:lnTo>
                  <a:lnTo>
                    <a:pt x="7802" y="73"/>
                  </a:lnTo>
                  <a:lnTo>
                    <a:pt x="7152" y="73"/>
                  </a:lnTo>
                  <a:lnTo>
                    <a:pt x="6430" y="290"/>
                  </a:lnTo>
                  <a:lnTo>
                    <a:pt x="5780" y="506"/>
                  </a:lnTo>
                  <a:lnTo>
                    <a:pt x="5057" y="795"/>
                  </a:lnTo>
                  <a:lnTo>
                    <a:pt x="4407" y="1156"/>
                  </a:lnTo>
                  <a:lnTo>
                    <a:pt x="3829" y="1517"/>
                  </a:lnTo>
                  <a:lnTo>
                    <a:pt x="3252" y="1879"/>
                  </a:lnTo>
                  <a:lnTo>
                    <a:pt x="2674" y="2384"/>
                  </a:lnTo>
                  <a:lnTo>
                    <a:pt x="2240" y="2890"/>
                  </a:lnTo>
                  <a:lnTo>
                    <a:pt x="1735" y="3468"/>
                  </a:lnTo>
                  <a:lnTo>
                    <a:pt x="1373" y="4046"/>
                  </a:lnTo>
                  <a:lnTo>
                    <a:pt x="940" y="4696"/>
                  </a:lnTo>
                  <a:lnTo>
                    <a:pt x="723" y="5346"/>
                  </a:lnTo>
                  <a:lnTo>
                    <a:pt x="434" y="5996"/>
                  </a:lnTo>
                  <a:lnTo>
                    <a:pt x="218" y="6718"/>
                  </a:lnTo>
                  <a:lnTo>
                    <a:pt x="145" y="7368"/>
                  </a:lnTo>
                  <a:lnTo>
                    <a:pt x="1" y="8091"/>
                  </a:lnTo>
                  <a:lnTo>
                    <a:pt x="1" y="8813"/>
                  </a:lnTo>
                  <a:lnTo>
                    <a:pt x="73" y="9535"/>
                  </a:lnTo>
                  <a:lnTo>
                    <a:pt x="145" y="10258"/>
                  </a:lnTo>
                  <a:lnTo>
                    <a:pt x="290" y="10980"/>
                  </a:lnTo>
                  <a:lnTo>
                    <a:pt x="507" y="11630"/>
                  </a:lnTo>
                  <a:lnTo>
                    <a:pt x="796" y="12280"/>
                  </a:lnTo>
                  <a:lnTo>
                    <a:pt x="1157" y="12930"/>
                  </a:lnTo>
                  <a:lnTo>
                    <a:pt x="1518" y="13581"/>
                  </a:lnTo>
                  <a:lnTo>
                    <a:pt x="1951" y="14158"/>
                  </a:lnTo>
                  <a:lnTo>
                    <a:pt x="2457" y="14664"/>
                  </a:lnTo>
                  <a:lnTo>
                    <a:pt x="2963" y="15170"/>
                  </a:lnTo>
                  <a:lnTo>
                    <a:pt x="3468" y="15603"/>
                  </a:lnTo>
                  <a:lnTo>
                    <a:pt x="4118" y="16036"/>
                  </a:lnTo>
                  <a:lnTo>
                    <a:pt x="4696" y="16398"/>
                  </a:lnTo>
                  <a:lnTo>
                    <a:pt x="5346" y="16687"/>
                  </a:lnTo>
                  <a:lnTo>
                    <a:pt x="6069" y="16975"/>
                  </a:lnTo>
                  <a:lnTo>
                    <a:pt x="6719" y="17120"/>
                  </a:lnTo>
                  <a:lnTo>
                    <a:pt x="7441" y="17264"/>
                  </a:lnTo>
                  <a:lnTo>
                    <a:pt x="8163" y="17337"/>
                  </a:lnTo>
                  <a:lnTo>
                    <a:pt x="8886" y="17337"/>
                  </a:lnTo>
                  <a:lnTo>
                    <a:pt x="9608" y="17337"/>
                  </a:lnTo>
                  <a:lnTo>
                    <a:pt x="10330" y="17264"/>
                  </a:lnTo>
                  <a:lnTo>
                    <a:pt x="10981" y="17048"/>
                  </a:lnTo>
                  <a:lnTo>
                    <a:pt x="11703" y="16831"/>
                  </a:lnTo>
                  <a:lnTo>
                    <a:pt x="12353" y="16542"/>
                  </a:lnTo>
                  <a:lnTo>
                    <a:pt x="13003" y="16253"/>
                  </a:lnTo>
                  <a:lnTo>
                    <a:pt x="13581" y="15892"/>
                  </a:lnTo>
                  <a:lnTo>
                    <a:pt x="14159" y="15459"/>
                  </a:lnTo>
                  <a:lnTo>
                    <a:pt x="14737" y="15025"/>
                  </a:lnTo>
                  <a:lnTo>
                    <a:pt x="15242" y="14447"/>
                  </a:lnTo>
                  <a:lnTo>
                    <a:pt x="15676" y="13942"/>
                  </a:lnTo>
                  <a:lnTo>
                    <a:pt x="16109" y="13364"/>
                  </a:lnTo>
                  <a:lnTo>
                    <a:pt x="16470" y="12714"/>
                  </a:lnTo>
                  <a:lnTo>
                    <a:pt x="16759" y="12064"/>
                  </a:lnTo>
                  <a:lnTo>
                    <a:pt x="16976" y="11341"/>
                  </a:lnTo>
                  <a:lnTo>
                    <a:pt x="17120" y="10691"/>
                  </a:lnTo>
                  <a:lnTo>
                    <a:pt x="17337" y="9969"/>
                  </a:lnTo>
                  <a:lnTo>
                    <a:pt x="17409" y="9246"/>
                  </a:lnTo>
                  <a:lnTo>
                    <a:pt x="17409" y="8524"/>
                  </a:lnTo>
                  <a:lnTo>
                    <a:pt x="17409" y="7802"/>
                  </a:lnTo>
                  <a:lnTo>
                    <a:pt x="17265" y="7079"/>
                  </a:lnTo>
                  <a:lnTo>
                    <a:pt x="17120" y="6429"/>
                  </a:lnTo>
                  <a:lnTo>
                    <a:pt x="16904" y="5707"/>
                  </a:lnTo>
                  <a:lnTo>
                    <a:pt x="16615" y="5057"/>
                  </a:lnTo>
                  <a:lnTo>
                    <a:pt x="16254" y="4407"/>
                  </a:lnTo>
                  <a:lnTo>
                    <a:pt x="15892" y="3829"/>
                  </a:lnTo>
                  <a:lnTo>
                    <a:pt x="15531" y="3179"/>
                  </a:lnTo>
                  <a:lnTo>
                    <a:pt x="15026" y="2673"/>
                  </a:lnTo>
                  <a:lnTo>
                    <a:pt x="14448" y="2240"/>
                  </a:lnTo>
                  <a:lnTo>
                    <a:pt x="13942" y="1734"/>
                  </a:lnTo>
                  <a:lnTo>
                    <a:pt x="13292" y="1373"/>
                  </a:lnTo>
                  <a:lnTo>
                    <a:pt x="12714" y="940"/>
                  </a:lnTo>
                  <a:lnTo>
                    <a:pt x="12064" y="651"/>
                  </a:lnTo>
                  <a:lnTo>
                    <a:pt x="11414" y="362"/>
                  </a:lnTo>
                  <a:lnTo>
                    <a:pt x="10692" y="217"/>
                  </a:lnTo>
                  <a:lnTo>
                    <a:pt x="9969" y="73"/>
                  </a:lnTo>
                  <a:lnTo>
                    <a:pt x="92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p34">
              <a:extLst>
                <a:ext uri="{FF2B5EF4-FFF2-40B4-BE49-F238E27FC236}">
                  <a16:creationId xmlns:a16="http://schemas.microsoft.com/office/drawing/2014/main" id="{8F7862AD-F205-4B2D-BE12-1B4A5FB4A59A}"/>
                </a:ext>
              </a:extLst>
            </p:cNvPr>
            <p:cNvSpPr/>
            <p:nvPr/>
          </p:nvSpPr>
          <p:spPr>
            <a:xfrm>
              <a:off x="1536425" y="4050250"/>
              <a:ext cx="391900" cy="391900"/>
            </a:xfrm>
            <a:custGeom>
              <a:avLst/>
              <a:gdLst/>
              <a:ahLst/>
              <a:cxnLst/>
              <a:rect l="l" t="t" r="r" b="b"/>
              <a:pathLst>
                <a:path w="15676" h="15676" extrusionOk="0">
                  <a:moveTo>
                    <a:pt x="7874" y="73"/>
                  </a:moveTo>
                  <a:lnTo>
                    <a:pt x="8597" y="145"/>
                  </a:lnTo>
                  <a:lnTo>
                    <a:pt x="9319" y="217"/>
                  </a:lnTo>
                  <a:lnTo>
                    <a:pt x="9969" y="434"/>
                  </a:lnTo>
                  <a:lnTo>
                    <a:pt x="10691" y="578"/>
                  </a:lnTo>
                  <a:lnTo>
                    <a:pt x="11341" y="939"/>
                  </a:lnTo>
                  <a:lnTo>
                    <a:pt x="11919" y="1301"/>
                  </a:lnTo>
                  <a:lnTo>
                    <a:pt x="12569" y="1662"/>
                  </a:lnTo>
                  <a:lnTo>
                    <a:pt x="13075" y="2167"/>
                  </a:lnTo>
                  <a:lnTo>
                    <a:pt x="13581" y="2673"/>
                  </a:lnTo>
                  <a:lnTo>
                    <a:pt x="14086" y="3179"/>
                  </a:lnTo>
                  <a:lnTo>
                    <a:pt x="14448" y="3829"/>
                  </a:lnTo>
                  <a:lnTo>
                    <a:pt x="14809" y="4407"/>
                  </a:lnTo>
                  <a:lnTo>
                    <a:pt x="15098" y="5057"/>
                  </a:lnTo>
                  <a:lnTo>
                    <a:pt x="15242" y="5779"/>
                  </a:lnTo>
                  <a:lnTo>
                    <a:pt x="15459" y="6429"/>
                  </a:lnTo>
                  <a:lnTo>
                    <a:pt x="15603" y="7152"/>
                  </a:lnTo>
                  <a:lnTo>
                    <a:pt x="15603" y="7874"/>
                  </a:lnTo>
                  <a:lnTo>
                    <a:pt x="15531" y="8596"/>
                  </a:lnTo>
                  <a:lnTo>
                    <a:pt x="15459" y="9319"/>
                  </a:lnTo>
                  <a:lnTo>
                    <a:pt x="15314" y="9969"/>
                  </a:lnTo>
                  <a:lnTo>
                    <a:pt x="15098" y="10691"/>
                  </a:lnTo>
                  <a:lnTo>
                    <a:pt x="14736" y="11269"/>
                  </a:lnTo>
                  <a:lnTo>
                    <a:pt x="14448" y="11919"/>
                  </a:lnTo>
                  <a:lnTo>
                    <a:pt x="14014" y="12497"/>
                  </a:lnTo>
                  <a:lnTo>
                    <a:pt x="13508" y="13075"/>
                  </a:lnTo>
                  <a:lnTo>
                    <a:pt x="13003" y="13580"/>
                  </a:lnTo>
                  <a:lnTo>
                    <a:pt x="12497" y="14014"/>
                  </a:lnTo>
                  <a:lnTo>
                    <a:pt x="11847" y="14447"/>
                  </a:lnTo>
                  <a:lnTo>
                    <a:pt x="11269" y="14808"/>
                  </a:lnTo>
                  <a:lnTo>
                    <a:pt x="10619" y="15025"/>
                  </a:lnTo>
                  <a:lnTo>
                    <a:pt x="9897" y="15242"/>
                  </a:lnTo>
                  <a:lnTo>
                    <a:pt x="9247" y="15458"/>
                  </a:lnTo>
                  <a:lnTo>
                    <a:pt x="8524" y="15531"/>
                  </a:lnTo>
                  <a:lnTo>
                    <a:pt x="7802" y="15531"/>
                  </a:lnTo>
                  <a:lnTo>
                    <a:pt x="7080" y="15458"/>
                  </a:lnTo>
                  <a:lnTo>
                    <a:pt x="6357" y="15386"/>
                  </a:lnTo>
                  <a:lnTo>
                    <a:pt x="5707" y="15242"/>
                  </a:lnTo>
                  <a:lnTo>
                    <a:pt x="4985" y="14953"/>
                  </a:lnTo>
                  <a:lnTo>
                    <a:pt x="4407" y="14664"/>
                  </a:lnTo>
                  <a:lnTo>
                    <a:pt x="3107" y="13941"/>
                  </a:lnTo>
                  <a:lnTo>
                    <a:pt x="2601" y="13508"/>
                  </a:lnTo>
                  <a:lnTo>
                    <a:pt x="2096" y="12930"/>
                  </a:lnTo>
                  <a:lnTo>
                    <a:pt x="1662" y="12425"/>
                  </a:lnTo>
                  <a:lnTo>
                    <a:pt x="1229" y="11847"/>
                  </a:lnTo>
                  <a:lnTo>
                    <a:pt x="940" y="11197"/>
                  </a:lnTo>
                  <a:lnTo>
                    <a:pt x="434" y="9896"/>
                  </a:lnTo>
                  <a:lnTo>
                    <a:pt x="217" y="9174"/>
                  </a:lnTo>
                  <a:lnTo>
                    <a:pt x="145" y="8452"/>
                  </a:lnTo>
                  <a:lnTo>
                    <a:pt x="145" y="7729"/>
                  </a:lnTo>
                  <a:lnTo>
                    <a:pt x="145" y="7079"/>
                  </a:lnTo>
                  <a:lnTo>
                    <a:pt x="290" y="6357"/>
                  </a:lnTo>
                  <a:lnTo>
                    <a:pt x="434" y="5635"/>
                  </a:lnTo>
                  <a:lnTo>
                    <a:pt x="651" y="4985"/>
                  </a:lnTo>
                  <a:lnTo>
                    <a:pt x="940" y="4334"/>
                  </a:lnTo>
                  <a:lnTo>
                    <a:pt x="1301" y="3684"/>
                  </a:lnTo>
                  <a:lnTo>
                    <a:pt x="1662" y="3106"/>
                  </a:lnTo>
                  <a:lnTo>
                    <a:pt x="2673" y="2023"/>
                  </a:lnTo>
                  <a:lnTo>
                    <a:pt x="3251" y="1590"/>
                  </a:lnTo>
                  <a:lnTo>
                    <a:pt x="3829" y="1228"/>
                  </a:lnTo>
                  <a:lnTo>
                    <a:pt x="4407" y="867"/>
                  </a:lnTo>
                  <a:lnTo>
                    <a:pt x="5129" y="650"/>
                  </a:lnTo>
                  <a:lnTo>
                    <a:pt x="5779" y="362"/>
                  </a:lnTo>
                  <a:lnTo>
                    <a:pt x="6502" y="217"/>
                  </a:lnTo>
                  <a:lnTo>
                    <a:pt x="7152" y="145"/>
                  </a:lnTo>
                  <a:lnTo>
                    <a:pt x="7874" y="73"/>
                  </a:lnTo>
                  <a:close/>
                  <a:moveTo>
                    <a:pt x="7152" y="0"/>
                  </a:move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5;p34">
              <a:extLst>
                <a:ext uri="{FF2B5EF4-FFF2-40B4-BE49-F238E27FC236}">
                  <a16:creationId xmlns:a16="http://schemas.microsoft.com/office/drawing/2014/main" id="{58F97687-6C54-46CF-9AAF-2CD85CE9CFBD}"/>
                </a:ext>
              </a:extLst>
            </p:cNvPr>
            <p:cNvSpPr/>
            <p:nvPr/>
          </p:nvSpPr>
          <p:spPr>
            <a:xfrm>
              <a:off x="1540050" y="4052050"/>
              <a:ext cx="386475" cy="386475"/>
            </a:xfrm>
            <a:custGeom>
              <a:avLst/>
              <a:gdLst/>
              <a:ahLst/>
              <a:cxnLst/>
              <a:rect l="l" t="t" r="r" b="b"/>
              <a:pathLst>
                <a:path w="15459" h="15459" fill="none" extrusionOk="0">
                  <a:moveTo>
                    <a:pt x="7657" y="15459"/>
                  </a:moveTo>
                  <a:lnTo>
                    <a:pt x="6935" y="15386"/>
                  </a:lnTo>
                  <a:lnTo>
                    <a:pt x="6212" y="15314"/>
                  </a:lnTo>
                  <a:lnTo>
                    <a:pt x="5562" y="15170"/>
                  </a:lnTo>
                  <a:lnTo>
                    <a:pt x="4840" y="14881"/>
                  </a:lnTo>
                  <a:lnTo>
                    <a:pt x="4262" y="14592"/>
                  </a:lnTo>
                  <a:lnTo>
                    <a:pt x="2962" y="13869"/>
                  </a:lnTo>
                  <a:lnTo>
                    <a:pt x="2456" y="13436"/>
                  </a:lnTo>
                  <a:lnTo>
                    <a:pt x="1951" y="12858"/>
                  </a:lnTo>
                  <a:lnTo>
                    <a:pt x="1517" y="12353"/>
                  </a:lnTo>
                  <a:lnTo>
                    <a:pt x="1084" y="11775"/>
                  </a:lnTo>
                  <a:lnTo>
                    <a:pt x="795" y="11125"/>
                  </a:lnTo>
                  <a:lnTo>
                    <a:pt x="289" y="9824"/>
                  </a:lnTo>
                  <a:lnTo>
                    <a:pt x="72" y="9102"/>
                  </a:lnTo>
                  <a:lnTo>
                    <a:pt x="0" y="8380"/>
                  </a:lnTo>
                  <a:lnTo>
                    <a:pt x="0" y="7657"/>
                  </a:lnTo>
                  <a:lnTo>
                    <a:pt x="0" y="7007"/>
                  </a:lnTo>
                  <a:lnTo>
                    <a:pt x="145" y="6285"/>
                  </a:lnTo>
                  <a:lnTo>
                    <a:pt x="289" y="5563"/>
                  </a:lnTo>
                  <a:lnTo>
                    <a:pt x="506" y="4913"/>
                  </a:lnTo>
                  <a:lnTo>
                    <a:pt x="795" y="4262"/>
                  </a:lnTo>
                  <a:lnTo>
                    <a:pt x="1156" y="3612"/>
                  </a:lnTo>
                  <a:lnTo>
                    <a:pt x="1517" y="3034"/>
                  </a:lnTo>
                  <a:lnTo>
                    <a:pt x="2528" y="1951"/>
                  </a:lnTo>
                  <a:lnTo>
                    <a:pt x="3106" y="1518"/>
                  </a:lnTo>
                  <a:lnTo>
                    <a:pt x="3684" y="1156"/>
                  </a:lnTo>
                  <a:lnTo>
                    <a:pt x="4262" y="795"/>
                  </a:lnTo>
                  <a:lnTo>
                    <a:pt x="4984" y="578"/>
                  </a:lnTo>
                  <a:lnTo>
                    <a:pt x="5634" y="290"/>
                  </a:lnTo>
                  <a:lnTo>
                    <a:pt x="6357" y="145"/>
                  </a:lnTo>
                  <a:lnTo>
                    <a:pt x="7007" y="73"/>
                  </a:lnTo>
                  <a:lnTo>
                    <a:pt x="7729" y="1"/>
                  </a:lnTo>
                  <a:lnTo>
                    <a:pt x="8452" y="73"/>
                  </a:lnTo>
                  <a:lnTo>
                    <a:pt x="9174" y="145"/>
                  </a:lnTo>
                  <a:lnTo>
                    <a:pt x="9824" y="362"/>
                  </a:lnTo>
                  <a:lnTo>
                    <a:pt x="10546" y="506"/>
                  </a:lnTo>
                  <a:lnTo>
                    <a:pt x="11196" y="867"/>
                  </a:lnTo>
                  <a:lnTo>
                    <a:pt x="11774" y="1229"/>
                  </a:lnTo>
                  <a:lnTo>
                    <a:pt x="12424" y="1590"/>
                  </a:lnTo>
                  <a:lnTo>
                    <a:pt x="12930" y="2095"/>
                  </a:lnTo>
                  <a:lnTo>
                    <a:pt x="13436" y="2601"/>
                  </a:lnTo>
                  <a:lnTo>
                    <a:pt x="13941" y="3107"/>
                  </a:lnTo>
                  <a:lnTo>
                    <a:pt x="14303" y="3757"/>
                  </a:lnTo>
                  <a:lnTo>
                    <a:pt x="14664" y="4335"/>
                  </a:lnTo>
                  <a:lnTo>
                    <a:pt x="14953" y="4985"/>
                  </a:lnTo>
                  <a:lnTo>
                    <a:pt x="15097" y="5707"/>
                  </a:lnTo>
                  <a:lnTo>
                    <a:pt x="15314" y="6357"/>
                  </a:lnTo>
                  <a:lnTo>
                    <a:pt x="15458" y="7080"/>
                  </a:lnTo>
                  <a:lnTo>
                    <a:pt x="15458" y="7802"/>
                  </a:lnTo>
                  <a:lnTo>
                    <a:pt x="15386" y="8524"/>
                  </a:lnTo>
                  <a:lnTo>
                    <a:pt x="15314" y="9247"/>
                  </a:lnTo>
                  <a:lnTo>
                    <a:pt x="15169" y="9897"/>
                  </a:lnTo>
                  <a:lnTo>
                    <a:pt x="14953" y="10619"/>
                  </a:lnTo>
                  <a:lnTo>
                    <a:pt x="14591" y="11197"/>
                  </a:lnTo>
                  <a:lnTo>
                    <a:pt x="14303" y="11847"/>
                  </a:lnTo>
                  <a:lnTo>
                    <a:pt x="13869" y="12425"/>
                  </a:lnTo>
                  <a:lnTo>
                    <a:pt x="13363" y="13003"/>
                  </a:lnTo>
                  <a:lnTo>
                    <a:pt x="12858" y="13508"/>
                  </a:lnTo>
                  <a:lnTo>
                    <a:pt x="12352" y="13942"/>
                  </a:lnTo>
                  <a:lnTo>
                    <a:pt x="11702" y="14375"/>
                  </a:lnTo>
                  <a:lnTo>
                    <a:pt x="11124" y="14736"/>
                  </a:lnTo>
                  <a:lnTo>
                    <a:pt x="10474" y="14953"/>
                  </a:lnTo>
                  <a:lnTo>
                    <a:pt x="9752" y="15170"/>
                  </a:lnTo>
                  <a:lnTo>
                    <a:pt x="9102" y="15386"/>
                  </a:lnTo>
                  <a:lnTo>
                    <a:pt x="8379" y="15459"/>
                  </a:lnTo>
                  <a:lnTo>
                    <a:pt x="7657" y="15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6;p34">
              <a:extLst>
                <a:ext uri="{FF2B5EF4-FFF2-40B4-BE49-F238E27FC236}">
                  <a16:creationId xmlns:a16="http://schemas.microsoft.com/office/drawing/2014/main" id="{B8FA059A-A3E3-4938-8B5F-A3EF2E637F99}"/>
                </a:ext>
              </a:extLst>
            </p:cNvPr>
            <p:cNvSpPr/>
            <p:nvPr/>
          </p:nvSpPr>
          <p:spPr>
            <a:xfrm>
              <a:off x="1536425" y="4050250"/>
              <a:ext cx="391900" cy="391900"/>
            </a:xfrm>
            <a:custGeom>
              <a:avLst/>
              <a:gdLst/>
              <a:ahLst/>
              <a:cxnLst/>
              <a:rect l="l" t="t" r="r" b="b"/>
              <a:pathLst>
                <a:path w="15676" h="15676" fill="none" extrusionOk="0">
                  <a:moveTo>
                    <a:pt x="7874" y="0"/>
                  </a:moveTo>
                  <a:lnTo>
                    <a:pt x="7152" y="0"/>
                  </a:lnTo>
                  <a:lnTo>
                    <a:pt x="6430" y="73"/>
                  </a:lnTo>
                  <a:lnTo>
                    <a:pt x="5707" y="217"/>
                  </a:lnTo>
                  <a:lnTo>
                    <a:pt x="5057" y="506"/>
                  </a:lnTo>
                  <a:lnTo>
                    <a:pt x="4335" y="723"/>
                  </a:lnTo>
                  <a:lnTo>
                    <a:pt x="3757" y="1084"/>
                  </a:lnTo>
                  <a:lnTo>
                    <a:pt x="3179" y="1517"/>
                  </a:lnTo>
                  <a:lnTo>
                    <a:pt x="2529" y="1951"/>
                  </a:lnTo>
                  <a:lnTo>
                    <a:pt x="2096" y="2456"/>
                  </a:lnTo>
                  <a:lnTo>
                    <a:pt x="1590" y="3034"/>
                  </a:lnTo>
                  <a:lnTo>
                    <a:pt x="1157" y="3612"/>
                  </a:lnTo>
                  <a:lnTo>
                    <a:pt x="795" y="4262"/>
                  </a:lnTo>
                  <a:lnTo>
                    <a:pt x="506" y="4912"/>
                  </a:lnTo>
                  <a:lnTo>
                    <a:pt x="290" y="5635"/>
                  </a:lnTo>
                  <a:lnTo>
                    <a:pt x="145" y="6357"/>
                  </a:lnTo>
                  <a:lnTo>
                    <a:pt x="1" y="7007"/>
                  </a:lnTo>
                  <a:lnTo>
                    <a:pt x="1" y="7729"/>
                  </a:lnTo>
                  <a:lnTo>
                    <a:pt x="1" y="8524"/>
                  </a:lnTo>
                  <a:lnTo>
                    <a:pt x="73" y="9174"/>
                  </a:lnTo>
                  <a:lnTo>
                    <a:pt x="290" y="9896"/>
                  </a:lnTo>
                  <a:lnTo>
                    <a:pt x="795" y="11269"/>
                  </a:lnTo>
                  <a:lnTo>
                    <a:pt x="1157" y="11919"/>
                  </a:lnTo>
                  <a:lnTo>
                    <a:pt x="1518" y="12497"/>
                  </a:lnTo>
                  <a:lnTo>
                    <a:pt x="2023" y="13075"/>
                  </a:lnTo>
                  <a:lnTo>
                    <a:pt x="2529" y="13580"/>
                  </a:lnTo>
                  <a:lnTo>
                    <a:pt x="3035" y="14086"/>
                  </a:lnTo>
                  <a:lnTo>
                    <a:pt x="3685" y="14447"/>
                  </a:lnTo>
                  <a:lnTo>
                    <a:pt x="4335" y="14808"/>
                  </a:lnTo>
                  <a:lnTo>
                    <a:pt x="4985" y="15097"/>
                  </a:lnTo>
                  <a:lnTo>
                    <a:pt x="5635" y="15386"/>
                  </a:lnTo>
                  <a:lnTo>
                    <a:pt x="6357" y="15531"/>
                  </a:lnTo>
                  <a:lnTo>
                    <a:pt x="7080" y="15603"/>
                  </a:lnTo>
                  <a:lnTo>
                    <a:pt x="7802" y="15675"/>
                  </a:lnTo>
                  <a:lnTo>
                    <a:pt x="7802" y="15675"/>
                  </a:lnTo>
                  <a:lnTo>
                    <a:pt x="8524" y="15603"/>
                  </a:lnTo>
                  <a:lnTo>
                    <a:pt x="9247" y="15603"/>
                  </a:lnTo>
                  <a:lnTo>
                    <a:pt x="9969" y="15386"/>
                  </a:lnTo>
                  <a:lnTo>
                    <a:pt x="10619" y="15169"/>
                  </a:lnTo>
                  <a:lnTo>
                    <a:pt x="11341" y="14881"/>
                  </a:lnTo>
                  <a:lnTo>
                    <a:pt x="11919" y="14519"/>
                  </a:lnTo>
                  <a:lnTo>
                    <a:pt x="12569" y="14158"/>
                  </a:lnTo>
                  <a:lnTo>
                    <a:pt x="13147" y="13653"/>
                  </a:lnTo>
                  <a:lnTo>
                    <a:pt x="13581" y="13147"/>
                  </a:lnTo>
                  <a:lnTo>
                    <a:pt x="14086" y="12641"/>
                  </a:lnTo>
                  <a:lnTo>
                    <a:pt x="14520" y="11991"/>
                  </a:lnTo>
                  <a:lnTo>
                    <a:pt x="14809" y="11341"/>
                  </a:lnTo>
                  <a:lnTo>
                    <a:pt x="15170" y="10691"/>
                  </a:lnTo>
                  <a:lnTo>
                    <a:pt x="15387" y="10041"/>
                  </a:lnTo>
                  <a:lnTo>
                    <a:pt x="15603" y="9319"/>
                  </a:lnTo>
                  <a:lnTo>
                    <a:pt x="15676" y="8596"/>
                  </a:lnTo>
                  <a:lnTo>
                    <a:pt x="15676" y="7874"/>
                  </a:lnTo>
                  <a:lnTo>
                    <a:pt x="15676" y="7152"/>
                  </a:lnTo>
                  <a:lnTo>
                    <a:pt x="15531" y="6429"/>
                  </a:lnTo>
                  <a:lnTo>
                    <a:pt x="15387" y="5707"/>
                  </a:lnTo>
                  <a:lnTo>
                    <a:pt x="15170" y="5057"/>
                  </a:lnTo>
                  <a:lnTo>
                    <a:pt x="14953" y="4334"/>
                  </a:lnTo>
                  <a:lnTo>
                    <a:pt x="14520" y="3757"/>
                  </a:lnTo>
                  <a:lnTo>
                    <a:pt x="14159" y="3106"/>
                  </a:lnTo>
                  <a:lnTo>
                    <a:pt x="13725" y="2529"/>
                  </a:lnTo>
                  <a:lnTo>
                    <a:pt x="13147" y="2023"/>
                  </a:lnTo>
                  <a:lnTo>
                    <a:pt x="12642" y="1590"/>
                  </a:lnTo>
                  <a:lnTo>
                    <a:pt x="11992" y="1228"/>
                  </a:lnTo>
                  <a:lnTo>
                    <a:pt x="11414" y="795"/>
                  </a:lnTo>
                  <a:lnTo>
                    <a:pt x="10764" y="506"/>
                  </a:lnTo>
                  <a:lnTo>
                    <a:pt x="10041" y="289"/>
                  </a:lnTo>
                  <a:lnTo>
                    <a:pt x="9319" y="73"/>
                  </a:lnTo>
                  <a:lnTo>
                    <a:pt x="8597" y="0"/>
                  </a:lnTo>
                  <a:lnTo>
                    <a:pt x="78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p34">
              <a:extLst>
                <a:ext uri="{FF2B5EF4-FFF2-40B4-BE49-F238E27FC236}">
                  <a16:creationId xmlns:a16="http://schemas.microsoft.com/office/drawing/2014/main" id="{C3C9ABC0-F682-4374-B343-1AA3AFA65856}"/>
                </a:ext>
              </a:extLst>
            </p:cNvPr>
            <p:cNvSpPr/>
            <p:nvPr/>
          </p:nvSpPr>
          <p:spPr>
            <a:xfrm>
              <a:off x="1642975" y="4156800"/>
              <a:ext cx="178800" cy="178800"/>
            </a:xfrm>
            <a:custGeom>
              <a:avLst/>
              <a:gdLst/>
              <a:ahLst/>
              <a:cxnLst/>
              <a:rect l="l" t="t" r="r" b="b"/>
              <a:pathLst>
                <a:path w="7152" h="7152" extrusionOk="0">
                  <a:moveTo>
                    <a:pt x="3396" y="2890"/>
                  </a:moveTo>
                  <a:lnTo>
                    <a:pt x="3973" y="2962"/>
                  </a:lnTo>
                  <a:lnTo>
                    <a:pt x="4262" y="3395"/>
                  </a:lnTo>
                  <a:lnTo>
                    <a:pt x="4190" y="3901"/>
                  </a:lnTo>
                  <a:lnTo>
                    <a:pt x="3757" y="4262"/>
                  </a:lnTo>
                  <a:lnTo>
                    <a:pt x="3179" y="4190"/>
                  </a:lnTo>
                  <a:lnTo>
                    <a:pt x="2890" y="3684"/>
                  </a:lnTo>
                  <a:lnTo>
                    <a:pt x="2962" y="3178"/>
                  </a:lnTo>
                  <a:lnTo>
                    <a:pt x="3396" y="2890"/>
                  </a:lnTo>
                  <a:close/>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p34">
              <a:extLst>
                <a:ext uri="{FF2B5EF4-FFF2-40B4-BE49-F238E27FC236}">
                  <a16:creationId xmlns:a16="http://schemas.microsoft.com/office/drawing/2014/main" id="{591E4DDC-1801-42AA-A61F-F29FFF3AF918}"/>
                </a:ext>
              </a:extLst>
            </p:cNvPr>
            <p:cNvSpPr/>
            <p:nvPr/>
          </p:nvSpPr>
          <p:spPr>
            <a:xfrm>
              <a:off x="1715200" y="4229025"/>
              <a:ext cx="34350" cy="34325"/>
            </a:xfrm>
            <a:custGeom>
              <a:avLst/>
              <a:gdLst/>
              <a:ahLst/>
              <a:cxnLst/>
              <a:rect l="l" t="t" r="r" b="b"/>
              <a:pathLst>
                <a:path w="1374" h="1373" fill="none" extrusionOk="0">
                  <a:moveTo>
                    <a:pt x="868" y="1373"/>
                  </a:moveTo>
                  <a:lnTo>
                    <a:pt x="290" y="1301"/>
                  </a:lnTo>
                  <a:lnTo>
                    <a:pt x="1" y="795"/>
                  </a:lnTo>
                  <a:lnTo>
                    <a:pt x="73" y="289"/>
                  </a:lnTo>
                  <a:lnTo>
                    <a:pt x="507" y="1"/>
                  </a:lnTo>
                  <a:lnTo>
                    <a:pt x="1084" y="73"/>
                  </a:lnTo>
                  <a:lnTo>
                    <a:pt x="1373" y="506"/>
                  </a:lnTo>
                  <a:lnTo>
                    <a:pt x="1301" y="1012"/>
                  </a:lnTo>
                  <a:lnTo>
                    <a:pt x="868" y="13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9;p34">
              <a:extLst>
                <a:ext uri="{FF2B5EF4-FFF2-40B4-BE49-F238E27FC236}">
                  <a16:creationId xmlns:a16="http://schemas.microsoft.com/office/drawing/2014/main" id="{514AE220-81AE-4E91-96F2-2480734B32BF}"/>
                </a:ext>
              </a:extLst>
            </p:cNvPr>
            <p:cNvSpPr/>
            <p:nvPr/>
          </p:nvSpPr>
          <p:spPr>
            <a:xfrm>
              <a:off x="1642975" y="4156800"/>
              <a:ext cx="178800" cy="178800"/>
            </a:xfrm>
            <a:custGeom>
              <a:avLst/>
              <a:gdLst/>
              <a:ahLst/>
              <a:cxnLst/>
              <a:rect l="l" t="t" r="r" b="b"/>
              <a:pathLst>
                <a:path w="7152" h="7152" fill="none" extrusionOk="0">
                  <a:moveTo>
                    <a:pt x="3468" y="0"/>
                  </a:moveTo>
                  <a:lnTo>
                    <a:pt x="2818" y="72"/>
                  </a:lnTo>
                  <a:lnTo>
                    <a:pt x="2095" y="289"/>
                  </a:lnTo>
                  <a:lnTo>
                    <a:pt x="1517" y="650"/>
                  </a:lnTo>
                  <a:lnTo>
                    <a:pt x="1012" y="1084"/>
                  </a:lnTo>
                  <a:lnTo>
                    <a:pt x="578" y="1662"/>
                  </a:lnTo>
                  <a:lnTo>
                    <a:pt x="217" y="2312"/>
                  </a:lnTo>
                  <a:lnTo>
                    <a:pt x="1" y="2962"/>
                  </a:lnTo>
                  <a:lnTo>
                    <a:pt x="1" y="3684"/>
                  </a:lnTo>
                  <a:lnTo>
                    <a:pt x="73" y="4334"/>
                  </a:lnTo>
                  <a:lnTo>
                    <a:pt x="290" y="4984"/>
                  </a:lnTo>
                  <a:lnTo>
                    <a:pt x="651" y="5634"/>
                  </a:lnTo>
                  <a:lnTo>
                    <a:pt x="1156" y="6140"/>
                  </a:lnTo>
                  <a:lnTo>
                    <a:pt x="1662" y="6573"/>
                  </a:lnTo>
                  <a:lnTo>
                    <a:pt x="2312" y="6935"/>
                  </a:lnTo>
                  <a:lnTo>
                    <a:pt x="2962" y="7079"/>
                  </a:lnTo>
                  <a:lnTo>
                    <a:pt x="3684" y="7151"/>
                  </a:lnTo>
                  <a:lnTo>
                    <a:pt x="4407" y="7007"/>
                  </a:lnTo>
                  <a:lnTo>
                    <a:pt x="5057" y="6862"/>
                  </a:lnTo>
                  <a:lnTo>
                    <a:pt x="5635" y="6501"/>
                  </a:lnTo>
                  <a:lnTo>
                    <a:pt x="6213" y="6068"/>
                  </a:lnTo>
                  <a:lnTo>
                    <a:pt x="6646" y="5490"/>
                  </a:lnTo>
                  <a:lnTo>
                    <a:pt x="6935" y="4840"/>
                  </a:lnTo>
                  <a:lnTo>
                    <a:pt x="7152" y="4190"/>
                  </a:lnTo>
                  <a:lnTo>
                    <a:pt x="7152" y="3467"/>
                  </a:lnTo>
                  <a:lnTo>
                    <a:pt x="7079" y="2745"/>
                  </a:lnTo>
                  <a:lnTo>
                    <a:pt x="6863" y="2095"/>
                  </a:lnTo>
                  <a:lnTo>
                    <a:pt x="6502" y="1517"/>
                  </a:lnTo>
                  <a:lnTo>
                    <a:pt x="6068" y="939"/>
                  </a:lnTo>
                  <a:lnTo>
                    <a:pt x="5490" y="506"/>
                  </a:lnTo>
                  <a:lnTo>
                    <a:pt x="4840" y="217"/>
                  </a:lnTo>
                  <a:lnTo>
                    <a:pt x="4190" y="0"/>
                  </a:lnTo>
                  <a:lnTo>
                    <a:pt x="34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0;p34">
              <a:extLst>
                <a:ext uri="{FF2B5EF4-FFF2-40B4-BE49-F238E27FC236}">
                  <a16:creationId xmlns:a16="http://schemas.microsoft.com/office/drawing/2014/main" id="{AAB74B0A-1C1B-49A5-8AEC-74FECC45997A}"/>
                </a:ext>
              </a:extLst>
            </p:cNvPr>
            <p:cNvSpPr/>
            <p:nvPr/>
          </p:nvSpPr>
          <p:spPr>
            <a:xfrm>
              <a:off x="1715200" y="4229025"/>
              <a:ext cx="34350" cy="34325"/>
            </a:xfrm>
            <a:custGeom>
              <a:avLst/>
              <a:gdLst/>
              <a:ahLst/>
              <a:cxnLst/>
              <a:rect l="l" t="t" r="r" b="b"/>
              <a:pathLst>
                <a:path w="1374" h="1373" extrusionOk="0">
                  <a:moveTo>
                    <a:pt x="507" y="1"/>
                  </a:moveTo>
                  <a:lnTo>
                    <a:pt x="73" y="289"/>
                  </a:lnTo>
                  <a:lnTo>
                    <a:pt x="1" y="795"/>
                  </a:lnTo>
                  <a:lnTo>
                    <a:pt x="290" y="1301"/>
                  </a:lnTo>
                  <a:lnTo>
                    <a:pt x="868" y="1373"/>
                  </a:lnTo>
                  <a:lnTo>
                    <a:pt x="1301" y="1012"/>
                  </a:lnTo>
                  <a:lnTo>
                    <a:pt x="1373" y="506"/>
                  </a:lnTo>
                  <a:lnTo>
                    <a:pt x="1084" y="73"/>
                  </a:lnTo>
                  <a:lnTo>
                    <a:pt x="507" y="1"/>
                  </a:lnTo>
                  <a:close/>
                </a:path>
              </a:pathLst>
            </a:custGeom>
            <a:solidFill>
              <a:srgbClr val="F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4">
              <a:extLst>
                <a:ext uri="{FF2B5EF4-FFF2-40B4-BE49-F238E27FC236}">
                  <a16:creationId xmlns:a16="http://schemas.microsoft.com/office/drawing/2014/main" id="{CD93A05F-6395-4000-ABE5-E2E77584143C}"/>
                </a:ext>
              </a:extLst>
            </p:cNvPr>
            <p:cNvSpPr/>
            <p:nvPr/>
          </p:nvSpPr>
          <p:spPr>
            <a:xfrm>
              <a:off x="1715200" y="4229025"/>
              <a:ext cx="34350" cy="34325"/>
            </a:xfrm>
            <a:custGeom>
              <a:avLst/>
              <a:gdLst/>
              <a:ahLst/>
              <a:cxnLst/>
              <a:rect l="l" t="t" r="r" b="b"/>
              <a:pathLst>
                <a:path w="1374" h="1373" fill="none" extrusionOk="0">
                  <a:moveTo>
                    <a:pt x="507" y="1"/>
                  </a:moveTo>
                  <a:lnTo>
                    <a:pt x="73" y="289"/>
                  </a:lnTo>
                  <a:lnTo>
                    <a:pt x="1" y="795"/>
                  </a:lnTo>
                  <a:lnTo>
                    <a:pt x="290" y="1301"/>
                  </a:lnTo>
                  <a:lnTo>
                    <a:pt x="868" y="1373"/>
                  </a:lnTo>
                  <a:lnTo>
                    <a:pt x="1301" y="1012"/>
                  </a:lnTo>
                  <a:lnTo>
                    <a:pt x="1373" y="506"/>
                  </a:lnTo>
                  <a:lnTo>
                    <a:pt x="1084" y="73"/>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6;p34">
            <a:extLst>
              <a:ext uri="{FF2B5EF4-FFF2-40B4-BE49-F238E27FC236}">
                <a16:creationId xmlns:a16="http://schemas.microsoft.com/office/drawing/2014/main" id="{548D51E0-1260-486A-9BD6-38EEEF10D53D}"/>
              </a:ext>
            </a:extLst>
          </p:cNvPr>
          <p:cNvGrpSpPr/>
          <p:nvPr/>
        </p:nvGrpSpPr>
        <p:grpSpPr>
          <a:xfrm>
            <a:off x="8396446" y="3425117"/>
            <a:ext cx="613201" cy="1598131"/>
            <a:chOff x="7741126" y="2952677"/>
            <a:chExt cx="613201" cy="1598131"/>
          </a:xfrm>
        </p:grpSpPr>
        <p:sp>
          <p:nvSpPr>
            <p:cNvPr id="28" name="Google Shape;477;p34">
              <a:extLst>
                <a:ext uri="{FF2B5EF4-FFF2-40B4-BE49-F238E27FC236}">
                  <a16:creationId xmlns:a16="http://schemas.microsoft.com/office/drawing/2014/main" id="{08B4E81A-37D0-4BC5-91E2-DD22322C04DB}"/>
                </a:ext>
              </a:extLst>
            </p:cNvPr>
            <p:cNvSpPr/>
            <p:nvPr/>
          </p:nvSpPr>
          <p:spPr>
            <a:xfrm>
              <a:off x="7741126" y="2952677"/>
              <a:ext cx="613201" cy="1598131"/>
            </a:xfrm>
            <a:custGeom>
              <a:avLst/>
              <a:gdLst/>
              <a:ahLst/>
              <a:cxnLst/>
              <a:rect l="l" t="t" r="r" b="b"/>
              <a:pathLst>
                <a:path w="20732" h="54032" extrusionOk="0">
                  <a:moveTo>
                    <a:pt x="17481" y="1446"/>
                  </a:moveTo>
                  <a:lnTo>
                    <a:pt x="17337" y="2312"/>
                  </a:lnTo>
                  <a:lnTo>
                    <a:pt x="17192" y="3107"/>
                  </a:lnTo>
                  <a:lnTo>
                    <a:pt x="16614" y="2962"/>
                  </a:lnTo>
                  <a:lnTo>
                    <a:pt x="16759" y="2168"/>
                  </a:lnTo>
                  <a:lnTo>
                    <a:pt x="16903" y="1446"/>
                  </a:lnTo>
                  <a:close/>
                  <a:moveTo>
                    <a:pt x="18493" y="1662"/>
                  </a:moveTo>
                  <a:lnTo>
                    <a:pt x="19070" y="1879"/>
                  </a:lnTo>
                  <a:lnTo>
                    <a:pt x="18998" y="2601"/>
                  </a:lnTo>
                  <a:lnTo>
                    <a:pt x="18781" y="3468"/>
                  </a:lnTo>
                  <a:lnTo>
                    <a:pt x="18204" y="3251"/>
                  </a:lnTo>
                  <a:lnTo>
                    <a:pt x="18348" y="2457"/>
                  </a:lnTo>
                  <a:lnTo>
                    <a:pt x="18493" y="1662"/>
                  </a:lnTo>
                  <a:close/>
                  <a:moveTo>
                    <a:pt x="16470" y="3613"/>
                  </a:moveTo>
                  <a:lnTo>
                    <a:pt x="17048" y="3685"/>
                  </a:lnTo>
                  <a:lnTo>
                    <a:pt x="16903" y="4768"/>
                  </a:lnTo>
                  <a:lnTo>
                    <a:pt x="16253" y="4624"/>
                  </a:lnTo>
                  <a:lnTo>
                    <a:pt x="16470" y="3613"/>
                  </a:lnTo>
                  <a:close/>
                  <a:moveTo>
                    <a:pt x="18059" y="3901"/>
                  </a:moveTo>
                  <a:lnTo>
                    <a:pt x="18637" y="3974"/>
                  </a:lnTo>
                  <a:lnTo>
                    <a:pt x="18420" y="5057"/>
                  </a:lnTo>
                  <a:lnTo>
                    <a:pt x="17915" y="4913"/>
                  </a:lnTo>
                  <a:lnTo>
                    <a:pt x="18059" y="3901"/>
                  </a:lnTo>
                  <a:close/>
                  <a:moveTo>
                    <a:pt x="16181" y="5202"/>
                  </a:moveTo>
                  <a:lnTo>
                    <a:pt x="16759" y="5274"/>
                  </a:lnTo>
                  <a:lnTo>
                    <a:pt x="16687" y="5852"/>
                  </a:lnTo>
                  <a:lnTo>
                    <a:pt x="16542" y="6357"/>
                  </a:lnTo>
                  <a:lnTo>
                    <a:pt x="15964" y="6213"/>
                  </a:lnTo>
                  <a:lnTo>
                    <a:pt x="16181" y="5202"/>
                  </a:lnTo>
                  <a:close/>
                  <a:moveTo>
                    <a:pt x="17698" y="5418"/>
                  </a:moveTo>
                  <a:lnTo>
                    <a:pt x="18348" y="5563"/>
                  </a:lnTo>
                  <a:lnTo>
                    <a:pt x="18131" y="6719"/>
                  </a:lnTo>
                  <a:lnTo>
                    <a:pt x="17481" y="6574"/>
                  </a:lnTo>
                  <a:lnTo>
                    <a:pt x="17626" y="5996"/>
                  </a:lnTo>
                  <a:lnTo>
                    <a:pt x="17698" y="5418"/>
                  </a:lnTo>
                  <a:close/>
                  <a:moveTo>
                    <a:pt x="15820" y="6791"/>
                  </a:moveTo>
                  <a:lnTo>
                    <a:pt x="16470" y="6935"/>
                  </a:lnTo>
                  <a:lnTo>
                    <a:pt x="16326" y="7658"/>
                  </a:lnTo>
                  <a:lnTo>
                    <a:pt x="15675" y="7585"/>
                  </a:lnTo>
                  <a:lnTo>
                    <a:pt x="15820" y="6791"/>
                  </a:lnTo>
                  <a:close/>
                  <a:moveTo>
                    <a:pt x="17337" y="7080"/>
                  </a:moveTo>
                  <a:lnTo>
                    <a:pt x="17987" y="7296"/>
                  </a:lnTo>
                  <a:lnTo>
                    <a:pt x="17842" y="7947"/>
                  </a:lnTo>
                  <a:lnTo>
                    <a:pt x="17192" y="7874"/>
                  </a:lnTo>
                  <a:lnTo>
                    <a:pt x="17337" y="7080"/>
                  </a:lnTo>
                  <a:close/>
                  <a:moveTo>
                    <a:pt x="18348" y="1"/>
                  </a:moveTo>
                  <a:lnTo>
                    <a:pt x="17626" y="73"/>
                  </a:lnTo>
                  <a:lnTo>
                    <a:pt x="16903" y="218"/>
                  </a:lnTo>
                  <a:lnTo>
                    <a:pt x="16181" y="218"/>
                  </a:lnTo>
                  <a:lnTo>
                    <a:pt x="16109" y="868"/>
                  </a:lnTo>
                  <a:lnTo>
                    <a:pt x="15964" y="1518"/>
                  </a:lnTo>
                  <a:lnTo>
                    <a:pt x="15892" y="2168"/>
                  </a:lnTo>
                  <a:lnTo>
                    <a:pt x="15748" y="2746"/>
                  </a:lnTo>
                  <a:lnTo>
                    <a:pt x="15314" y="2673"/>
                  </a:lnTo>
                  <a:lnTo>
                    <a:pt x="15025" y="2385"/>
                  </a:lnTo>
                  <a:lnTo>
                    <a:pt x="14664" y="2529"/>
                  </a:lnTo>
                  <a:lnTo>
                    <a:pt x="14520" y="3251"/>
                  </a:lnTo>
                  <a:lnTo>
                    <a:pt x="14736" y="3613"/>
                  </a:lnTo>
                  <a:lnTo>
                    <a:pt x="15170" y="3396"/>
                  </a:lnTo>
                  <a:lnTo>
                    <a:pt x="15170" y="3324"/>
                  </a:lnTo>
                  <a:lnTo>
                    <a:pt x="15603" y="3396"/>
                  </a:lnTo>
                  <a:lnTo>
                    <a:pt x="15387" y="4479"/>
                  </a:lnTo>
                  <a:lnTo>
                    <a:pt x="14881" y="4407"/>
                  </a:lnTo>
                  <a:lnTo>
                    <a:pt x="14953" y="4263"/>
                  </a:lnTo>
                  <a:lnTo>
                    <a:pt x="14736" y="3901"/>
                  </a:lnTo>
                  <a:lnTo>
                    <a:pt x="14303" y="4118"/>
                  </a:lnTo>
                  <a:lnTo>
                    <a:pt x="14159" y="4840"/>
                  </a:lnTo>
                  <a:lnTo>
                    <a:pt x="14447" y="5202"/>
                  </a:lnTo>
                  <a:lnTo>
                    <a:pt x="14881" y="4985"/>
                  </a:lnTo>
                  <a:lnTo>
                    <a:pt x="15314" y="4985"/>
                  </a:lnTo>
                  <a:lnTo>
                    <a:pt x="15098" y="6068"/>
                  </a:lnTo>
                  <a:lnTo>
                    <a:pt x="14592" y="5924"/>
                  </a:lnTo>
                  <a:lnTo>
                    <a:pt x="14375" y="5418"/>
                  </a:lnTo>
                  <a:lnTo>
                    <a:pt x="14014" y="5780"/>
                  </a:lnTo>
                  <a:lnTo>
                    <a:pt x="13870" y="6430"/>
                  </a:lnTo>
                  <a:lnTo>
                    <a:pt x="14086" y="6863"/>
                  </a:lnTo>
                  <a:lnTo>
                    <a:pt x="14447" y="6574"/>
                  </a:lnTo>
                  <a:lnTo>
                    <a:pt x="14953" y="6646"/>
                  </a:lnTo>
                  <a:lnTo>
                    <a:pt x="14809" y="7296"/>
                  </a:lnTo>
                  <a:lnTo>
                    <a:pt x="14736" y="7874"/>
                  </a:lnTo>
                  <a:lnTo>
                    <a:pt x="15098" y="8452"/>
                  </a:lnTo>
                  <a:lnTo>
                    <a:pt x="15387" y="9030"/>
                  </a:lnTo>
                  <a:lnTo>
                    <a:pt x="16470" y="9247"/>
                  </a:lnTo>
                  <a:lnTo>
                    <a:pt x="17481" y="9391"/>
                  </a:lnTo>
                  <a:lnTo>
                    <a:pt x="18059" y="9102"/>
                  </a:lnTo>
                  <a:lnTo>
                    <a:pt x="18637" y="8669"/>
                  </a:lnTo>
                  <a:lnTo>
                    <a:pt x="18709" y="8019"/>
                  </a:lnTo>
                  <a:lnTo>
                    <a:pt x="18854" y="7369"/>
                  </a:lnTo>
                  <a:lnTo>
                    <a:pt x="19359" y="7441"/>
                  </a:lnTo>
                  <a:lnTo>
                    <a:pt x="19359" y="7585"/>
                  </a:lnTo>
                  <a:lnTo>
                    <a:pt x="19576" y="7874"/>
                  </a:lnTo>
                  <a:lnTo>
                    <a:pt x="20009" y="7658"/>
                  </a:lnTo>
                  <a:lnTo>
                    <a:pt x="20082" y="7008"/>
                  </a:lnTo>
                  <a:lnTo>
                    <a:pt x="19865" y="6646"/>
                  </a:lnTo>
                  <a:lnTo>
                    <a:pt x="19504" y="6863"/>
                  </a:lnTo>
                  <a:lnTo>
                    <a:pt x="18998" y="6791"/>
                  </a:lnTo>
                  <a:lnTo>
                    <a:pt x="19215" y="5780"/>
                  </a:lnTo>
                  <a:lnTo>
                    <a:pt x="19648" y="5852"/>
                  </a:lnTo>
                  <a:lnTo>
                    <a:pt x="19648" y="5924"/>
                  </a:lnTo>
                  <a:lnTo>
                    <a:pt x="19937" y="6357"/>
                  </a:lnTo>
                  <a:lnTo>
                    <a:pt x="20298" y="6068"/>
                  </a:lnTo>
                  <a:lnTo>
                    <a:pt x="20443" y="5346"/>
                  </a:lnTo>
                  <a:lnTo>
                    <a:pt x="20154" y="4985"/>
                  </a:lnTo>
                  <a:lnTo>
                    <a:pt x="19793" y="5202"/>
                  </a:lnTo>
                  <a:lnTo>
                    <a:pt x="19793" y="5274"/>
                  </a:lnTo>
                  <a:lnTo>
                    <a:pt x="19359" y="5202"/>
                  </a:lnTo>
                  <a:lnTo>
                    <a:pt x="19504" y="4118"/>
                  </a:lnTo>
                  <a:lnTo>
                    <a:pt x="19937" y="4335"/>
                  </a:lnTo>
                  <a:lnTo>
                    <a:pt x="20226" y="4768"/>
                  </a:lnTo>
                  <a:lnTo>
                    <a:pt x="20587" y="4407"/>
                  </a:lnTo>
                  <a:lnTo>
                    <a:pt x="20732" y="3757"/>
                  </a:lnTo>
                  <a:lnTo>
                    <a:pt x="20515" y="3396"/>
                  </a:lnTo>
                  <a:lnTo>
                    <a:pt x="20154" y="3613"/>
                  </a:lnTo>
                  <a:lnTo>
                    <a:pt x="20082" y="3685"/>
                  </a:lnTo>
                  <a:lnTo>
                    <a:pt x="19648" y="3540"/>
                  </a:lnTo>
                  <a:lnTo>
                    <a:pt x="19865" y="2746"/>
                  </a:lnTo>
                  <a:lnTo>
                    <a:pt x="20009" y="1879"/>
                  </a:lnTo>
                  <a:lnTo>
                    <a:pt x="20154" y="1084"/>
                  </a:lnTo>
                  <a:lnTo>
                    <a:pt x="19576" y="723"/>
                  </a:lnTo>
                  <a:lnTo>
                    <a:pt x="18998" y="362"/>
                  </a:lnTo>
                  <a:lnTo>
                    <a:pt x="18348" y="1"/>
                  </a:lnTo>
                  <a:close/>
                  <a:moveTo>
                    <a:pt x="10402" y="35395"/>
                  </a:moveTo>
                  <a:lnTo>
                    <a:pt x="11125" y="35468"/>
                  </a:lnTo>
                  <a:lnTo>
                    <a:pt x="11847" y="35612"/>
                  </a:lnTo>
                  <a:lnTo>
                    <a:pt x="12353" y="36190"/>
                  </a:lnTo>
                  <a:lnTo>
                    <a:pt x="12642" y="36912"/>
                  </a:lnTo>
                  <a:lnTo>
                    <a:pt x="12714" y="37635"/>
                  </a:lnTo>
                  <a:lnTo>
                    <a:pt x="12353" y="38285"/>
                  </a:lnTo>
                  <a:lnTo>
                    <a:pt x="11847" y="38863"/>
                  </a:lnTo>
                  <a:lnTo>
                    <a:pt x="11197" y="39152"/>
                  </a:lnTo>
                  <a:lnTo>
                    <a:pt x="10402" y="39079"/>
                  </a:lnTo>
                  <a:lnTo>
                    <a:pt x="9680" y="38863"/>
                  </a:lnTo>
                  <a:lnTo>
                    <a:pt x="9247" y="38285"/>
                  </a:lnTo>
                  <a:lnTo>
                    <a:pt x="8958" y="37635"/>
                  </a:lnTo>
                  <a:lnTo>
                    <a:pt x="8958" y="36912"/>
                  </a:lnTo>
                  <a:lnTo>
                    <a:pt x="9247" y="36190"/>
                  </a:lnTo>
                  <a:lnTo>
                    <a:pt x="9680" y="35612"/>
                  </a:lnTo>
                  <a:lnTo>
                    <a:pt x="10402" y="35395"/>
                  </a:lnTo>
                  <a:close/>
                  <a:moveTo>
                    <a:pt x="8597" y="39874"/>
                  </a:moveTo>
                  <a:lnTo>
                    <a:pt x="9174" y="40018"/>
                  </a:lnTo>
                  <a:lnTo>
                    <a:pt x="9897" y="40091"/>
                  </a:lnTo>
                  <a:lnTo>
                    <a:pt x="10547" y="40235"/>
                  </a:lnTo>
                  <a:lnTo>
                    <a:pt x="11197" y="40379"/>
                  </a:lnTo>
                  <a:lnTo>
                    <a:pt x="11847" y="40524"/>
                  </a:lnTo>
                  <a:lnTo>
                    <a:pt x="11703" y="41535"/>
                  </a:lnTo>
                  <a:lnTo>
                    <a:pt x="10980" y="41391"/>
                  </a:lnTo>
                  <a:lnTo>
                    <a:pt x="10330" y="41174"/>
                  </a:lnTo>
                  <a:lnTo>
                    <a:pt x="9680" y="41030"/>
                  </a:lnTo>
                  <a:lnTo>
                    <a:pt x="9030" y="41030"/>
                  </a:lnTo>
                  <a:lnTo>
                    <a:pt x="8380" y="40813"/>
                  </a:lnTo>
                  <a:lnTo>
                    <a:pt x="8597" y="39874"/>
                  </a:lnTo>
                  <a:close/>
                  <a:moveTo>
                    <a:pt x="15242" y="9680"/>
                  </a:moveTo>
                  <a:lnTo>
                    <a:pt x="15170" y="10475"/>
                  </a:lnTo>
                  <a:lnTo>
                    <a:pt x="14881" y="11125"/>
                  </a:lnTo>
                  <a:lnTo>
                    <a:pt x="14736" y="11847"/>
                  </a:lnTo>
                  <a:lnTo>
                    <a:pt x="14520" y="12570"/>
                  </a:lnTo>
                  <a:lnTo>
                    <a:pt x="14447" y="13292"/>
                  </a:lnTo>
                  <a:lnTo>
                    <a:pt x="14231" y="14014"/>
                  </a:lnTo>
                  <a:lnTo>
                    <a:pt x="14014" y="14737"/>
                  </a:lnTo>
                  <a:lnTo>
                    <a:pt x="13870" y="15459"/>
                  </a:lnTo>
                  <a:lnTo>
                    <a:pt x="13725" y="16181"/>
                  </a:lnTo>
                  <a:lnTo>
                    <a:pt x="13581" y="16904"/>
                  </a:lnTo>
                  <a:lnTo>
                    <a:pt x="13364" y="17626"/>
                  </a:lnTo>
                  <a:lnTo>
                    <a:pt x="13219" y="18348"/>
                  </a:lnTo>
                  <a:lnTo>
                    <a:pt x="13075" y="19071"/>
                  </a:lnTo>
                  <a:lnTo>
                    <a:pt x="12858" y="19721"/>
                  </a:lnTo>
                  <a:lnTo>
                    <a:pt x="12714" y="20515"/>
                  </a:lnTo>
                  <a:lnTo>
                    <a:pt x="12497" y="21165"/>
                  </a:lnTo>
                  <a:lnTo>
                    <a:pt x="12353" y="21888"/>
                  </a:lnTo>
                  <a:lnTo>
                    <a:pt x="12208" y="22610"/>
                  </a:lnTo>
                  <a:lnTo>
                    <a:pt x="11992" y="23332"/>
                  </a:lnTo>
                  <a:lnTo>
                    <a:pt x="11775" y="24055"/>
                  </a:lnTo>
                  <a:lnTo>
                    <a:pt x="11703" y="24777"/>
                  </a:lnTo>
                  <a:lnTo>
                    <a:pt x="11558" y="25499"/>
                  </a:lnTo>
                  <a:lnTo>
                    <a:pt x="11341" y="26222"/>
                  </a:lnTo>
                  <a:lnTo>
                    <a:pt x="11197" y="26944"/>
                  </a:lnTo>
                  <a:lnTo>
                    <a:pt x="10980" y="27666"/>
                  </a:lnTo>
                  <a:lnTo>
                    <a:pt x="10836" y="28389"/>
                  </a:lnTo>
                  <a:lnTo>
                    <a:pt x="10691" y="29111"/>
                  </a:lnTo>
                  <a:lnTo>
                    <a:pt x="10475" y="29833"/>
                  </a:lnTo>
                  <a:lnTo>
                    <a:pt x="9030" y="29833"/>
                  </a:lnTo>
                  <a:lnTo>
                    <a:pt x="8308" y="29978"/>
                  </a:lnTo>
                  <a:lnTo>
                    <a:pt x="7585" y="30195"/>
                  </a:lnTo>
                  <a:lnTo>
                    <a:pt x="6935" y="30483"/>
                  </a:lnTo>
                  <a:lnTo>
                    <a:pt x="6357" y="30917"/>
                  </a:lnTo>
                  <a:lnTo>
                    <a:pt x="5779" y="31422"/>
                  </a:lnTo>
                  <a:lnTo>
                    <a:pt x="5490" y="32073"/>
                  </a:lnTo>
                  <a:lnTo>
                    <a:pt x="5202" y="32795"/>
                  </a:lnTo>
                  <a:lnTo>
                    <a:pt x="5057" y="33517"/>
                  </a:lnTo>
                  <a:lnTo>
                    <a:pt x="4985" y="34240"/>
                  </a:lnTo>
                  <a:lnTo>
                    <a:pt x="4985" y="34962"/>
                  </a:lnTo>
                  <a:lnTo>
                    <a:pt x="5057" y="35684"/>
                  </a:lnTo>
                  <a:lnTo>
                    <a:pt x="5129" y="36407"/>
                  </a:lnTo>
                  <a:lnTo>
                    <a:pt x="5057" y="37129"/>
                  </a:lnTo>
                  <a:lnTo>
                    <a:pt x="5129" y="37851"/>
                  </a:lnTo>
                  <a:lnTo>
                    <a:pt x="4840" y="38574"/>
                  </a:lnTo>
                  <a:lnTo>
                    <a:pt x="4624" y="39224"/>
                  </a:lnTo>
                  <a:lnTo>
                    <a:pt x="4263" y="39874"/>
                  </a:lnTo>
                  <a:lnTo>
                    <a:pt x="3757" y="40379"/>
                  </a:lnTo>
                  <a:lnTo>
                    <a:pt x="3251" y="40885"/>
                  </a:lnTo>
                  <a:lnTo>
                    <a:pt x="2746" y="41391"/>
                  </a:lnTo>
                  <a:lnTo>
                    <a:pt x="2240" y="41896"/>
                  </a:lnTo>
                  <a:lnTo>
                    <a:pt x="1807" y="42474"/>
                  </a:lnTo>
                  <a:lnTo>
                    <a:pt x="1373" y="43052"/>
                  </a:lnTo>
                  <a:lnTo>
                    <a:pt x="1012" y="43702"/>
                  </a:lnTo>
                  <a:lnTo>
                    <a:pt x="723" y="44352"/>
                  </a:lnTo>
                  <a:lnTo>
                    <a:pt x="434" y="45002"/>
                  </a:lnTo>
                  <a:lnTo>
                    <a:pt x="290" y="45725"/>
                  </a:lnTo>
                  <a:lnTo>
                    <a:pt x="73" y="46447"/>
                  </a:lnTo>
                  <a:lnTo>
                    <a:pt x="1" y="47169"/>
                  </a:lnTo>
                  <a:lnTo>
                    <a:pt x="1" y="47892"/>
                  </a:lnTo>
                  <a:lnTo>
                    <a:pt x="217" y="48542"/>
                  </a:lnTo>
                  <a:lnTo>
                    <a:pt x="362" y="49264"/>
                  </a:lnTo>
                  <a:lnTo>
                    <a:pt x="723" y="49914"/>
                  </a:lnTo>
                  <a:lnTo>
                    <a:pt x="1156" y="50492"/>
                  </a:lnTo>
                  <a:lnTo>
                    <a:pt x="1590" y="50998"/>
                  </a:lnTo>
                  <a:lnTo>
                    <a:pt x="2168" y="51503"/>
                  </a:lnTo>
                  <a:lnTo>
                    <a:pt x="2746" y="51937"/>
                  </a:lnTo>
                  <a:lnTo>
                    <a:pt x="3396" y="52226"/>
                  </a:lnTo>
                  <a:lnTo>
                    <a:pt x="4046" y="52587"/>
                  </a:lnTo>
                  <a:lnTo>
                    <a:pt x="4624" y="52876"/>
                  </a:lnTo>
                  <a:lnTo>
                    <a:pt x="5346" y="53093"/>
                  </a:lnTo>
                  <a:lnTo>
                    <a:pt x="5996" y="53309"/>
                  </a:lnTo>
                  <a:lnTo>
                    <a:pt x="6718" y="53526"/>
                  </a:lnTo>
                  <a:lnTo>
                    <a:pt x="7441" y="53670"/>
                  </a:lnTo>
                  <a:lnTo>
                    <a:pt x="7441" y="53598"/>
                  </a:lnTo>
                  <a:lnTo>
                    <a:pt x="7513" y="53670"/>
                  </a:lnTo>
                  <a:lnTo>
                    <a:pt x="8235" y="53815"/>
                  </a:lnTo>
                  <a:lnTo>
                    <a:pt x="8885" y="53959"/>
                  </a:lnTo>
                  <a:lnTo>
                    <a:pt x="9608" y="54032"/>
                  </a:lnTo>
                  <a:lnTo>
                    <a:pt x="11052" y="54032"/>
                  </a:lnTo>
                  <a:lnTo>
                    <a:pt x="11775" y="53959"/>
                  </a:lnTo>
                  <a:lnTo>
                    <a:pt x="12497" y="53959"/>
                  </a:lnTo>
                  <a:lnTo>
                    <a:pt x="13219" y="53743"/>
                  </a:lnTo>
                  <a:lnTo>
                    <a:pt x="13870" y="53526"/>
                  </a:lnTo>
                  <a:lnTo>
                    <a:pt x="14520" y="53165"/>
                  </a:lnTo>
                  <a:lnTo>
                    <a:pt x="15098" y="52804"/>
                  </a:lnTo>
                  <a:lnTo>
                    <a:pt x="15675" y="52370"/>
                  </a:lnTo>
                  <a:lnTo>
                    <a:pt x="16181" y="51792"/>
                  </a:lnTo>
                  <a:lnTo>
                    <a:pt x="16542" y="51215"/>
                  </a:lnTo>
                  <a:lnTo>
                    <a:pt x="16831" y="50492"/>
                  </a:lnTo>
                  <a:lnTo>
                    <a:pt x="17048" y="49842"/>
                  </a:lnTo>
                  <a:lnTo>
                    <a:pt x="17192" y="49120"/>
                  </a:lnTo>
                  <a:lnTo>
                    <a:pt x="17265" y="48397"/>
                  </a:lnTo>
                  <a:lnTo>
                    <a:pt x="17265" y="47747"/>
                  </a:lnTo>
                  <a:lnTo>
                    <a:pt x="17192" y="47025"/>
                  </a:lnTo>
                  <a:lnTo>
                    <a:pt x="17120" y="46303"/>
                  </a:lnTo>
                  <a:lnTo>
                    <a:pt x="17048" y="45580"/>
                  </a:lnTo>
                  <a:lnTo>
                    <a:pt x="16831" y="44930"/>
                  </a:lnTo>
                  <a:lnTo>
                    <a:pt x="16614" y="44208"/>
                  </a:lnTo>
                  <a:lnTo>
                    <a:pt x="16253" y="43558"/>
                  </a:lnTo>
                  <a:lnTo>
                    <a:pt x="16037" y="42835"/>
                  </a:lnTo>
                  <a:lnTo>
                    <a:pt x="15820" y="42185"/>
                  </a:lnTo>
                  <a:lnTo>
                    <a:pt x="15675" y="41463"/>
                  </a:lnTo>
                  <a:lnTo>
                    <a:pt x="15675" y="40741"/>
                  </a:lnTo>
                  <a:lnTo>
                    <a:pt x="15820" y="40018"/>
                  </a:lnTo>
                  <a:lnTo>
                    <a:pt x="16037" y="39368"/>
                  </a:lnTo>
                  <a:lnTo>
                    <a:pt x="16398" y="38718"/>
                  </a:lnTo>
                  <a:lnTo>
                    <a:pt x="16687" y="37996"/>
                  </a:lnTo>
                  <a:lnTo>
                    <a:pt x="16976" y="37346"/>
                  </a:lnTo>
                  <a:lnTo>
                    <a:pt x="17265" y="36696"/>
                  </a:lnTo>
                  <a:lnTo>
                    <a:pt x="17481" y="35973"/>
                  </a:lnTo>
                  <a:lnTo>
                    <a:pt x="17626" y="35251"/>
                  </a:lnTo>
                  <a:lnTo>
                    <a:pt x="17626" y="34529"/>
                  </a:lnTo>
                  <a:lnTo>
                    <a:pt x="17626" y="33806"/>
                  </a:lnTo>
                  <a:lnTo>
                    <a:pt x="17409" y="33156"/>
                  </a:lnTo>
                  <a:lnTo>
                    <a:pt x="16976" y="32506"/>
                  </a:lnTo>
                  <a:lnTo>
                    <a:pt x="16470" y="32000"/>
                  </a:lnTo>
                  <a:lnTo>
                    <a:pt x="15892" y="31495"/>
                  </a:lnTo>
                  <a:lnTo>
                    <a:pt x="15242" y="31206"/>
                  </a:lnTo>
                  <a:lnTo>
                    <a:pt x="14664" y="30772"/>
                  </a:lnTo>
                  <a:lnTo>
                    <a:pt x="14014" y="30483"/>
                  </a:lnTo>
                  <a:lnTo>
                    <a:pt x="14086" y="29761"/>
                  </a:lnTo>
                  <a:lnTo>
                    <a:pt x="14231" y="29039"/>
                  </a:lnTo>
                  <a:lnTo>
                    <a:pt x="14375" y="28316"/>
                  </a:lnTo>
                  <a:lnTo>
                    <a:pt x="14447" y="27594"/>
                  </a:lnTo>
                  <a:lnTo>
                    <a:pt x="14520" y="26872"/>
                  </a:lnTo>
                  <a:lnTo>
                    <a:pt x="14736" y="26149"/>
                  </a:lnTo>
                  <a:lnTo>
                    <a:pt x="14809" y="25427"/>
                  </a:lnTo>
                  <a:lnTo>
                    <a:pt x="14881" y="24705"/>
                  </a:lnTo>
                  <a:lnTo>
                    <a:pt x="15025" y="23982"/>
                  </a:lnTo>
                  <a:lnTo>
                    <a:pt x="15242" y="23260"/>
                  </a:lnTo>
                  <a:lnTo>
                    <a:pt x="15314" y="22538"/>
                  </a:lnTo>
                  <a:lnTo>
                    <a:pt x="15387" y="21815"/>
                  </a:lnTo>
                  <a:lnTo>
                    <a:pt x="15603" y="21093"/>
                  </a:lnTo>
                  <a:lnTo>
                    <a:pt x="15675" y="20299"/>
                  </a:lnTo>
                  <a:lnTo>
                    <a:pt x="15748" y="19576"/>
                  </a:lnTo>
                  <a:lnTo>
                    <a:pt x="15964" y="18926"/>
                  </a:lnTo>
                  <a:lnTo>
                    <a:pt x="16037" y="18131"/>
                  </a:lnTo>
                  <a:lnTo>
                    <a:pt x="16181" y="17409"/>
                  </a:lnTo>
                  <a:lnTo>
                    <a:pt x="16253" y="16687"/>
                  </a:lnTo>
                  <a:lnTo>
                    <a:pt x="16398" y="15964"/>
                  </a:lnTo>
                  <a:lnTo>
                    <a:pt x="16542" y="15242"/>
                  </a:lnTo>
                  <a:lnTo>
                    <a:pt x="16687" y="14520"/>
                  </a:lnTo>
                  <a:lnTo>
                    <a:pt x="16759" y="13797"/>
                  </a:lnTo>
                  <a:lnTo>
                    <a:pt x="16976" y="13075"/>
                  </a:lnTo>
                  <a:lnTo>
                    <a:pt x="16976" y="12353"/>
                  </a:lnTo>
                  <a:lnTo>
                    <a:pt x="17192" y="11630"/>
                  </a:lnTo>
                  <a:lnTo>
                    <a:pt x="17337" y="10908"/>
                  </a:lnTo>
                  <a:lnTo>
                    <a:pt x="17409" y="10186"/>
                  </a:lnTo>
                  <a:lnTo>
                    <a:pt x="16398" y="9897"/>
                  </a:lnTo>
                  <a:lnTo>
                    <a:pt x="16253" y="9969"/>
                  </a:lnTo>
                  <a:lnTo>
                    <a:pt x="15242" y="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4">
              <a:extLst>
                <a:ext uri="{FF2B5EF4-FFF2-40B4-BE49-F238E27FC236}">
                  <a16:creationId xmlns:a16="http://schemas.microsoft.com/office/drawing/2014/main" id="{FE2D89D5-A751-4FE7-87E0-495E49A0BB68}"/>
                </a:ext>
              </a:extLst>
            </p:cNvPr>
            <p:cNvSpPr/>
            <p:nvPr/>
          </p:nvSpPr>
          <p:spPr>
            <a:xfrm>
              <a:off x="7741126" y="3238987"/>
              <a:ext cx="521333" cy="1311821"/>
            </a:xfrm>
            <a:custGeom>
              <a:avLst/>
              <a:gdLst/>
              <a:ahLst/>
              <a:cxnLst/>
              <a:rect l="l" t="t" r="r" b="b"/>
              <a:pathLst>
                <a:path w="17626" h="44352" fill="none" extrusionOk="0">
                  <a:moveTo>
                    <a:pt x="15242" y="0"/>
                  </a:moveTo>
                  <a:lnTo>
                    <a:pt x="15170" y="795"/>
                  </a:lnTo>
                  <a:lnTo>
                    <a:pt x="14881" y="1445"/>
                  </a:lnTo>
                  <a:lnTo>
                    <a:pt x="14736" y="2167"/>
                  </a:lnTo>
                  <a:lnTo>
                    <a:pt x="14520" y="2890"/>
                  </a:lnTo>
                  <a:lnTo>
                    <a:pt x="14447" y="3612"/>
                  </a:lnTo>
                  <a:lnTo>
                    <a:pt x="14231" y="4334"/>
                  </a:lnTo>
                  <a:lnTo>
                    <a:pt x="14014" y="5057"/>
                  </a:lnTo>
                  <a:lnTo>
                    <a:pt x="13870" y="5779"/>
                  </a:lnTo>
                  <a:lnTo>
                    <a:pt x="13725" y="6501"/>
                  </a:lnTo>
                  <a:lnTo>
                    <a:pt x="13581" y="7224"/>
                  </a:lnTo>
                  <a:lnTo>
                    <a:pt x="13364" y="7946"/>
                  </a:lnTo>
                  <a:lnTo>
                    <a:pt x="13219" y="8668"/>
                  </a:lnTo>
                  <a:lnTo>
                    <a:pt x="13075" y="9391"/>
                  </a:lnTo>
                  <a:lnTo>
                    <a:pt x="12858" y="10041"/>
                  </a:lnTo>
                  <a:lnTo>
                    <a:pt x="12714" y="10835"/>
                  </a:lnTo>
                  <a:lnTo>
                    <a:pt x="12497" y="11485"/>
                  </a:lnTo>
                  <a:lnTo>
                    <a:pt x="12353" y="12208"/>
                  </a:lnTo>
                  <a:lnTo>
                    <a:pt x="12208" y="12930"/>
                  </a:lnTo>
                  <a:lnTo>
                    <a:pt x="11992" y="13652"/>
                  </a:lnTo>
                  <a:lnTo>
                    <a:pt x="11775" y="14375"/>
                  </a:lnTo>
                  <a:lnTo>
                    <a:pt x="11703" y="15097"/>
                  </a:lnTo>
                  <a:lnTo>
                    <a:pt x="11558" y="15819"/>
                  </a:lnTo>
                  <a:lnTo>
                    <a:pt x="11341" y="16542"/>
                  </a:lnTo>
                  <a:lnTo>
                    <a:pt x="11197" y="17264"/>
                  </a:lnTo>
                  <a:lnTo>
                    <a:pt x="10980" y="17986"/>
                  </a:lnTo>
                  <a:lnTo>
                    <a:pt x="10836" y="18709"/>
                  </a:lnTo>
                  <a:lnTo>
                    <a:pt x="10691" y="19431"/>
                  </a:lnTo>
                  <a:lnTo>
                    <a:pt x="10475" y="20153"/>
                  </a:lnTo>
                  <a:lnTo>
                    <a:pt x="9752" y="20153"/>
                  </a:lnTo>
                  <a:lnTo>
                    <a:pt x="9030" y="20153"/>
                  </a:lnTo>
                  <a:lnTo>
                    <a:pt x="8308" y="20298"/>
                  </a:lnTo>
                  <a:lnTo>
                    <a:pt x="7585" y="20515"/>
                  </a:lnTo>
                  <a:lnTo>
                    <a:pt x="6935" y="20803"/>
                  </a:lnTo>
                  <a:lnTo>
                    <a:pt x="6357" y="21237"/>
                  </a:lnTo>
                  <a:lnTo>
                    <a:pt x="5779" y="21742"/>
                  </a:lnTo>
                  <a:lnTo>
                    <a:pt x="5490" y="22393"/>
                  </a:lnTo>
                  <a:lnTo>
                    <a:pt x="5202" y="23115"/>
                  </a:lnTo>
                  <a:lnTo>
                    <a:pt x="5057" y="23837"/>
                  </a:lnTo>
                  <a:lnTo>
                    <a:pt x="4985" y="24560"/>
                  </a:lnTo>
                  <a:lnTo>
                    <a:pt x="4985" y="25282"/>
                  </a:lnTo>
                  <a:lnTo>
                    <a:pt x="5057" y="26004"/>
                  </a:lnTo>
                  <a:lnTo>
                    <a:pt x="5129" y="26727"/>
                  </a:lnTo>
                  <a:lnTo>
                    <a:pt x="5057" y="27449"/>
                  </a:lnTo>
                  <a:lnTo>
                    <a:pt x="5129" y="28171"/>
                  </a:lnTo>
                  <a:lnTo>
                    <a:pt x="4840" y="28894"/>
                  </a:lnTo>
                  <a:lnTo>
                    <a:pt x="4624" y="29544"/>
                  </a:lnTo>
                  <a:lnTo>
                    <a:pt x="4263" y="30194"/>
                  </a:lnTo>
                  <a:lnTo>
                    <a:pt x="3757" y="30699"/>
                  </a:lnTo>
                  <a:lnTo>
                    <a:pt x="3251" y="31205"/>
                  </a:lnTo>
                  <a:lnTo>
                    <a:pt x="2746" y="31711"/>
                  </a:lnTo>
                  <a:lnTo>
                    <a:pt x="2240" y="32216"/>
                  </a:lnTo>
                  <a:lnTo>
                    <a:pt x="1807" y="32794"/>
                  </a:lnTo>
                  <a:lnTo>
                    <a:pt x="1373" y="33372"/>
                  </a:lnTo>
                  <a:lnTo>
                    <a:pt x="1012" y="34022"/>
                  </a:lnTo>
                  <a:lnTo>
                    <a:pt x="723" y="34672"/>
                  </a:lnTo>
                  <a:lnTo>
                    <a:pt x="434" y="35322"/>
                  </a:lnTo>
                  <a:lnTo>
                    <a:pt x="290" y="36045"/>
                  </a:lnTo>
                  <a:lnTo>
                    <a:pt x="73" y="36767"/>
                  </a:lnTo>
                  <a:lnTo>
                    <a:pt x="1" y="37489"/>
                  </a:lnTo>
                  <a:lnTo>
                    <a:pt x="1" y="38212"/>
                  </a:lnTo>
                  <a:lnTo>
                    <a:pt x="217" y="38862"/>
                  </a:lnTo>
                  <a:lnTo>
                    <a:pt x="362" y="39584"/>
                  </a:lnTo>
                  <a:lnTo>
                    <a:pt x="723" y="40234"/>
                  </a:lnTo>
                  <a:lnTo>
                    <a:pt x="1156" y="40812"/>
                  </a:lnTo>
                  <a:lnTo>
                    <a:pt x="1590" y="41318"/>
                  </a:lnTo>
                  <a:lnTo>
                    <a:pt x="2168" y="41823"/>
                  </a:lnTo>
                  <a:lnTo>
                    <a:pt x="2746" y="42257"/>
                  </a:lnTo>
                  <a:lnTo>
                    <a:pt x="3396" y="42546"/>
                  </a:lnTo>
                  <a:lnTo>
                    <a:pt x="4046" y="42907"/>
                  </a:lnTo>
                  <a:lnTo>
                    <a:pt x="4624" y="43196"/>
                  </a:lnTo>
                  <a:lnTo>
                    <a:pt x="5346" y="43413"/>
                  </a:lnTo>
                  <a:lnTo>
                    <a:pt x="5996" y="43629"/>
                  </a:lnTo>
                  <a:lnTo>
                    <a:pt x="6718" y="43846"/>
                  </a:lnTo>
                  <a:lnTo>
                    <a:pt x="7441" y="43990"/>
                  </a:lnTo>
                  <a:lnTo>
                    <a:pt x="7441" y="43918"/>
                  </a:lnTo>
                  <a:lnTo>
                    <a:pt x="7441" y="43918"/>
                  </a:lnTo>
                  <a:lnTo>
                    <a:pt x="7513" y="43990"/>
                  </a:lnTo>
                  <a:lnTo>
                    <a:pt x="7513" y="43990"/>
                  </a:lnTo>
                  <a:lnTo>
                    <a:pt x="8235" y="44135"/>
                  </a:lnTo>
                  <a:lnTo>
                    <a:pt x="8885" y="44279"/>
                  </a:lnTo>
                  <a:lnTo>
                    <a:pt x="9608" y="44352"/>
                  </a:lnTo>
                  <a:lnTo>
                    <a:pt x="10330" y="44352"/>
                  </a:lnTo>
                  <a:lnTo>
                    <a:pt x="11052" y="44352"/>
                  </a:lnTo>
                  <a:lnTo>
                    <a:pt x="11775" y="44279"/>
                  </a:lnTo>
                  <a:lnTo>
                    <a:pt x="12497" y="44279"/>
                  </a:lnTo>
                  <a:lnTo>
                    <a:pt x="13219" y="44063"/>
                  </a:lnTo>
                  <a:lnTo>
                    <a:pt x="13870" y="43846"/>
                  </a:lnTo>
                  <a:lnTo>
                    <a:pt x="14520" y="43485"/>
                  </a:lnTo>
                  <a:lnTo>
                    <a:pt x="15098" y="43124"/>
                  </a:lnTo>
                  <a:lnTo>
                    <a:pt x="15675" y="42690"/>
                  </a:lnTo>
                  <a:lnTo>
                    <a:pt x="16181" y="42112"/>
                  </a:lnTo>
                  <a:lnTo>
                    <a:pt x="16542" y="41535"/>
                  </a:lnTo>
                  <a:lnTo>
                    <a:pt x="16831" y="40812"/>
                  </a:lnTo>
                  <a:lnTo>
                    <a:pt x="17048" y="40162"/>
                  </a:lnTo>
                  <a:lnTo>
                    <a:pt x="17192" y="39440"/>
                  </a:lnTo>
                  <a:lnTo>
                    <a:pt x="17265" y="38717"/>
                  </a:lnTo>
                  <a:lnTo>
                    <a:pt x="17265" y="38067"/>
                  </a:lnTo>
                  <a:lnTo>
                    <a:pt x="17192" y="37345"/>
                  </a:lnTo>
                  <a:lnTo>
                    <a:pt x="17120" y="36623"/>
                  </a:lnTo>
                  <a:lnTo>
                    <a:pt x="17048" y="35900"/>
                  </a:lnTo>
                  <a:lnTo>
                    <a:pt x="16831" y="35250"/>
                  </a:lnTo>
                  <a:lnTo>
                    <a:pt x="16614" y="34528"/>
                  </a:lnTo>
                  <a:lnTo>
                    <a:pt x="16253" y="33878"/>
                  </a:lnTo>
                  <a:lnTo>
                    <a:pt x="16037" y="33155"/>
                  </a:lnTo>
                  <a:lnTo>
                    <a:pt x="15820" y="32505"/>
                  </a:lnTo>
                  <a:lnTo>
                    <a:pt x="15675" y="31783"/>
                  </a:lnTo>
                  <a:lnTo>
                    <a:pt x="15675" y="31061"/>
                  </a:lnTo>
                  <a:lnTo>
                    <a:pt x="15820" y="30338"/>
                  </a:lnTo>
                  <a:lnTo>
                    <a:pt x="16037" y="29688"/>
                  </a:lnTo>
                  <a:lnTo>
                    <a:pt x="16398" y="29038"/>
                  </a:lnTo>
                  <a:lnTo>
                    <a:pt x="16687" y="28316"/>
                  </a:lnTo>
                  <a:lnTo>
                    <a:pt x="16976" y="27666"/>
                  </a:lnTo>
                  <a:lnTo>
                    <a:pt x="17265" y="27016"/>
                  </a:lnTo>
                  <a:lnTo>
                    <a:pt x="17481" y="26293"/>
                  </a:lnTo>
                  <a:lnTo>
                    <a:pt x="17626" y="25571"/>
                  </a:lnTo>
                  <a:lnTo>
                    <a:pt x="17626" y="24849"/>
                  </a:lnTo>
                  <a:lnTo>
                    <a:pt x="17626" y="24126"/>
                  </a:lnTo>
                  <a:lnTo>
                    <a:pt x="17409" y="23476"/>
                  </a:lnTo>
                  <a:lnTo>
                    <a:pt x="16976" y="22826"/>
                  </a:lnTo>
                  <a:lnTo>
                    <a:pt x="16470" y="22320"/>
                  </a:lnTo>
                  <a:lnTo>
                    <a:pt x="15892" y="21815"/>
                  </a:lnTo>
                  <a:lnTo>
                    <a:pt x="15242" y="21526"/>
                  </a:lnTo>
                  <a:lnTo>
                    <a:pt x="14664" y="21092"/>
                  </a:lnTo>
                  <a:lnTo>
                    <a:pt x="14014" y="20803"/>
                  </a:lnTo>
                  <a:lnTo>
                    <a:pt x="14086" y="20081"/>
                  </a:lnTo>
                  <a:lnTo>
                    <a:pt x="14231" y="19359"/>
                  </a:lnTo>
                  <a:lnTo>
                    <a:pt x="14375" y="18636"/>
                  </a:lnTo>
                  <a:lnTo>
                    <a:pt x="14447" y="17914"/>
                  </a:lnTo>
                  <a:lnTo>
                    <a:pt x="14520" y="17192"/>
                  </a:lnTo>
                  <a:lnTo>
                    <a:pt x="14736" y="16469"/>
                  </a:lnTo>
                  <a:lnTo>
                    <a:pt x="14809" y="15747"/>
                  </a:lnTo>
                  <a:lnTo>
                    <a:pt x="14881" y="15025"/>
                  </a:lnTo>
                  <a:lnTo>
                    <a:pt x="15025" y="14302"/>
                  </a:lnTo>
                  <a:lnTo>
                    <a:pt x="15242" y="13580"/>
                  </a:lnTo>
                  <a:lnTo>
                    <a:pt x="15314" y="12858"/>
                  </a:lnTo>
                  <a:lnTo>
                    <a:pt x="15387" y="12135"/>
                  </a:lnTo>
                  <a:lnTo>
                    <a:pt x="15603" y="11413"/>
                  </a:lnTo>
                  <a:lnTo>
                    <a:pt x="15675" y="10619"/>
                  </a:lnTo>
                  <a:lnTo>
                    <a:pt x="15748" y="9896"/>
                  </a:lnTo>
                  <a:lnTo>
                    <a:pt x="15964" y="9246"/>
                  </a:lnTo>
                  <a:lnTo>
                    <a:pt x="16037" y="8451"/>
                  </a:lnTo>
                  <a:lnTo>
                    <a:pt x="16181" y="7729"/>
                  </a:lnTo>
                  <a:lnTo>
                    <a:pt x="16253" y="7007"/>
                  </a:lnTo>
                  <a:lnTo>
                    <a:pt x="16398" y="6284"/>
                  </a:lnTo>
                  <a:lnTo>
                    <a:pt x="16542" y="5562"/>
                  </a:lnTo>
                  <a:lnTo>
                    <a:pt x="16687" y="4840"/>
                  </a:lnTo>
                  <a:lnTo>
                    <a:pt x="16759" y="4117"/>
                  </a:lnTo>
                  <a:lnTo>
                    <a:pt x="16976" y="3395"/>
                  </a:lnTo>
                  <a:lnTo>
                    <a:pt x="16976" y="2673"/>
                  </a:lnTo>
                  <a:lnTo>
                    <a:pt x="17192" y="1950"/>
                  </a:lnTo>
                  <a:lnTo>
                    <a:pt x="17337" y="1228"/>
                  </a:lnTo>
                  <a:lnTo>
                    <a:pt x="17409" y="506"/>
                  </a:lnTo>
                  <a:lnTo>
                    <a:pt x="16398" y="217"/>
                  </a:lnTo>
                  <a:lnTo>
                    <a:pt x="16253" y="289"/>
                  </a:lnTo>
                  <a:lnTo>
                    <a:pt x="1524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4">
              <a:extLst>
                <a:ext uri="{FF2B5EF4-FFF2-40B4-BE49-F238E27FC236}">
                  <a16:creationId xmlns:a16="http://schemas.microsoft.com/office/drawing/2014/main" id="{8A42D3CD-2FBA-4BB3-B2EF-7BEFD900DBD3}"/>
                </a:ext>
              </a:extLst>
            </p:cNvPr>
            <p:cNvSpPr/>
            <p:nvPr/>
          </p:nvSpPr>
          <p:spPr>
            <a:xfrm>
              <a:off x="8249623" y="3162056"/>
              <a:ext cx="23514" cy="25673"/>
            </a:xfrm>
            <a:custGeom>
              <a:avLst/>
              <a:gdLst/>
              <a:ahLst/>
              <a:cxnLst/>
              <a:rect l="l" t="t" r="r" b="b"/>
              <a:pathLst>
                <a:path w="795" h="868" fill="none" extrusionOk="0">
                  <a:moveTo>
                    <a:pt x="650" y="868"/>
                  </a:moveTo>
                  <a:lnTo>
                    <a:pt x="0" y="795"/>
                  </a:lnTo>
                  <a:lnTo>
                    <a:pt x="145" y="1"/>
                  </a:lnTo>
                  <a:lnTo>
                    <a:pt x="795" y="217"/>
                  </a:lnTo>
                  <a:lnTo>
                    <a:pt x="650"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4">
              <a:extLst>
                <a:ext uri="{FF2B5EF4-FFF2-40B4-BE49-F238E27FC236}">
                  <a16:creationId xmlns:a16="http://schemas.microsoft.com/office/drawing/2014/main" id="{359AA977-CF8F-4687-82C6-01E1E29D9AEB}"/>
                </a:ext>
              </a:extLst>
            </p:cNvPr>
            <p:cNvSpPr/>
            <p:nvPr/>
          </p:nvSpPr>
          <p:spPr>
            <a:xfrm>
              <a:off x="8204754" y="3153508"/>
              <a:ext cx="23514" cy="25673"/>
            </a:xfrm>
            <a:custGeom>
              <a:avLst/>
              <a:gdLst/>
              <a:ahLst/>
              <a:cxnLst/>
              <a:rect l="l" t="t" r="r" b="b"/>
              <a:pathLst>
                <a:path w="795" h="868" fill="none" extrusionOk="0">
                  <a:moveTo>
                    <a:pt x="651" y="868"/>
                  </a:moveTo>
                  <a:lnTo>
                    <a:pt x="0" y="795"/>
                  </a:lnTo>
                  <a:lnTo>
                    <a:pt x="145" y="1"/>
                  </a:lnTo>
                  <a:lnTo>
                    <a:pt x="795" y="145"/>
                  </a:lnTo>
                  <a:lnTo>
                    <a:pt x="651" y="86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4">
              <a:extLst>
                <a:ext uri="{FF2B5EF4-FFF2-40B4-BE49-F238E27FC236}">
                  <a16:creationId xmlns:a16="http://schemas.microsoft.com/office/drawing/2014/main" id="{10BF55D7-90B2-4D29-AAA8-D9BDBD16C655}"/>
                </a:ext>
              </a:extLst>
            </p:cNvPr>
            <p:cNvSpPr/>
            <p:nvPr/>
          </p:nvSpPr>
          <p:spPr>
            <a:xfrm>
              <a:off x="8258171" y="3112928"/>
              <a:ext cx="25673" cy="38480"/>
            </a:xfrm>
            <a:custGeom>
              <a:avLst/>
              <a:gdLst/>
              <a:ahLst/>
              <a:cxnLst/>
              <a:rect l="l" t="t" r="r" b="b"/>
              <a:pathLst>
                <a:path w="868" h="1301" fill="none" extrusionOk="0">
                  <a:moveTo>
                    <a:pt x="650" y="1301"/>
                  </a:moveTo>
                  <a:lnTo>
                    <a:pt x="0" y="1156"/>
                  </a:lnTo>
                  <a:lnTo>
                    <a:pt x="145" y="578"/>
                  </a:lnTo>
                  <a:lnTo>
                    <a:pt x="217" y="0"/>
                  </a:lnTo>
                  <a:lnTo>
                    <a:pt x="867" y="145"/>
                  </a:lnTo>
                  <a:lnTo>
                    <a:pt x="650" y="130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4">
              <a:extLst>
                <a:ext uri="{FF2B5EF4-FFF2-40B4-BE49-F238E27FC236}">
                  <a16:creationId xmlns:a16="http://schemas.microsoft.com/office/drawing/2014/main" id="{30438C2F-12D5-448A-87C4-1A643742B45A}"/>
                </a:ext>
              </a:extLst>
            </p:cNvPr>
            <p:cNvSpPr/>
            <p:nvPr/>
          </p:nvSpPr>
          <p:spPr>
            <a:xfrm>
              <a:off x="8213302" y="3106509"/>
              <a:ext cx="23514" cy="34221"/>
            </a:xfrm>
            <a:custGeom>
              <a:avLst/>
              <a:gdLst/>
              <a:ahLst/>
              <a:cxnLst/>
              <a:rect l="l" t="t" r="r" b="b"/>
              <a:pathLst>
                <a:path w="795" h="1157" fill="none" extrusionOk="0">
                  <a:moveTo>
                    <a:pt x="578" y="1156"/>
                  </a:moveTo>
                  <a:lnTo>
                    <a:pt x="0" y="1012"/>
                  </a:lnTo>
                  <a:lnTo>
                    <a:pt x="217" y="1"/>
                  </a:lnTo>
                  <a:lnTo>
                    <a:pt x="795" y="73"/>
                  </a:lnTo>
                  <a:lnTo>
                    <a:pt x="723" y="651"/>
                  </a:lnTo>
                  <a:lnTo>
                    <a:pt x="578"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4">
              <a:extLst>
                <a:ext uri="{FF2B5EF4-FFF2-40B4-BE49-F238E27FC236}">
                  <a16:creationId xmlns:a16="http://schemas.microsoft.com/office/drawing/2014/main" id="{87184F32-C454-4DFD-BEC1-F54E07C4F00F}"/>
                </a:ext>
              </a:extLst>
            </p:cNvPr>
            <p:cNvSpPr/>
            <p:nvPr/>
          </p:nvSpPr>
          <p:spPr>
            <a:xfrm>
              <a:off x="8270978" y="3068059"/>
              <a:ext cx="21414" cy="34221"/>
            </a:xfrm>
            <a:custGeom>
              <a:avLst/>
              <a:gdLst/>
              <a:ahLst/>
              <a:cxnLst/>
              <a:rect l="l" t="t" r="r" b="b"/>
              <a:pathLst>
                <a:path w="724" h="1157" fill="none" extrusionOk="0">
                  <a:moveTo>
                    <a:pt x="506" y="1156"/>
                  </a:moveTo>
                  <a:lnTo>
                    <a:pt x="1" y="1012"/>
                  </a:lnTo>
                  <a:lnTo>
                    <a:pt x="145" y="0"/>
                  </a:lnTo>
                  <a:lnTo>
                    <a:pt x="723" y="73"/>
                  </a:lnTo>
                  <a:lnTo>
                    <a:pt x="506"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4">
              <a:extLst>
                <a:ext uri="{FF2B5EF4-FFF2-40B4-BE49-F238E27FC236}">
                  <a16:creationId xmlns:a16="http://schemas.microsoft.com/office/drawing/2014/main" id="{8F03111D-5EED-4539-BE6B-1E46C96BF6D0}"/>
                </a:ext>
              </a:extLst>
            </p:cNvPr>
            <p:cNvSpPr/>
            <p:nvPr/>
          </p:nvSpPr>
          <p:spPr>
            <a:xfrm>
              <a:off x="8221850" y="3059511"/>
              <a:ext cx="23514" cy="34221"/>
            </a:xfrm>
            <a:custGeom>
              <a:avLst/>
              <a:gdLst/>
              <a:ahLst/>
              <a:cxnLst/>
              <a:rect l="l" t="t" r="r" b="b"/>
              <a:pathLst>
                <a:path w="795" h="1157" fill="none" extrusionOk="0">
                  <a:moveTo>
                    <a:pt x="650" y="1156"/>
                  </a:moveTo>
                  <a:lnTo>
                    <a:pt x="0" y="1012"/>
                  </a:lnTo>
                  <a:lnTo>
                    <a:pt x="217" y="1"/>
                  </a:lnTo>
                  <a:lnTo>
                    <a:pt x="795" y="73"/>
                  </a:lnTo>
                  <a:lnTo>
                    <a:pt x="650" y="115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4">
              <a:extLst>
                <a:ext uri="{FF2B5EF4-FFF2-40B4-BE49-F238E27FC236}">
                  <a16:creationId xmlns:a16="http://schemas.microsoft.com/office/drawing/2014/main" id="{764C5295-724E-4D63-86B0-8B1014BD78A9}"/>
                </a:ext>
              </a:extLst>
            </p:cNvPr>
            <p:cNvSpPr/>
            <p:nvPr/>
          </p:nvSpPr>
          <p:spPr>
            <a:xfrm>
              <a:off x="8279526" y="3001835"/>
              <a:ext cx="25673" cy="53447"/>
            </a:xfrm>
            <a:custGeom>
              <a:avLst/>
              <a:gdLst/>
              <a:ahLst/>
              <a:cxnLst/>
              <a:rect l="l" t="t" r="r" b="b"/>
              <a:pathLst>
                <a:path w="868" h="1807" fill="none" extrusionOk="0">
                  <a:moveTo>
                    <a:pt x="578" y="1806"/>
                  </a:moveTo>
                  <a:lnTo>
                    <a:pt x="1" y="1589"/>
                  </a:lnTo>
                  <a:lnTo>
                    <a:pt x="145" y="795"/>
                  </a:lnTo>
                  <a:lnTo>
                    <a:pt x="290" y="0"/>
                  </a:lnTo>
                  <a:lnTo>
                    <a:pt x="867" y="217"/>
                  </a:lnTo>
                  <a:lnTo>
                    <a:pt x="795" y="939"/>
                  </a:lnTo>
                  <a:lnTo>
                    <a:pt x="578" y="180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4">
              <a:extLst>
                <a:ext uri="{FF2B5EF4-FFF2-40B4-BE49-F238E27FC236}">
                  <a16:creationId xmlns:a16="http://schemas.microsoft.com/office/drawing/2014/main" id="{1E04CDAC-ABAF-4D96-99A1-63832287E53D}"/>
                </a:ext>
              </a:extLst>
            </p:cNvPr>
            <p:cNvSpPr/>
            <p:nvPr/>
          </p:nvSpPr>
          <p:spPr>
            <a:xfrm>
              <a:off x="8232527" y="2995416"/>
              <a:ext cx="25673" cy="49158"/>
            </a:xfrm>
            <a:custGeom>
              <a:avLst/>
              <a:gdLst/>
              <a:ahLst/>
              <a:cxnLst/>
              <a:rect l="l" t="t" r="r" b="b"/>
              <a:pathLst>
                <a:path w="868" h="1662" fill="none" extrusionOk="0">
                  <a:moveTo>
                    <a:pt x="578" y="1662"/>
                  </a:moveTo>
                  <a:lnTo>
                    <a:pt x="0" y="1517"/>
                  </a:lnTo>
                  <a:lnTo>
                    <a:pt x="145" y="723"/>
                  </a:lnTo>
                  <a:lnTo>
                    <a:pt x="289" y="1"/>
                  </a:lnTo>
                  <a:lnTo>
                    <a:pt x="867" y="1"/>
                  </a:lnTo>
                  <a:lnTo>
                    <a:pt x="723" y="867"/>
                  </a:lnTo>
                  <a:lnTo>
                    <a:pt x="578" y="166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4">
              <a:extLst>
                <a:ext uri="{FF2B5EF4-FFF2-40B4-BE49-F238E27FC236}">
                  <a16:creationId xmlns:a16="http://schemas.microsoft.com/office/drawing/2014/main" id="{8CDD94CE-3A89-46AF-B68C-231CDF9DC794}"/>
                </a:ext>
              </a:extLst>
            </p:cNvPr>
            <p:cNvSpPr/>
            <p:nvPr/>
          </p:nvSpPr>
          <p:spPr>
            <a:xfrm>
              <a:off x="8151337" y="2952677"/>
              <a:ext cx="202990" cy="277792"/>
            </a:xfrm>
            <a:custGeom>
              <a:avLst/>
              <a:gdLst/>
              <a:ahLst/>
              <a:cxnLst/>
              <a:rect l="l" t="t" r="r" b="b"/>
              <a:pathLst>
                <a:path w="6863" h="9392" fill="none" extrusionOk="0">
                  <a:moveTo>
                    <a:pt x="4479" y="1"/>
                  </a:moveTo>
                  <a:lnTo>
                    <a:pt x="4479" y="1"/>
                  </a:lnTo>
                  <a:lnTo>
                    <a:pt x="4479" y="1"/>
                  </a:lnTo>
                  <a:lnTo>
                    <a:pt x="4479" y="1"/>
                  </a:lnTo>
                  <a:lnTo>
                    <a:pt x="4479" y="1"/>
                  </a:lnTo>
                  <a:lnTo>
                    <a:pt x="4479" y="1"/>
                  </a:lnTo>
                  <a:lnTo>
                    <a:pt x="4479" y="1"/>
                  </a:lnTo>
                  <a:lnTo>
                    <a:pt x="3757" y="73"/>
                  </a:lnTo>
                  <a:lnTo>
                    <a:pt x="3034" y="218"/>
                  </a:lnTo>
                  <a:lnTo>
                    <a:pt x="2312" y="218"/>
                  </a:lnTo>
                  <a:lnTo>
                    <a:pt x="2240" y="868"/>
                  </a:lnTo>
                  <a:lnTo>
                    <a:pt x="2095" y="1518"/>
                  </a:lnTo>
                  <a:lnTo>
                    <a:pt x="2023" y="2168"/>
                  </a:lnTo>
                  <a:lnTo>
                    <a:pt x="1879" y="2746"/>
                  </a:lnTo>
                  <a:lnTo>
                    <a:pt x="1445" y="2673"/>
                  </a:lnTo>
                  <a:lnTo>
                    <a:pt x="1445" y="2673"/>
                  </a:lnTo>
                  <a:lnTo>
                    <a:pt x="1156" y="2385"/>
                  </a:lnTo>
                  <a:lnTo>
                    <a:pt x="795" y="2529"/>
                  </a:lnTo>
                  <a:lnTo>
                    <a:pt x="651" y="3251"/>
                  </a:lnTo>
                  <a:lnTo>
                    <a:pt x="867" y="3613"/>
                  </a:lnTo>
                  <a:lnTo>
                    <a:pt x="1301" y="3396"/>
                  </a:lnTo>
                  <a:lnTo>
                    <a:pt x="1301" y="3324"/>
                  </a:lnTo>
                  <a:lnTo>
                    <a:pt x="1734" y="3396"/>
                  </a:lnTo>
                  <a:lnTo>
                    <a:pt x="1518" y="4479"/>
                  </a:lnTo>
                  <a:lnTo>
                    <a:pt x="1012" y="4407"/>
                  </a:lnTo>
                  <a:lnTo>
                    <a:pt x="1084" y="4263"/>
                  </a:lnTo>
                  <a:lnTo>
                    <a:pt x="867" y="3901"/>
                  </a:lnTo>
                  <a:lnTo>
                    <a:pt x="434" y="4118"/>
                  </a:lnTo>
                  <a:lnTo>
                    <a:pt x="290" y="4840"/>
                  </a:lnTo>
                  <a:lnTo>
                    <a:pt x="578" y="5202"/>
                  </a:lnTo>
                  <a:lnTo>
                    <a:pt x="1012" y="4985"/>
                  </a:lnTo>
                  <a:lnTo>
                    <a:pt x="940" y="4985"/>
                  </a:lnTo>
                  <a:lnTo>
                    <a:pt x="1445" y="4985"/>
                  </a:lnTo>
                  <a:lnTo>
                    <a:pt x="1229" y="6068"/>
                  </a:lnTo>
                  <a:lnTo>
                    <a:pt x="723" y="5924"/>
                  </a:lnTo>
                  <a:lnTo>
                    <a:pt x="723" y="5924"/>
                  </a:lnTo>
                  <a:lnTo>
                    <a:pt x="506" y="5418"/>
                  </a:lnTo>
                  <a:lnTo>
                    <a:pt x="145" y="5780"/>
                  </a:lnTo>
                  <a:lnTo>
                    <a:pt x="1" y="6430"/>
                  </a:lnTo>
                  <a:lnTo>
                    <a:pt x="217" y="6863"/>
                  </a:lnTo>
                  <a:lnTo>
                    <a:pt x="578" y="6574"/>
                  </a:lnTo>
                  <a:lnTo>
                    <a:pt x="578" y="6574"/>
                  </a:lnTo>
                  <a:lnTo>
                    <a:pt x="1084" y="6646"/>
                  </a:lnTo>
                  <a:lnTo>
                    <a:pt x="940" y="7296"/>
                  </a:lnTo>
                  <a:lnTo>
                    <a:pt x="867" y="7874"/>
                  </a:lnTo>
                  <a:lnTo>
                    <a:pt x="1229" y="8452"/>
                  </a:lnTo>
                  <a:lnTo>
                    <a:pt x="1518" y="9030"/>
                  </a:lnTo>
                  <a:lnTo>
                    <a:pt x="2601" y="9247"/>
                  </a:lnTo>
                  <a:lnTo>
                    <a:pt x="3612" y="9391"/>
                  </a:lnTo>
                  <a:lnTo>
                    <a:pt x="4190" y="9102"/>
                  </a:lnTo>
                  <a:lnTo>
                    <a:pt x="4768" y="8669"/>
                  </a:lnTo>
                  <a:lnTo>
                    <a:pt x="4840" y="8019"/>
                  </a:lnTo>
                  <a:lnTo>
                    <a:pt x="4985" y="7369"/>
                  </a:lnTo>
                  <a:lnTo>
                    <a:pt x="5490" y="7441"/>
                  </a:lnTo>
                  <a:lnTo>
                    <a:pt x="5490" y="7585"/>
                  </a:lnTo>
                  <a:lnTo>
                    <a:pt x="5707" y="7874"/>
                  </a:lnTo>
                  <a:lnTo>
                    <a:pt x="6140" y="7658"/>
                  </a:lnTo>
                  <a:lnTo>
                    <a:pt x="6213" y="7008"/>
                  </a:lnTo>
                  <a:lnTo>
                    <a:pt x="5996" y="6646"/>
                  </a:lnTo>
                  <a:lnTo>
                    <a:pt x="5635" y="6863"/>
                  </a:lnTo>
                  <a:lnTo>
                    <a:pt x="5635" y="6863"/>
                  </a:lnTo>
                  <a:lnTo>
                    <a:pt x="5129" y="6791"/>
                  </a:lnTo>
                  <a:lnTo>
                    <a:pt x="5346" y="5780"/>
                  </a:lnTo>
                  <a:lnTo>
                    <a:pt x="5779" y="5852"/>
                  </a:lnTo>
                  <a:lnTo>
                    <a:pt x="5779" y="5924"/>
                  </a:lnTo>
                  <a:lnTo>
                    <a:pt x="6068" y="6357"/>
                  </a:lnTo>
                  <a:lnTo>
                    <a:pt x="6429" y="6068"/>
                  </a:lnTo>
                  <a:lnTo>
                    <a:pt x="6574" y="5346"/>
                  </a:lnTo>
                  <a:lnTo>
                    <a:pt x="6285" y="4985"/>
                  </a:lnTo>
                  <a:lnTo>
                    <a:pt x="5924" y="5202"/>
                  </a:lnTo>
                  <a:lnTo>
                    <a:pt x="5924" y="5274"/>
                  </a:lnTo>
                  <a:lnTo>
                    <a:pt x="5490" y="5202"/>
                  </a:lnTo>
                  <a:lnTo>
                    <a:pt x="5635" y="4118"/>
                  </a:lnTo>
                  <a:lnTo>
                    <a:pt x="6068" y="4335"/>
                  </a:lnTo>
                  <a:lnTo>
                    <a:pt x="6068" y="4335"/>
                  </a:lnTo>
                  <a:lnTo>
                    <a:pt x="6357" y="4768"/>
                  </a:lnTo>
                  <a:lnTo>
                    <a:pt x="6718" y="4407"/>
                  </a:lnTo>
                  <a:lnTo>
                    <a:pt x="6863" y="3757"/>
                  </a:lnTo>
                  <a:lnTo>
                    <a:pt x="6646" y="3396"/>
                  </a:lnTo>
                  <a:lnTo>
                    <a:pt x="6285" y="3613"/>
                  </a:lnTo>
                  <a:lnTo>
                    <a:pt x="6213" y="3685"/>
                  </a:lnTo>
                  <a:lnTo>
                    <a:pt x="5779" y="3540"/>
                  </a:lnTo>
                  <a:lnTo>
                    <a:pt x="5996" y="2746"/>
                  </a:lnTo>
                  <a:lnTo>
                    <a:pt x="6140" y="1879"/>
                  </a:lnTo>
                  <a:lnTo>
                    <a:pt x="6285" y="1084"/>
                  </a:lnTo>
                  <a:lnTo>
                    <a:pt x="5707" y="723"/>
                  </a:lnTo>
                  <a:lnTo>
                    <a:pt x="5129" y="362"/>
                  </a:lnTo>
                  <a:lnTo>
                    <a:pt x="447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89;p34">
            <a:extLst>
              <a:ext uri="{FF2B5EF4-FFF2-40B4-BE49-F238E27FC236}">
                <a16:creationId xmlns:a16="http://schemas.microsoft.com/office/drawing/2014/main" id="{13237DDD-16C8-453A-8F88-E15A279EF456}"/>
              </a:ext>
            </a:extLst>
          </p:cNvPr>
          <p:cNvSpPr/>
          <p:nvPr/>
        </p:nvSpPr>
        <p:spPr>
          <a:xfrm>
            <a:off x="8490298" y="3337523"/>
            <a:ext cx="235023" cy="273503"/>
          </a:xfrm>
          <a:custGeom>
            <a:avLst/>
            <a:gdLst/>
            <a:ahLst/>
            <a:cxnLst/>
            <a:rect l="l" t="t" r="r" b="b"/>
            <a:pathLst>
              <a:path w="7946" h="9247" extrusionOk="0">
                <a:moveTo>
                  <a:pt x="5562" y="0"/>
                </a:moveTo>
                <a:lnTo>
                  <a:pt x="5345" y="723"/>
                </a:lnTo>
                <a:lnTo>
                  <a:pt x="5129" y="1373"/>
                </a:lnTo>
                <a:lnTo>
                  <a:pt x="4912" y="2095"/>
                </a:lnTo>
                <a:lnTo>
                  <a:pt x="4695" y="2745"/>
                </a:lnTo>
                <a:lnTo>
                  <a:pt x="4479" y="3467"/>
                </a:lnTo>
                <a:lnTo>
                  <a:pt x="4190" y="4118"/>
                </a:lnTo>
                <a:lnTo>
                  <a:pt x="3973" y="4840"/>
                </a:lnTo>
                <a:lnTo>
                  <a:pt x="3756" y="5490"/>
                </a:lnTo>
                <a:lnTo>
                  <a:pt x="3540" y="6212"/>
                </a:lnTo>
                <a:lnTo>
                  <a:pt x="3251" y="6862"/>
                </a:lnTo>
                <a:lnTo>
                  <a:pt x="3034" y="7513"/>
                </a:lnTo>
                <a:lnTo>
                  <a:pt x="2384" y="7151"/>
                </a:lnTo>
                <a:lnTo>
                  <a:pt x="1661" y="7079"/>
                </a:lnTo>
                <a:lnTo>
                  <a:pt x="939" y="7224"/>
                </a:lnTo>
                <a:lnTo>
                  <a:pt x="289" y="7657"/>
                </a:lnTo>
                <a:lnTo>
                  <a:pt x="0" y="8307"/>
                </a:lnTo>
                <a:lnTo>
                  <a:pt x="433" y="8957"/>
                </a:lnTo>
                <a:lnTo>
                  <a:pt x="1228" y="9246"/>
                </a:lnTo>
                <a:lnTo>
                  <a:pt x="1950" y="9246"/>
                </a:lnTo>
                <a:lnTo>
                  <a:pt x="2745" y="9102"/>
                </a:lnTo>
                <a:lnTo>
                  <a:pt x="3395" y="8668"/>
                </a:lnTo>
                <a:lnTo>
                  <a:pt x="3684" y="7946"/>
                </a:lnTo>
                <a:lnTo>
                  <a:pt x="3973" y="7224"/>
                </a:lnTo>
                <a:lnTo>
                  <a:pt x="4190" y="6501"/>
                </a:lnTo>
                <a:lnTo>
                  <a:pt x="4406" y="5779"/>
                </a:lnTo>
                <a:lnTo>
                  <a:pt x="4623" y="5057"/>
                </a:lnTo>
                <a:lnTo>
                  <a:pt x="4840" y="4334"/>
                </a:lnTo>
                <a:lnTo>
                  <a:pt x="5056" y="3612"/>
                </a:lnTo>
                <a:lnTo>
                  <a:pt x="5273" y="2890"/>
                </a:lnTo>
                <a:lnTo>
                  <a:pt x="5490" y="2167"/>
                </a:lnTo>
                <a:lnTo>
                  <a:pt x="5707" y="1445"/>
                </a:lnTo>
                <a:lnTo>
                  <a:pt x="6284" y="1951"/>
                </a:lnTo>
                <a:lnTo>
                  <a:pt x="6646" y="2601"/>
                </a:lnTo>
                <a:lnTo>
                  <a:pt x="7007" y="3251"/>
                </a:lnTo>
                <a:lnTo>
                  <a:pt x="7151" y="3973"/>
                </a:lnTo>
                <a:lnTo>
                  <a:pt x="6934" y="4623"/>
                </a:lnTo>
                <a:lnTo>
                  <a:pt x="6357" y="4190"/>
                </a:lnTo>
                <a:lnTo>
                  <a:pt x="5707" y="4118"/>
                </a:lnTo>
                <a:lnTo>
                  <a:pt x="5562" y="4768"/>
                </a:lnTo>
                <a:lnTo>
                  <a:pt x="5923" y="5418"/>
                </a:lnTo>
                <a:lnTo>
                  <a:pt x="6646" y="5635"/>
                </a:lnTo>
                <a:lnTo>
                  <a:pt x="7368" y="5346"/>
                </a:lnTo>
                <a:lnTo>
                  <a:pt x="7801" y="4695"/>
                </a:lnTo>
                <a:lnTo>
                  <a:pt x="7946" y="3973"/>
                </a:lnTo>
                <a:lnTo>
                  <a:pt x="7729" y="3179"/>
                </a:lnTo>
                <a:lnTo>
                  <a:pt x="7440" y="2528"/>
                </a:lnTo>
                <a:lnTo>
                  <a:pt x="7007" y="1878"/>
                </a:lnTo>
                <a:lnTo>
                  <a:pt x="6573" y="1228"/>
                </a:lnTo>
                <a:lnTo>
                  <a:pt x="6068" y="578"/>
                </a:lnTo>
                <a:lnTo>
                  <a:pt x="5562" y="0"/>
                </a:ln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5DD85E46-BC03-49BA-BCDC-0A3EFD3CD1AF}"/>
              </a:ext>
            </a:extLst>
          </p:cNvPr>
          <p:cNvSpPr txBox="1"/>
          <p:nvPr/>
        </p:nvSpPr>
        <p:spPr>
          <a:xfrm>
            <a:off x="1868201" y="1525115"/>
            <a:ext cx="5620215" cy="2554545"/>
          </a:xfrm>
          <a:prstGeom prst="rect">
            <a:avLst/>
          </a:prstGeom>
          <a:noFill/>
        </p:spPr>
        <p:txBody>
          <a:bodyPr wrap="square" rtlCol="0">
            <a:spAutoFit/>
          </a:bodyPr>
          <a:lstStyle/>
          <a:p>
            <a:r>
              <a:rPr lang="en-US" sz="2000" dirty="0">
                <a:solidFill>
                  <a:schemeClr val="tx1"/>
                </a:solidFill>
              </a:rPr>
              <a:t>Content based: Uses genre and artists to determine similarity</a:t>
            </a:r>
          </a:p>
          <a:p>
            <a:pPr marL="285750" indent="-285750">
              <a:buFont typeface="Arial" panose="020B0604020202020204" pitchFamily="34" charset="0"/>
              <a:buChar char="•"/>
            </a:pPr>
            <a:endParaRPr lang="en-US" sz="2000" dirty="0">
              <a:solidFill>
                <a:schemeClr val="tx1"/>
              </a:solidFill>
            </a:endParaRPr>
          </a:p>
          <a:p>
            <a:r>
              <a:rPr lang="en-US" sz="2000" u="sng" dirty="0">
                <a:solidFill>
                  <a:schemeClr val="tx1"/>
                </a:solidFill>
              </a:rPr>
              <a:t>Example: </a:t>
            </a:r>
          </a:p>
          <a:p>
            <a:r>
              <a:rPr lang="en-US" sz="2000" dirty="0">
                <a:solidFill>
                  <a:schemeClr val="tx1"/>
                </a:solidFill>
              </a:rPr>
              <a:t>Input - “This is America” by Childish Gambino</a:t>
            </a:r>
          </a:p>
          <a:p>
            <a:r>
              <a:rPr lang="en-US" sz="2000" dirty="0">
                <a:solidFill>
                  <a:schemeClr val="tx1"/>
                </a:solidFill>
              </a:rPr>
              <a:t>Output - Songs by Childish Gambino and other songs in the same genre.</a:t>
            </a:r>
          </a:p>
          <a:p>
            <a:endParaRPr lang="en-US" sz="2000" dirty="0">
              <a:solidFill>
                <a:schemeClr val="tx1"/>
              </a:solidFill>
            </a:endParaRPr>
          </a:p>
        </p:txBody>
      </p:sp>
    </p:spTree>
    <p:extLst>
      <p:ext uri="{BB962C8B-B14F-4D97-AF65-F5344CB8AC3E}">
        <p14:creationId xmlns:p14="http://schemas.microsoft.com/office/powerpoint/2010/main" val="133844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311" name="Google Shape;1311;p53"/>
          <p:cNvSpPr txBox="1">
            <a:spLocks noGrp="1"/>
          </p:cNvSpPr>
          <p:nvPr>
            <p:ph type="ctrTitle"/>
          </p:nvPr>
        </p:nvSpPr>
        <p:spPr>
          <a:xfrm>
            <a:off x="1491088" y="181479"/>
            <a:ext cx="6983271" cy="989801"/>
          </a:xfrm>
          <a:prstGeom prst="rect">
            <a:avLst/>
          </a:prstGeom>
        </p:spPr>
        <p:txBody>
          <a:bodyPr spcFirstLastPara="1" wrap="square" lIns="91425" tIns="91425" rIns="91425" bIns="91425" anchor="ctr" anchorCtr="0">
            <a:noAutofit/>
          </a:bodyPr>
          <a:lstStyle/>
          <a:p>
            <a:r>
              <a:rPr lang="en-IN" sz="3600" dirty="0">
                <a:solidFill>
                  <a:schemeClr val="accent3">
                    <a:lumMod val="25000"/>
                  </a:schemeClr>
                </a:solidFill>
                <a:latin typeface="Broadway" panose="04040905080B02020502" pitchFamily="82" charset="0"/>
                <a:cs typeface="Times New Roman" panose="02020603050405020304" pitchFamily="18" charset="0"/>
              </a:rPr>
              <a:t>Managerial Conclusions &amp; Future Scope</a:t>
            </a:r>
          </a:p>
        </p:txBody>
      </p:sp>
      <p:sp>
        <p:nvSpPr>
          <p:cNvPr id="1313" name="Google Shape;1313;p53"/>
          <p:cNvSpPr txBox="1"/>
          <p:nvPr/>
        </p:nvSpPr>
        <p:spPr>
          <a:xfrm>
            <a:off x="724979" y="1530190"/>
            <a:ext cx="5852720" cy="2250014"/>
          </a:xfrm>
          <a:prstGeom prst="rect">
            <a:avLst/>
          </a:prstGeom>
          <a:noFill/>
          <a:ln>
            <a:noFill/>
          </a:ln>
        </p:spPr>
        <p:txBody>
          <a:bodyPr spcFirstLastPara="1" wrap="square" lIns="91425" tIns="91425" rIns="91425" bIns="91425" anchor="t" anchorCtr="0">
            <a:noAutofit/>
          </a:bodyPr>
          <a:lstStyle/>
          <a:p>
            <a:endParaRPr lang="en-US" sz="1800" dirty="0">
              <a:latin typeface="Times New Roman" panose="02020603050405020304" pitchFamily="18" charset="0"/>
              <a:cs typeface="Times New Roman" panose="02020603050405020304" pitchFamily="18" charset="0"/>
            </a:endParaRPr>
          </a:p>
        </p:txBody>
      </p:sp>
      <p:grpSp>
        <p:nvGrpSpPr>
          <p:cNvPr id="1314" name="Google Shape;1314;p53"/>
          <p:cNvGrpSpPr/>
          <p:nvPr/>
        </p:nvGrpSpPr>
        <p:grpSpPr>
          <a:xfrm>
            <a:off x="6852877" y="1461710"/>
            <a:ext cx="2291123" cy="3746724"/>
            <a:chOff x="5899190" y="378317"/>
            <a:chExt cx="2705305" cy="4424046"/>
          </a:xfrm>
        </p:grpSpPr>
        <p:sp>
          <p:nvSpPr>
            <p:cNvPr id="1315" name="Google Shape;1315;p53"/>
            <p:cNvSpPr/>
            <p:nvPr/>
          </p:nvSpPr>
          <p:spPr>
            <a:xfrm>
              <a:off x="8318570" y="2313575"/>
              <a:ext cx="285925" cy="553475"/>
            </a:xfrm>
            <a:custGeom>
              <a:avLst/>
              <a:gdLst/>
              <a:ahLst/>
              <a:cxnLst/>
              <a:rect l="l" t="t" r="r" b="b"/>
              <a:pathLst>
                <a:path w="11437" h="22139" extrusionOk="0">
                  <a:moveTo>
                    <a:pt x="5410" y="1"/>
                  </a:moveTo>
                  <a:lnTo>
                    <a:pt x="5339" y="60"/>
                  </a:lnTo>
                  <a:lnTo>
                    <a:pt x="5327" y="108"/>
                  </a:lnTo>
                  <a:lnTo>
                    <a:pt x="4710" y="10239"/>
                  </a:lnTo>
                  <a:lnTo>
                    <a:pt x="24" y="11295"/>
                  </a:lnTo>
                  <a:lnTo>
                    <a:pt x="0" y="11319"/>
                  </a:lnTo>
                  <a:lnTo>
                    <a:pt x="24" y="11342"/>
                  </a:lnTo>
                  <a:lnTo>
                    <a:pt x="4876" y="11888"/>
                  </a:lnTo>
                  <a:lnTo>
                    <a:pt x="5861" y="22032"/>
                  </a:lnTo>
                  <a:lnTo>
                    <a:pt x="5873" y="22079"/>
                  </a:lnTo>
                  <a:lnTo>
                    <a:pt x="5944" y="22138"/>
                  </a:lnTo>
                  <a:lnTo>
                    <a:pt x="6027" y="22138"/>
                  </a:lnTo>
                  <a:lnTo>
                    <a:pt x="6098" y="22079"/>
                  </a:lnTo>
                  <a:lnTo>
                    <a:pt x="6110" y="22032"/>
                  </a:lnTo>
                  <a:lnTo>
                    <a:pt x="6727" y="11900"/>
                  </a:lnTo>
                  <a:lnTo>
                    <a:pt x="11413" y="10844"/>
                  </a:lnTo>
                  <a:lnTo>
                    <a:pt x="11437" y="10820"/>
                  </a:lnTo>
                  <a:lnTo>
                    <a:pt x="11413" y="10797"/>
                  </a:lnTo>
                  <a:lnTo>
                    <a:pt x="6561" y="10239"/>
                  </a:lnTo>
                  <a:lnTo>
                    <a:pt x="5576" y="108"/>
                  </a:lnTo>
                  <a:lnTo>
                    <a:pt x="5564" y="60"/>
                  </a:lnTo>
                  <a:lnTo>
                    <a:pt x="5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7990333" y="1845700"/>
              <a:ext cx="286250" cy="363950"/>
            </a:xfrm>
            <a:custGeom>
              <a:avLst/>
              <a:gdLst/>
              <a:ahLst/>
              <a:cxnLst/>
              <a:rect l="l" t="t" r="r" b="b"/>
              <a:pathLst>
                <a:path w="11450" h="14558" extrusionOk="0">
                  <a:moveTo>
                    <a:pt x="5363" y="1"/>
                  </a:moveTo>
                  <a:lnTo>
                    <a:pt x="5327" y="60"/>
                  </a:lnTo>
                  <a:lnTo>
                    <a:pt x="4710" y="6739"/>
                  </a:lnTo>
                  <a:lnTo>
                    <a:pt x="24" y="7427"/>
                  </a:lnTo>
                  <a:lnTo>
                    <a:pt x="1" y="7439"/>
                  </a:lnTo>
                  <a:lnTo>
                    <a:pt x="24" y="7463"/>
                  </a:lnTo>
                  <a:lnTo>
                    <a:pt x="4687" y="8317"/>
                  </a:lnTo>
                  <a:lnTo>
                    <a:pt x="5873" y="14498"/>
                  </a:lnTo>
                  <a:lnTo>
                    <a:pt x="5909" y="14557"/>
                  </a:lnTo>
                  <a:lnTo>
                    <a:pt x="6087" y="14557"/>
                  </a:lnTo>
                  <a:lnTo>
                    <a:pt x="6122" y="14498"/>
                  </a:lnTo>
                  <a:lnTo>
                    <a:pt x="6704" y="8056"/>
                  </a:lnTo>
                  <a:lnTo>
                    <a:pt x="11425" y="7131"/>
                  </a:lnTo>
                  <a:lnTo>
                    <a:pt x="11449" y="7119"/>
                  </a:lnTo>
                  <a:lnTo>
                    <a:pt x="11425" y="7107"/>
                  </a:lnTo>
                  <a:lnTo>
                    <a:pt x="6727" y="6478"/>
                  </a:lnTo>
                  <a:lnTo>
                    <a:pt x="5577" y="60"/>
                  </a:lnTo>
                  <a:lnTo>
                    <a:pt x="5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53"/>
            <p:cNvGrpSpPr/>
            <p:nvPr/>
          </p:nvGrpSpPr>
          <p:grpSpPr>
            <a:xfrm>
              <a:off x="5899190" y="378317"/>
              <a:ext cx="1929760" cy="4424046"/>
              <a:chOff x="2311600" y="1020750"/>
              <a:chExt cx="1129175" cy="2588675"/>
            </a:xfrm>
          </p:grpSpPr>
          <p:sp>
            <p:nvSpPr>
              <p:cNvPr id="1318" name="Google Shape;1318;p53"/>
              <p:cNvSpPr/>
              <p:nvPr/>
            </p:nvSpPr>
            <p:spPr>
              <a:xfrm>
                <a:off x="2370050" y="1764000"/>
                <a:ext cx="1070725" cy="1593600"/>
              </a:xfrm>
              <a:custGeom>
                <a:avLst/>
                <a:gdLst/>
                <a:ahLst/>
                <a:cxnLst/>
                <a:rect l="l" t="t" r="r" b="b"/>
                <a:pathLst>
                  <a:path w="42829" h="63744" extrusionOk="0">
                    <a:moveTo>
                      <a:pt x="28283" y="0"/>
                    </a:moveTo>
                    <a:lnTo>
                      <a:pt x="26492" y="36"/>
                    </a:lnTo>
                    <a:lnTo>
                      <a:pt x="24843" y="166"/>
                    </a:lnTo>
                    <a:lnTo>
                      <a:pt x="23644" y="333"/>
                    </a:lnTo>
                    <a:lnTo>
                      <a:pt x="22387" y="570"/>
                    </a:lnTo>
                    <a:lnTo>
                      <a:pt x="21082" y="902"/>
                    </a:lnTo>
                    <a:lnTo>
                      <a:pt x="19741" y="1317"/>
                    </a:lnTo>
                    <a:lnTo>
                      <a:pt x="18413" y="1851"/>
                    </a:lnTo>
                    <a:lnTo>
                      <a:pt x="17084" y="2504"/>
                    </a:lnTo>
                    <a:lnTo>
                      <a:pt x="15779" y="3287"/>
                    </a:lnTo>
                    <a:lnTo>
                      <a:pt x="14533" y="4212"/>
                    </a:lnTo>
                    <a:lnTo>
                      <a:pt x="13347" y="5292"/>
                    </a:lnTo>
                    <a:lnTo>
                      <a:pt x="12801" y="5908"/>
                    </a:lnTo>
                    <a:lnTo>
                      <a:pt x="12326" y="6430"/>
                    </a:lnTo>
                    <a:lnTo>
                      <a:pt x="11508" y="7463"/>
                    </a:lnTo>
                    <a:lnTo>
                      <a:pt x="10950" y="8269"/>
                    </a:lnTo>
                    <a:lnTo>
                      <a:pt x="10416" y="9183"/>
                    </a:lnTo>
                    <a:lnTo>
                      <a:pt x="9954" y="10191"/>
                    </a:lnTo>
                    <a:lnTo>
                      <a:pt x="9574" y="11306"/>
                    </a:lnTo>
                    <a:lnTo>
                      <a:pt x="9325" y="12517"/>
                    </a:lnTo>
                    <a:lnTo>
                      <a:pt x="9266" y="13157"/>
                    </a:lnTo>
                    <a:lnTo>
                      <a:pt x="9242" y="13596"/>
                    </a:lnTo>
                    <a:lnTo>
                      <a:pt x="9266" y="14403"/>
                    </a:lnTo>
                    <a:lnTo>
                      <a:pt x="9361" y="15150"/>
                    </a:lnTo>
                    <a:lnTo>
                      <a:pt x="9527" y="15862"/>
                    </a:lnTo>
                    <a:lnTo>
                      <a:pt x="9847" y="16871"/>
                    </a:lnTo>
                    <a:lnTo>
                      <a:pt x="10405" y="18164"/>
                    </a:lnTo>
                    <a:lnTo>
                      <a:pt x="11010" y="19469"/>
                    </a:lnTo>
                    <a:lnTo>
                      <a:pt x="11591" y="20869"/>
                    </a:lnTo>
                    <a:lnTo>
                      <a:pt x="11959" y="22043"/>
                    </a:lnTo>
                    <a:lnTo>
                      <a:pt x="12160" y="22897"/>
                    </a:lnTo>
                    <a:lnTo>
                      <a:pt x="12291" y="23835"/>
                    </a:lnTo>
                    <a:lnTo>
                      <a:pt x="12374" y="24843"/>
                    </a:lnTo>
                    <a:lnTo>
                      <a:pt x="12386" y="25389"/>
                    </a:lnTo>
                    <a:lnTo>
                      <a:pt x="12386" y="26148"/>
                    </a:lnTo>
                    <a:lnTo>
                      <a:pt x="12315" y="27477"/>
                    </a:lnTo>
                    <a:lnTo>
                      <a:pt x="12196" y="28390"/>
                    </a:lnTo>
                    <a:lnTo>
                      <a:pt x="11982" y="29304"/>
                    </a:lnTo>
                    <a:lnTo>
                      <a:pt x="11650" y="30170"/>
                    </a:lnTo>
                    <a:lnTo>
                      <a:pt x="11176" y="30965"/>
                    </a:lnTo>
                    <a:lnTo>
                      <a:pt x="10701" y="31487"/>
                    </a:lnTo>
                    <a:lnTo>
                      <a:pt x="10321" y="31783"/>
                    </a:lnTo>
                    <a:lnTo>
                      <a:pt x="10108" y="31914"/>
                    </a:lnTo>
                    <a:lnTo>
                      <a:pt x="9871" y="32056"/>
                    </a:lnTo>
                    <a:lnTo>
                      <a:pt x="9361" y="32281"/>
                    </a:lnTo>
                    <a:lnTo>
                      <a:pt x="8839" y="32436"/>
                    </a:lnTo>
                    <a:lnTo>
                      <a:pt x="8305" y="32519"/>
                    </a:lnTo>
                    <a:lnTo>
                      <a:pt x="7498" y="32566"/>
                    </a:lnTo>
                    <a:lnTo>
                      <a:pt x="6442" y="32459"/>
                    </a:lnTo>
                    <a:lnTo>
                      <a:pt x="5469" y="32246"/>
                    </a:lnTo>
                    <a:lnTo>
                      <a:pt x="4615" y="31973"/>
                    </a:lnTo>
                    <a:lnTo>
                      <a:pt x="3666" y="31581"/>
                    </a:lnTo>
                    <a:lnTo>
                      <a:pt x="3405" y="31439"/>
                    </a:lnTo>
                    <a:lnTo>
                      <a:pt x="1661" y="31724"/>
                    </a:lnTo>
                    <a:lnTo>
                      <a:pt x="1459" y="32293"/>
                    </a:lnTo>
                    <a:lnTo>
                      <a:pt x="1091" y="33563"/>
                    </a:lnTo>
                    <a:lnTo>
                      <a:pt x="771" y="34951"/>
                    </a:lnTo>
                    <a:lnTo>
                      <a:pt x="498" y="36434"/>
                    </a:lnTo>
                    <a:lnTo>
                      <a:pt x="285" y="37988"/>
                    </a:lnTo>
                    <a:lnTo>
                      <a:pt x="131" y="39601"/>
                    </a:lnTo>
                    <a:lnTo>
                      <a:pt x="36" y="41250"/>
                    </a:lnTo>
                    <a:lnTo>
                      <a:pt x="0" y="42923"/>
                    </a:lnTo>
                    <a:lnTo>
                      <a:pt x="36" y="44608"/>
                    </a:lnTo>
                    <a:lnTo>
                      <a:pt x="142" y="46257"/>
                    </a:lnTo>
                    <a:lnTo>
                      <a:pt x="332" y="47882"/>
                    </a:lnTo>
                    <a:lnTo>
                      <a:pt x="581" y="49436"/>
                    </a:lnTo>
                    <a:lnTo>
                      <a:pt x="925" y="50931"/>
                    </a:lnTo>
                    <a:lnTo>
                      <a:pt x="1352" y="52319"/>
                    </a:lnTo>
                    <a:lnTo>
                      <a:pt x="1863" y="53600"/>
                    </a:lnTo>
                    <a:lnTo>
                      <a:pt x="2456" y="54751"/>
                    </a:lnTo>
                    <a:lnTo>
                      <a:pt x="2800" y="55261"/>
                    </a:lnTo>
                    <a:lnTo>
                      <a:pt x="3156" y="55760"/>
                    </a:lnTo>
                    <a:lnTo>
                      <a:pt x="3891" y="56685"/>
                    </a:lnTo>
                    <a:lnTo>
                      <a:pt x="4674" y="57539"/>
                    </a:lnTo>
                    <a:lnTo>
                      <a:pt x="5469" y="58334"/>
                    </a:lnTo>
                    <a:lnTo>
                      <a:pt x="6703" y="59390"/>
                    </a:lnTo>
                    <a:lnTo>
                      <a:pt x="8364" y="60564"/>
                    </a:lnTo>
                    <a:lnTo>
                      <a:pt x="9977" y="61514"/>
                    </a:lnTo>
                    <a:lnTo>
                      <a:pt x="11496" y="62249"/>
                    </a:lnTo>
                    <a:lnTo>
                      <a:pt x="13454" y="63032"/>
                    </a:lnTo>
                    <a:lnTo>
                      <a:pt x="14391" y="63317"/>
                    </a:lnTo>
                    <a:lnTo>
                      <a:pt x="15340" y="63495"/>
                    </a:lnTo>
                    <a:lnTo>
                      <a:pt x="17452" y="63696"/>
                    </a:lnTo>
                    <a:lnTo>
                      <a:pt x="19124" y="63744"/>
                    </a:lnTo>
                    <a:lnTo>
                      <a:pt x="20999" y="63649"/>
                    </a:lnTo>
                    <a:lnTo>
                      <a:pt x="23016" y="63364"/>
                    </a:lnTo>
                    <a:lnTo>
                      <a:pt x="24594" y="62985"/>
                    </a:lnTo>
                    <a:lnTo>
                      <a:pt x="25673" y="62664"/>
                    </a:lnTo>
                    <a:lnTo>
                      <a:pt x="26753" y="62261"/>
                    </a:lnTo>
                    <a:lnTo>
                      <a:pt x="27844" y="61775"/>
                    </a:lnTo>
                    <a:lnTo>
                      <a:pt x="28390" y="61490"/>
                    </a:lnTo>
                    <a:lnTo>
                      <a:pt x="29066" y="61122"/>
                    </a:lnTo>
                    <a:lnTo>
                      <a:pt x="30359" y="60303"/>
                    </a:lnTo>
                    <a:lnTo>
                      <a:pt x="31581" y="59378"/>
                    </a:lnTo>
                    <a:lnTo>
                      <a:pt x="32708" y="58358"/>
                    </a:lnTo>
                    <a:lnTo>
                      <a:pt x="33752" y="57255"/>
                    </a:lnTo>
                    <a:lnTo>
                      <a:pt x="34713" y="56068"/>
                    </a:lnTo>
                    <a:lnTo>
                      <a:pt x="35579" y="54799"/>
                    </a:lnTo>
                    <a:lnTo>
                      <a:pt x="36362" y="53470"/>
                    </a:lnTo>
                    <a:lnTo>
                      <a:pt x="37039" y="52070"/>
                    </a:lnTo>
                    <a:lnTo>
                      <a:pt x="37620" y="50611"/>
                    </a:lnTo>
                    <a:lnTo>
                      <a:pt x="38106" y="49092"/>
                    </a:lnTo>
                    <a:lnTo>
                      <a:pt x="38474" y="47538"/>
                    </a:lnTo>
                    <a:lnTo>
                      <a:pt x="38747" y="45937"/>
                    </a:lnTo>
                    <a:lnTo>
                      <a:pt x="38901" y="44299"/>
                    </a:lnTo>
                    <a:lnTo>
                      <a:pt x="38949" y="42627"/>
                    </a:lnTo>
                    <a:lnTo>
                      <a:pt x="38889" y="40930"/>
                    </a:lnTo>
                    <a:lnTo>
                      <a:pt x="38806" y="40076"/>
                    </a:lnTo>
                    <a:lnTo>
                      <a:pt x="38510" y="40076"/>
                    </a:lnTo>
                    <a:lnTo>
                      <a:pt x="37489" y="39981"/>
                    </a:lnTo>
                    <a:lnTo>
                      <a:pt x="36612" y="39827"/>
                    </a:lnTo>
                    <a:lnTo>
                      <a:pt x="35639" y="39578"/>
                    </a:lnTo>
                    <a:lnTo>
                      <a:pt x="34654" y="39186"/>
                    </a:lnTo>
                    <a:lnTo>
                      <a:pt x="33966" y="38771"/>
                    </a:lnTo>
                    <a:lnTo>
                      <a:pt x="33527" y="38451"/>
                    </a:lnTo>
                    <a:lnTo>
                      <a:pt x="33135" y="38071"/>
                    </a:lnTo>
                    <a:lnTo>
                      <a:pt x="32780" y="37644"/>
                    </a:lnTo>
                    <a:lnTo>
                      <a:pt x="32637" y="37407"/>
                    </a:lnTo>
                    <a:lnTo>
                      <a:pt x="32507" y="37193"/>
                    </a:lnTo>
                    <a:lnTo>
                      <a:pt x="32317" y="36742"/>
                    </a:lnTo>
                    <a:lnTo>
                      <a:pt x="32127" y="36066"/>
                    </a:lnTo>
                    <a:lnTo>
                      <a:pt x="32056" y="35141"/>
                    </a:lnTo>
                    <a:lnTo>
                      <a:pt x="32163" y="34215"/>
                    </a:lnTo>
                    <a:lnTo>
                      <a:pt x="32400" y="33314"/>
                    </a:lnTo>
                    <a:lnTo>
                      <a:pt x="32720" y="32448"/>
                    </a:lnTo>
                    <a:lnTo>
                      <a:pt x="33266" y="31237"/>
                    </a:lnTo>
                    <a:lnTo>
                      <a:pt x="33622" y="30561"/>
                    </a:lnTo>
                    <a:lnTo>
                      <a:pt x="33883" y="30075"/>
                    </a:lnTo>
                    <a:lnTo>
                      <a:pt x="34417" y="29221"/>
                    </a:lnTo>
                    <a:lnTo>
                      <a:pt x="34962" y="28461"/>
                    </a:lnTo>
                    <a:lnTo>
                      <a:pt x="35532" y="27785"/>
                    </a:lnTo>
                    <a:lnTo>
                      <a:pt x="36398" y="26907"/>
                    </a:lnTo>
                    <a:lnTo>
                      <a:pt x="37561" y="25934"/>
                    </a:lnTo>
                    <a:lnTo>
                      <a:pt x="38711" y="25056"/>
                    </a:lnTo>
                    <a:lnTo>
                      <a:pt x="39791" y="24167"/>
                    </a:lnTo>
                    <a:lnTo>
                      <a:pt x="40550" y="23419"/>
                    </a:lnTo>
                    <a:lnTo>
                      <a:pt x="41013" y="22862"/>
                    </a:lnTo>
                    <a:lnTo>
                      <a:pt x="41440" y="22233"/>
                    </a:lnTo>
                    <a:lnTo>
                      <a:pt x="41843" y="21533"/>
                    </a:lnTo>
                    <a:lnTo>
                      <a:pt x="42021" y="21141"/>
                    </a:lnTo>
                    <a:lnTo>
                      <a:pt x="42259" y="20536"/>
                    </a:lnTo>
                    <a:lnTo>
                      <a:pt x="42603" y="19350"/>
                    </a:lnTo>
                    <a:lnTo>
                      <a:pt x="42781" y="18187"/>
                    </a:lnTo>
                    <a:lnTo>
                      <a:pt x="42828" y="17072"/>
                    </a:lnTo>
                    <a:lnTo>
                      <a:pt x="42769" y="16028"/>
                    </a:lnTo>
                    <a:lnTo>
                      <a:pt x="42638" y="15055"/>
                    </a:lnTo>
                    <a:lnTo>
                      <a:pt x="42389" y="13762"/>
                    </a:lnTo>
                    <a:lnTo>
                      <a:pt x="42223" y="13074"/>
                    </a:lnTo>
                    <a:lnTo>
                      <a:pt x="42010" y="12279"/>
                    </a:lnTo>
                    <a:lnTo>
                      <a:pt x="41452" y="10773"/>
                    </a:lnTo>
                    <a:lnTo>
                      <a:pt x="40776" y="9373"/>
                    </a:lnTo>
                    <a:lnTo>
                      <a:pt x="39981" y="8080"/>
                    </a:lnTo>
                    <a:lnTo>
                      <a:pt x="39103" y="6893"/>
                    </a:lnTo>
                    <a:lnTo>
                      <a:pt x="38154" y="5802"/>
                    </a:lnTo>
                    <a:lnTo>
                      <a:pt x="37169" y="4817"/>
                    </a:lnTo>
                    <a:lnTo>
                      <a:pt x="36161" y="3927"/>
                    </a:lnTo>
                    <a:lnTo>
                      <a:pt x="35152" y="3144"/>
                    </a:lnTo>
                    <a:lnTo>
                      <a:pt x="34168" y="2444"/>
                    </a:lnTo>
                    <a:lnTo>
                      <a:pt x="32756" y="1555"/>
                    </a:lnTo>
                    <a:lnTo>
                      <a:pt x="31178" y="712"/>
                    </a:lnTo>
                    <a:lnTo>
                      <a:pt x="30086" y="202"/>
                    </a:lnTo>
                    <a:lnTo>
                      <a:pt x="29802" y="83"/>
                    </a:lnTo>
                    <a:lnTo>
                      <a:pt x="29493" y="60"/>
                    </a:lnTo>
                    <a:lnTo>
                      <a:pt x="28283" y="0"/>
                    </a:lnTo>
                    <a:close/>
                  </a:path>
                </a:pathLst>
              </a:custGeom>
              <a:solidFill>
                <a:srgbClr val="E0A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53"/>
              <p:cNvSpPr/>
              <p:nvPr/>
            </p:nvSpPr>
            <p:spPr>
              <a:xfrm>
                <a:off x="2311600" y="1770825"/>
                <a:ext cx="1085275" cy="1593600"/>
              </a:xfrm>
              <a:custGeom>
                <a:avLst/>
                <a:gdLst/>
                <a:ahLst/>
                <a:cxnLst/>
                <a:rect l="l" t="t" r="r" b="b"/>
                <a:pathLst>
                  <a:path w="43411" h="63744" extrusionOk="0">
                    <a:moveTo>
                      <a:pt x="28877" y="0"/>
                    </a:moveTo>
                    <a:lnTo>
                      <a:pt x="27086" y="36"/>
                    </a:lnTo>
                    <a:lnTo>
                      <a:pt x="25437" y="178"/>
                    </a:lnTo>
                    <a:lnTo>
                      <a:pt x="24238" y="332"/>
                    </a:lnTo>
                    <a:lnTo>
                      <a:pt x="22969" y="570"/>
                    </a:lnTo>
                    <a:lnTo>
                      <a:pt x="21664" y="902"/>
                    </a:lnTo>
                    <a:lnTo>
                      <a:pt x="20335" y="1317"/>
                    </a:lnTo>
                    <a:lnTo>
                      <a:pt x="18995" y="1851"/>
                    </a:lnTo>
                    <a:lnTo>
                      <a:pt x="17678" y="2503"/>
                    </a:lnTo>
                    <a:lnTo>
                      <a:pt x="16373" y="3286"/>
                    </a:lnTo>
                    <a:lnTo>
                      <a:pt x="15127" y="4212"/>
                    </a:lnTo>
                    <a:lnTo>
                      <a:pt x="13941" y="5291"/>
                    </a:lnTo>
                    <a:lnTo>
                      <a:pt x="13383" y="5908"/>
                    </a:lnTo>
                    <a:lnTo>
                      <a:pt x="12920" y="6430"/>
                    </a:lnTo>
                    <a:lnTo>
                      <a:pt x="12102" y="7463"/>
                    </a:lnTo>
                    <a:lnTo>
                      <a:pt x="11544" y="8269"/>
                    </a:lnTo>
                    <a:lnTo>
                      <a:pt x="11010" y="9183"/>
                    </a:lnTo>
                    <a:lnTo>
                      <a:pt x="10536" y="10191"/>
                    </a:lnTo>
                    <a:lnTo>
                      <a:pt x="10168" y="11306"/>
                    </a:lnTo>
                    <a:lnTo>
                      <a:pt x="9919" y="12516"/>
                    </a:lnTo>
                    <a:lnTo>
                      <a:pt x="9860" y="13157"/>
                    </a:lnTo>
                    <a:lnTo>
                      <a:pt x="9836" y="13596"/>
                    </a:lnTo>
                    <a:lnTo>
                      <a:pt x="9860" y="14403"/>
                    </a:lnTo>
                    <a:lnTo>
                      <a:pt x="9955" y="15150"/>
                    </a:lnTo>
                    <a:lnTo>
                      <a:pt x="10109" y="15862"/>
                    </a:lnTo>
                    <a:lnTo>
                      <a:pt x="10441" y="16870"/>
                    </a:lnTo>
                    <a:lnTo>
                      <a:pt x="10987" y="18164"/>
                    </a:lnTo>
                    <a:lnTo>
                      <a:pt x="11604" y="19469"/>
                    </a:lnTo>
                    <a:lnTo>
                      <a:pt x="12185" y="20868"/>
                    </a:lnTo>
                    <a:lnTo>
                      <a:pt x="12553" y="22043"/>
                    </a:lnTo>
                    <a:lnTo>
                      <a:pt x="12743" y="22909"/>
                    </a:lnTo>
                    <a:lnTo>
                      <a:pt x="12885" y="23834"/>
                    </a:lnTo>
                    <a:lnTo>
                      <a:pt x="12968" y="24843"/>
                    </a:lnTo>
                    <a:lnTo>
                      <a:pt x="12968" y="25389"/>
                    </a:lnTo>
                    <a:lnTo>
                      <a:pt x="12968" y="26148"/>
                    </a:lnTo>
                    <a:lnTo>
                      <a:pt x="12909" y="27477"/>
                    </a:lnTo>
                    <a:lnTo>
                      <a:pt x="12790" y="28390"/>
                    </a:lnTo>
                    <a:lnTo>
                      <a:pt x="12576" y="29304"/>
                    </a:lnTo>
                    <a:lnTo>
                      <a:pt x="12244" y="30181"/>
                    </a:lnTo>
                    <a:lnTo>
                      <a:pt x="11770" y="30964"/>
                    </a:lnTo>
                    <a:lnTo>
                      <a:pt x="11283" y="31486"/>
                    </a:lnTo>
                    <a:lnTo>
                      <a:pt x="10916" y="31783"/>
                    </a:lnTo>
                    <a:lnTo>
                      <a:pt x="10702" y="31925"/>
                    </a:lnTo>
                    <a:lnTo>
                      <a:pt x="10453" y="32056"/>
                    </a:lnTo>
                    <a:lnTo>
                      <a:pt x="9955" y="32281"/>
                    </a:lnTo>
                    <a:lnTo>
                      <a:pt x="9421" y="32436"/>
                    </a:lnTo>
                    <a:lnTo>
                      <a:pt x="8887" y="32519"/>
                    </a:lnTo>
                    <a:lnTo>
                      <a:pt x="8080" y="32566"/>
                    </a:lnTo>
                    <a:lnTo>
                      <a:pt x="7036" y="32459"/>
                    </a:lnTo>
                    <a:lnTo>
                      <a:pt x="6051" y="32246"/>
                    </a:lnTo>
                    <a:lnTo>
                      <a:pt x="5209" y="31973"/>
                    </a:lnTo>
                    <a:lnTo>
                      <a:pt x="4260" y="31581"/>
                    </a:lnTo>
                    <a:lnTo>
                      <a:pt x="3999" y="31451"/>
                    </a:lnTo>
                    <a:lnTo>
                      <a:pt x="3524" y="32163"/>
                    </a:lnTo>
                    <a:lnTo>
                      <a:pt x="2694" y="33646"/>
                    </a:lnTo>
                    <a:lnTo>
                      <a:pt x="1958" y="35152"/>
                    </a:lnTo>
                    <a:lnTo>
                      <a:pt x="1353" y="36671"/>
                    </a:lnTo>
                    <a:lnTo>
                      <a:pt x="855" y="38225"/>
                    </a:lnTo>
                    <a:lnTo>
                      <a:pt x="464" y="39779"/>
                    </a:lnTo>
                    <a:lnTo>
                      <a:pt x="191" y="41345"/>
                    </a:lnTo>
                    <a:lnTo>
                      <a:pt x="36" y="42899"/>
                    </a:lnTo>
                    <a:lnTo>
                      <a:pt x="1" y="44453"/>
                    </a:lnTo>
                    <a:lnTo>
                      <a:pt x="72" y="45996"/>
                    </a:lnTo>
                    <a:lnTo>
                      <a:pt x="262" y="47526"/>
                    </a:lnTo>
                    <a:lnTo>
                      <a:pt x="570" y="49021"/>
                    </a:lnTo>
                    <a:lnTo>
                      <a:pt x="997" y="50480"/>
                    </a:lnTo>
                    <a:lnTo>
                      <a:pt x="1531" y="51904"/>
                    </a:lnTo>
                    <a:lnTo>
                      <a:pt x="2184" y="53292"/>
                    </a:lnTo>
                    <a:lnTo>
                      <a:pt x="2955" y="54621"/>
                    </a:lnTo>
                    <a:lnTo>
                      <a:pt x="3394" y="55261"/>
                    </a:lnTo>
                    <a:lnTo>
                      <a:pt x="3738" y="55760"/>
                    </a:lnTo>
                    <a:lnTo>
                      <a:pt x="4485" y="56685"/>
                    </a:lnTo>
                    <a:lnTo>
                      <a:pt x="5257" y="57551"/>
                    </a:lnTo>
                    <a:lnTo>
                      <a:pt x="6063" y="58334"/>
                    </a:lnTo>
                    <a:lnTo>
                      <a:pt x="7297" y="59390"/>
                    </a:lnTo>
                    <a:lnTo>
                      <a:pt x="8958" y="60564"/>
                    </a:lnTo>
                    <a:lnTo>
                      <a:pt x="10571" y="61513"/>
                    </a:lnTo>
                    <a:lnTo>
                      <a:pt x="12078" y="62249"/>
                    </a:lnTo>
                    <a:lnTo>
                      <a:pt x="14048" y="63032"/>
                    </a:lnTo>
                    <a:lnTo>
                      <a:pt x="14973" y="63329"/>
                    </a:lnTo>
                    <a:lnTo>
                      <a:pt x="15934" y="63495"/>
                    </a:lnTo>
                    <a:lnTo>
                      <a:pt x="18034" y="63708"/>
                    </a:lnTo>
                    <a:lnTo>
                      <a:pt x="19718" y="63744"/>
                    </a:lnTo>
                    <a:lnTo>
                      <a:pt x="21593" y="63649"/>
                    </a:lnTo>
                    <a:lnTo>
                      <a:pt x="23610" y="63364"/>
                    </a:lnTo>
                    <a:lnTo>
                      <a:pt x="25188" y="62996"/>
                    </a:lnTo>
                    <a:lnTo>
                      <a:pt x="26255" y="62664"/>
                    </a:lnTo>
                    <a:lnTo>
                      <a:pt x="27347" y="62261"/>
                    </a:lnTo>
                    <a:lnTo>
                      <a:pt x="28426" y="61774"/>
                    </a:lnTo>
                    <a:lnTo>
                      <a:pt x="28972" y="61490"/>
                    </a:lnTo>
                    <a:lnTo>
                      <a:pt x="29660" y="61122"/>
                    </a:lnTo>
                    <a:lnTo>
                      <a:pt x="30953" y="60303"/>
                    </a:lnTo>
                    <a:lnTo>
                      <a:pt x="32163" y="59378"/>
                    </a:lnTo>
                    <a:lnTo>
                      <a:pt x="33302" y="58358"/>
                    </a:lnTo>
                    <a:lnTo>
                      <a:pt x="34346" y="57254"/>
                    </a:lnTo>
                    <a:lnTo>
                      <a:pt x="35307" y="56068"/>
                    </a:lnTo>
                    <a:lnTo>
                      <a:pt x="36173" y="54799"/>
                    </a:lnTo>
                    <a:lnTo>
                      <a:pt x="36956" y="53470"/>
                    </a:lnTo>
                    <a:lnTo>
                      <a:pt x="37633" y="52070"/>
                    </a:lnTo>
                    <a:lnTo>
                      <a:pt x="38214" y="50611"/>
                    </a:lnTo>
                    <a:lnTo>
                      <a:pt x="38689" y="49104"/>
                    </a:lnTo>
                    <a:lnTo>
                      <a:pt x="39068" y="47538"/>
                    </a:lnTo>
                    <a:lnTo>
                      <a:pt x="39341" y="45936"/>
                    </a:lnTo>
                    <a:lnTo>
                      <a:pt x="39495" y="44299"/>
                    </a:lnTo>
                    <a:lnTo>
                      <a:pt x="39543" y="42626"/>
                    </a:lnTo>
                    <a:lnTo>
                      <a:pt x="39472" y="40930"/>
                    </a:lnTo>
                    <a:lnTo>
                      <a:pt x="39400" y="40076"/>
                    </a:lnTo>
                    <a:lnTo>
                      <a:pt x="39104" y="40076"/>
                    </a:lnTo>
                    <a:lnTo>
                      <a:pt x="38072" y="39981"/>
                    </a:lnTo>
                    <a:lnTo>
                      <a:pt x="37194" y="39838"/>
                    </a:lnTo>
                    <a:lnTo>
                      <a:pt x="36233" y="39577"/>
                    </a:lnTo>
                    <a:lnTo>
                      <a:pt x="35248" y="39186"/>
                    </a:lnTo>
                    <a:lnTo>
                      <a:pt x="34548" y="38783"/>
                    </a:lnTo>
                    <a:lnTo>
                      <a:pt x="34121" y="38450"/>
                    </a:lnTo>
                    <a:lnTo>
                      <a:pt x="33718" y="38071"/>
                    </a:lnTo>
                    <a:lnTo>
                      <a:pt x="33374" y="37644"/>
                    </a:lnTo>
                    <a:lnTo>
                      <a:pt x="33219" y="37406"/>
                    </a:lnTo>
                    <a:lnTo>
                      <a:pt x="33101" y="37193"/>
                    </a:lnTo>
                    <a:lnTo>
                      <a:pt x="32899" y="36754"/>
                    </a:lnTo>
                    <a:lnTo>
                      <a:pt x="32709" y="36066"/>
                    </a:lnTo>
                    <a:lnTo>
                      <a:pt x="32650" y="35152"/>
                    </a:lnTo>
                    <a:lnTo>
                      <a:pt x="32757" y="34227"/>
                    </a:lnTo>
                    <a:lnTo>
                      <a:pt x="32982" y="33313"/>
                    </a:lnTo>
                    <a:lnTo>
                      <a:pt x="33302" y="32447"/>
                    </a:lnTo>
                    <a:lnTo>
                      <a:pt x="33860" y="31237"/>
                    </a:lnTo>
                    <a:lnTo>
                      <a:pt x="34216" y="30561"/>
                    </a:lnTo>
                    <a:lnTo>
                      <a:pt x="34465" y="30087"/>
                    </a:lnTo>
                    <a:lnTo>
                      <a:pt x="34999" y="29220"/>
                    </a:lnTo>
                    <a:lnTo>
                      <a:pt x="35557" y="28461"/>
                    </a:lnTo>
                    <a:lnTo>
                      <a:pt x="36126" y="27797"/>
                    </a:lnTo>
                    <a:lnTo>
                      <a:pt x="36992" y="26919"/>
                    </a:lnTo>
                    <a:lnTo>
                      <a:pt x="38155" y="25934"/>
                    </a:lnTo>
                    <a:lnTo>
                      <a:pt x="39294" y="25056"/>
                    </a:lnTo>
                    <a:lnTo>
                      <a:pt x="40385" y="24178"/>
                    </a:lnTo>
                    <a:lnTo>
                      <a:pt x="41132" y="23431"/>
                    </a:lnTo>
                    <a:lnTo>
                      <a:pt x="41607" y="22862"/>
                    </a:lnTo>
                    <a:lnTo>
                      <a:pt x="42034" y="22245"/>
                    </a:lnTo>
                    <a:lnTo>
                      <a:pt x="42426" y="21533"/>
                    </a:lnTo>
                    <a:lnTo>
                      <a:pt x="42604" y="21141"/>
                    </a:lnTo>
                    <a:lnTo>
                      <a:pt x="42853" y="20536"/>
                    </a:lnTo>
                    <a:lnTo>
                      <a:pt x="43185" y="19350"/>
                    </a:lnTo>
                    <a:lnTo>
                      <a:pt x="43363" y="18187"/>
                    </a:lnTo>
                    <a:lnTo>
                      <a:pt x="43410" y="17072"/>
                    </a:lnTo>
                    <a:lnTo>
                      <a:pt x="43363" y="16028"/>
                    </a:lnTo>
                    <a:lnTo>
                      <a:pt x="43232" y="15055"/>
                    </a:lnTo>
                    <a:lnTo>
                      <a:pt x="42983" y="13762"/>
                    </a:lnTo>
                    <a:lnTo>
                      <a:pt x="42817" y="13074"/>
                    </a:lnTo>
                    <a:lnTo>
                      <a:pt x="42604" y="12279"/>
                    </a:lnTo>
                    <a:lnTo>
                      <a:pt x="42046" y="10772"/>
                    </a:lnTo>
                    <a:lnTo>
                      <a:pt x="41370" y="9373"/>
                    </a:lnTo>
                    <a:lnTo>
                      <a:pt x="40575" y="8079"/>
                    </a:lnTo>
                    <a:lnTo>
                      <a:pt x="39697" y="6893"/>
                    </a:lnTo>
                    <a:lnTo>
                      <a:pt x="38748" y="5802"/>
                    </a:lnTo>
                    <a:lnTo>
                      <a:pt x="37763" y="4817"/>
                    </a:lnTo>
                    <a:lnTo>
                      <a:pt x="36755" y="3927"/>
                    </a:lnTo>
                    <a:lnTo>
                      <a:pt x="35746" y="3144"/>
                    </a:lnTo>
                    <a:lnTo>
                      <a:pt x="34750" y="2444"/>
                    </a:lnTo>
                    <a:lnTo>
                      <a:pt x="33350" y="1566"/>
                    </a:lnTo>
                    <a:lnTo>
                      <a:pt x="31772" y="712"/>
                    </a:lnTo>
                    <a:lnTo>
                      <a:pt x="30669" y="202"/>
                    </a:lnTo>
                    <a:lnTo>
                      <a:pt x="30396" y="83"/>
                    </a:lnTo>
                    <a:lnTo>
                      <a:pt x="30087" y="60"/>
                    </a:lnTo>
                    <a:lnTo>
                      <a:pt x="288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2831825" y="1231325"/>
                <a:ext cx="418825" cy="1278025"/>
              </a:xfrm>
              <a:custGeom>
                <a:avLst/>
                <a:gdLst/>
                <a:ahLst/>
                <a:cxnLst/>
                <a:rect l="l" t="t" r="r" b="b"/>
                <a:pathLst>
                  <a:path w="16753" h="51121" extrusionOk="0">
                    <a:moveTo>
                      <a:pt x="12766" y="0"/>
                    </a:moveTo>
                    <a:lnTo>
                      <a:pt x="1" y="49875"/>
                    </a:lnTo>
                    <a:lnTo>
                      <a:pt x="5114" y="51121"/>
                    </a:lnTo>
                    <a:lnTo>
                      <a:pt x="16752" y="973"/>
                    </a:lnTo>
                    <a:lnTo>
                      <a:pt x="127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3095800" y="1020750"/>
                <a:ext cx="198150" cy="311725"/>
              </a:xfrm>
              <a:custGeom>
                <a:avLst/>
                <a:gdLst/>
                <a:ahLst/>
                <a:cxnLst/>
                <a:rect l="l" t="t" r="r" b="b"/>
                <a:pathLst>
                  <a:path w="7926" h="12469" extrusionOk="0">
                    <a:moveTo>
                      <a:pt x="5007" y="0"/>
                    </a:moveTo>
                    <a:lnTo>
                      <a:pt x="4746" y="854"/>
                    </a:lnTo>
                    <a:lnTo>
                      <a:pt x="4034" y="2598"/>
                    </a:lnTo>
                    <a:lnTo>
                      <a:pt x="2717" y="5362"/>
                    </a:lnTo>
                    <a:lnTo>
                      <a:pt x="1745" y="7320"/>
                    </a:lnTo>
                    <a:lnTo>
                      <a:pt x="1317" y="8174"/>
                    </a:lnTo>
                    <a:lnTo>
                      <a:pt x="451" y="9788"/>
                    </a:lnTo>
                    <a:lnTo>
                      <a:pt x="1" y="10547"/>
                    </a:lnTo>
                    <a:lnTo>
                      <a:pt x="380" y="10843"/>
                    </a:lnTo>
                    <a:lnTo>
                      <a:pt x="1187" y="11365"/>
                    </a:lnTo>
                    <a:lnTo>
                      <a:pt x="2029" y="11781"/>
                    </a:lnTo>
                    <a:lnTo>
                      <a:pt x="2919" y="12113"/>
                    </a:lnTo>
                    <a:lnTo>
                      <a:pt x="3833" y="12326"/>
                    </a:lnTo>
                    <a:lnTo>
                      <a:pt x="4770" y="12457"/>
                    </a:lnTo>
                    <a:lnTo>
                      <a:pt x="5719" y="12469"/>
                    </a:lnTo>
                    <a:lnTo>
                      <a:pt x="6668" y="12374"/>
                    </a:lnTo>
                    <a:lnTo>
                      <a:pt x="7143" y="12291"/>
                    </a:lnTo>
                    <a:lnTo>
                      <a:pt x="7119" y="11448"/>
                    </a:lnTo>
                    <a:lnTo>
                      <a:pt x="7119" y="9681"/>
                    </a:lnTo>
                    <a:lnTo>
                      <a:pt x="7154" y="8767"/>
                    </a:lnTo>
                    <a:lnTo>
                      <a:pt x="7249" y="6561"/>
                    </a:lnTo>
                    <a:lnTo>
                      <a:pt x="7487" y="3500"/>
                    </a:lnTo>
                    <a:lnTo>
                      <a:pt x="7748" y="1602"/>
                    </a:lnTo>
                    <a:lnTo>
                      <a:pt x="7926" y="712"/>
                    </a:lnTo>
                    <a:lnTo>
                      <a:pt x="5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2623925" y="3128925"/>
                <a:ext cx="177375" cy="480500"/>
              </a:xfrm>
              <a:custGeom>
                <a:avLst/>
                <a:gdLst/>
                <a:ahLst/>
                <a:cxnLst/>
                <a:rect l="l" t="t" r="r" b="b"/>
                <a:pathLst>
                  <a:path w="7095" h="19220" extrusionOk="0">
                    <a:moveTo>
                      <a:pt x="1982" y="0"/>
                    </a:moveTo>
                    <a:lnTo>
                      <a:pt x="1946" y="1613"/>
                    </a:lnTo>
                    <a:lnTo>
                      <a:pt x="1804" y="4852"/>
                    </a:lnTo>
                    <a:lnTo>
                      <a:pt x="1566" y="8079"/>
                    </a:lnTo>
                    <a:lnTo>
                      <a:pt x="1234" y="11294"/>
                    </a:lnTo>
                    <a:lnTo>
                      <a:pt x="1033" y="12908"/>
                    </a:lnTo>
                    <a:lnTo>
                      <a:pt x="807" y="14545"/>
                    </a:lnTo>
                    <a:lnTo>
                      <a:pt x="285" y="17701"/>
                    </a:lnTo>
                    <a:lnTo>
                      <a:pt x="0" y="19219"/>
                    </a:lnTo>
                    <a:lnTo>
                      <a:pt x="439" y="17748"/>
                    </a:lnTo>
                    <a:lnTo>
                      <a:pt x="1412" y="14699"/>
                    </a:lnTo>
                    <a:lnTo>
                      <a:pt x="1970" y="13133"/>
                    </a:lnTo>
                    <a:lnTo>
                      <a:pt x="2516" y="11615"/>
                    </a:lnTo>
                    <a:lnTo>
                      <a:pt x="3702" y="8589"/>
                    </a:lnTo>
                    <a:lnTo>
                      <a:pt x="4983" y="5623"/>
                    </a:lnTo>
                    <a:lnTo>
                      <a:pt x="6359" y="2693"/>
                    </a:lnTo>
                    <a:lnTo>
                      <a:pt x="7095" y="1246"/>
                    </a:lnTo>
                    <a:lnTo>
                      <a:pt x="1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3"/>
              <p:cNvSpPr/>
              <p:nvPr/>
            </p:nvSpPr>
            <p:spPr>
              <a:xfrm>
                <a:off x="2564900" y="2485300"/>
                <a:ext cx="225725" cy="274675"/>
              </a:xfrm>
              <a:custGeom>
                <a:avLst/>
                <a:gdLst/>
                <a:ahLst/>
                <a:cxnLst/>
                <a:rect l="l" t="t" r="r" b="b"/>
                <a:pathLst>
                  <a:path w="9029" h="10987" fill="none" extrusionOk="0">
                    <a:moveTo>
                      <a:pt x="9017" y="1365"/>
                    </a:moveTo>
                    <a:lnTo>
                      <a:pt x="9029" y="1199"/>
                    </a:lnTo>
                    <a:lnTo>
                      <a:pt x="8981" y="902"/>
                    </a:lnTo>
                    <a:lnTo>
                      <a:pt x="8839" y="618"/>
                    </a:lnTo>
                    <a:lnTo>
                      <a:pt x="8625" y="380"/>
                    </a:lnTo>
                    <a:lnTo>
                      <a:pt x="8353" y="191"/>
                    </a:lnTo>
                    <a:lnTo>
                      <a:pt x="8044" y="60"/>
                    </a:lnTo>
                    <a:lnTo>
                      <a:pt x="7712" y="1"/>
                    </a:lnTo>
                    <a:lnTo>
                      <a:pt x="7380" y="25"/>
                    </a:lnTo>
                    <a:lnTo>
                      <a:pt x="7214" y="60"/>
                    </a:lnTo>
                    <a:lnTo>
                      <a:pt x="7059" y="119"/>
                    </a:lnTo>
                    <a:lnTo>
                      <a:pt x="6775" y="274"/>
                    </a:lnTo>
                    <a:lnTo>
                      <a:pt x="6407" y="606"/>
                    </a:lnTo>
                    <a:lnTo>
                      <a:pt x="6051" y="1163"/>
                    </a:lnTo>
                    <a:lnTo>
                      <a:pt x="5837" y="1804"/>
                    </a:lnTo>
                    <a:lnTo>
                      <a:pt x="5778" y="2136"/>
                    </a:lnTo>
                    <a:lnTo>
                      <a:pt x="5754" y="2468"/>
                    </a:lnTo>
                    <a:lnTo>
                      <a:pt x="5778" y="3133"/>
                    </a:lnTo>
                    <a:lnTo>
                      <a:pt x="5909" y="4129"/>
                    </a:lnTo>
                    <a:lnTo>
                      <a:pt x="6004" y="4794"/>
                    </a:lnTo>
                    <a:lnTo>
                      <a:pt x="6075" y="5363"/>
                    </a:lnTo>
                    <a:lnTo>
                      <a:pt x="6075" y="6526"/>
                    </a:lnTo>
                    <a:lnTo>
                      <a:pt x="5909" y="7665"/>
                    </a:lnTo>
                    <a:lnTo>
                      <a:pt x="5648" y="8483"/>
                    </a:lnTo>
                    <a:lnTo>
                      <a:pt x="5399" y="8994"/>
                    </a:lnTo>
                    <a:lnTo>
                      <a:pt x="5244" y="9243"/>
                    </a:lnTo>
                    <a:lnTo>
                      <a:pt x="5090" y="9480"/>
                    </a:lnTo>
                    <a:lnTo>
                      <a:pt x="4699" y="9919"/>
                    </a:lnTo>
                    <a:lnTo>
                      <a:pt x="4248" y="10287"/>
                    </a:lnTo>
                    <a:lnTo>
                      <a:pt x="3761" y="10595"/>
                    </a:lnTo>
                    <a:lnTo>
                      <a:pt x="3227" y="10821"/>
                    </a:lnTo>
                    <a:lnTo>
                      <a:pt x="2682" y="10951"/>
                    </a:lnTo>
                    <a:lnTo>
                      <a:pt x="2112" y="10987"/>
                    </a:lnTo>
                    <a:lnTo>
                      <a:pt x="1567" y="10915"/>
                    </a:lnTo>
                    <a:lnTo>
                      <a:pt x="1294" y="10821"/>
                    </a:lnTo>
                    <a:lnTo>
                      <a:pt x="1080" y="10737"/>
                    </a:lnTo>
                    <a:lnTo>
                      <a:pt x="689" y="10512"/>
                    </a:lnTo>
                    <a:lnTo>
                      <a:pt x="356" y="10204"/>
                    </a:lnTo>
                    <a:lnTo>
                      <a:pt x="119" y="9836"/>
                    </a:lnTo>
                    <a:lnTo>
                      <a:pt x="48" y="9622"/>
                    </a:lnTo>
                    <a:lnTo>
                      <a:pt x="1" y="9409"/>
                    </a:lnTo>
                    <a:lnTo>
                      <a:pt x="24" y="8958"/>
                    </a:lnTo>
                    <a:lnTo>
                      <a:pt x="202" y="8543"/>
                    </a:lnTo>
                    <a:lnTo>
                      <a:pt x="499" y="8222"/>
                    </a:lnTo>
                    <a:lnTo>
                      <a:pt x="700" y="8139"/>
                    </a:lnTo>
                    <a:lnTo>
                      <a:pt x="807" y="8104"/>
                    </a:lnTo>
                    <a:lnTo>
                      <a:pt x="1033" y="8080"/>
                    </a:lnTo>
                    <a:lnTo>
                      <a:pt x="1353" y="8163"/>
                    </a:lnTo>
                    <a:lnTo>
                      <a:pt x="1721" y="8424"/>
                    </a:lnTo>
                    <a:lnTo>
                      <a:pt x="1875" y="8697"/>
                    </a:lnTo>
                    <a:lnTo>
                      <a:pt x="1911" y="8910"/>
                    </a:lnTo>
                    <a:lnTo>
                      <a:pt x="1899" y="9017"/>
                    </a:lnTo>
                  </a:path>
                </a:pathLst>
              </a:custGeom>
              <a:noFill/>
              <a:ln w="222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3"/>
              <p:cNvSpPr/>
              <p:nvPr/>
            </p:nvSpPr>
            <p:spPr>
              <a:xfrm>
                <a:off x="2966200" y="2545825"/>
                <a:ext cx="120725" cy="317675"/>
              </a:xfrm>
              <a:custGeom>
                <a:avLst/>
                <a:gdLst/>
                <a:ahLst/>
                <a:cxnLst/>
                <a:rect l="l" t="t" r="r" b="b"/>
                <a:pathLst>
                  <a:path w="4829" h="12707" fill="none" extrusionOk="0">
                    <a:moveTo>
                      <a:pt x="297" y="736"/>
                    </a:moveTo>
                    <a:lnTo>
                      <a:pt x="356" y="581"/>
                    </a:lnTo>
                    <a:lnTo>
                      <a:pt x="534" y="332"/>
                    </a:lnTo>
                    <a:lnTo>
                      <a:pt x="795" y="154"/>
                    </a:lnTo>
                    <a:lnTo>
                      <a:pt x="1092" y="36"/>
                    </a:lnTo>
                    <a:lnTo>
                      <a:pt x="1424" y="0"/>
                    </a:lnTo>
                    <a:lnTo>
                      <a:pt x="1756" y="24"/>
                    </a:lnTo>
                    <a:lnTo>
                      <a:pt x="2076" y="119"/>
                    </a:lnTo>
                    <a:lnTo>
                      <a:pt x="2361" y="285"/>
                    </a:lnTo>
                    <a:lnTo>
                      <a:pt x="2492" y="403"/>
                    </a:lnTo>
                    <a:lnTo>
                      <a:pt x="2598" y="522"/>
                    </a:lnTo>
                    <a:lnTo>
                      <a:pt x="2776" y="795"/>
                    </a:lnTo>
                    <a:lnTo>
                      <a:pt x="2954" y="1246"/>
                    </a:lnTo>
                    <a:lnTo>
                      <a:pt x="3014" y="1910"/>
                    </a:lnTo>
                    <a:lnTo>
                      <a:pt x="2919" y="2586"/>
                    </a:lnTo>
                    <a:lnTo>
                      <a:pt x="2812" y="2907"/>
                    </a:lnTo>
                    <a:lnTo>
                      <a:pt x="2681" y="3215"/>
                    </a:lnTo>
                    <a:lnTo>
                      <a:pt x="2349" y="3785"/>
                    </a:lnTo>
                    <a:lnTo>
                      <a:pt x="1780" y="4615"/>
                    </a:lnTo>
                    <a:lnTo>
                      <a:pt x="1388" y="5161"/>
                    </a:lnTo>
                    <a:lnTo>
                      <a:pt x="1068" y="5635"/>
                    </a:lnTo>
                    <a:lnTo>
                      <a:pt x="522" y="6667"/>
                    </a:lnTo>
                    <a:lnTo>
                      <a:pt x="154" y="7759"/>
                    </a:lnTo>
                    <a:lnTo>
                      <a:pt x="12" y="8601"/>
                    </a:lnTo>
                    <a:lnTo>
                      <a:pt x="0" y="9171"/>
                    </a:lnTo>
                    <a:lnTo>
                      <a:pt x="24" y="9455"/>
                    </a:lnTo>
                    <a:lnTo>
                      <a:pt x="48" y="9740"/>
                    </a:lnTo>
                    <a:lnTo>
                      <a:pt x="190" y="10310"/>
                    </a:lnTo>
                    <a:lnTo>
                      <a:pt x="415" y="10843"/>
                    </a:lnTo>
                    <a:lnTo>
                      <a:pt x="712" y="11342"/>
                    </a:lnTo>
                    <a:lnTo>
                      <a:pt x="1080" y="11781"/>
                    </a:lnTo>
                    <a:lnTo>
                      <a:pt x="1507" y="12160"/>
                    </a:lnTo>
                    <a:lnTo>
                      <a:pt x="1993" y="12445"/>
                    </a:lnTo>
                    <a:lnTo>
                      <a:pt x="2515" y="12635"/>
                    </a:lnTo>
                    <a:lnTo>
                      <a:pt x="2800" y="12682"/>
                    </a:lnTo>
                    <a:lnTo>
                      <a:pt x="3025" y="12706"/>
                    </a:lnTo>
                    <a:lnTo>
                      <a:pt x="3476" y="12682"/>
                    </a:lnTo>
                    <a:lnTo>
                      <a:pt x="3915" y="12564"/>
                    </a:lnTo>
                    <a:lnTo>
                      <a:pt x="4295" y="12338"/>
                    </a:lnTo>
                    <a:lnTo>
                      <a:pt x="4461" y="12196"/>
                    </a:lnTo>
                    <a:lnTo>
                      <a:pt x="4603" y="12018"/>
                    </a:lnTo>
                    <a:lnTo>
                      <a:pt x="4793" y="11603"/>
                    </a:lnTo>
                    <a:lnTo>
                      <a:pt x="4829" y="11152"/>
                    </a:lnTo>
                    <a:lnTo>
                      <a:pt x="4698" y="10737"/>
                    </a:lnTo>
                    <a:lnTo>
                      <a:pt x="4568" y="10559"/>
                    </a:lnTo>
                    <a:lnTo>
                      <a:pt x="4485" y="10476"/>
                    </a:lnTo>
                    <a:lnTo>
                      <a:pt x="4295" y="10369"/>
                    </a:lnTo>
                    <a:lnTo>
                      <a:pt x="3974" y="10286"/>
                    </a:lnTo>
                    <a:lnTo>
                      <a:pt x="3536" y="10345"/>
                    </a:lnTo>
                    <a:lnTo>
                      <a:pt x="3263" y="10523"/>
                    </a:lnTo>
                    <a:lnTo>
                      <a:pt x="3132" y="10689"/>
                    </a:lnTo>
                    <a:lnTo>
                      <a:pt x="3097" y="10796"/>
                    </a:lnTo>
                  </a:path>
                </a:pathLst>
              </a:custGeom>
              <a:noFill/>
              <a:ln w="222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3188350" y="2009875"/>
                <a:ext cx="50150" cy="56675"/>
              </a:xfrm>
              <a:custGeom>
                <a:avLst/>
                <a:gdLst/>
                <a:ahLst/>
                <a:cxnLst/>
                <a:rect l="l" t="t" r="r" b="b"/>
                <a:pathLst>
                  <a:path w="2006" h="2267" extrusionOk="0">
                    <a:moveTo>
                      <a:pt x="487" y="0"/>
                    </a:moveTo>
                    <a:lnTo>
                      <a:pt x="261" y="83"/>
                    </a:lnTo>
                    <a:lnTo>
                      <a:pt x="178" y="166"/>
                    </a:lnTo>
                    <a:lnTo>
                      <a:pt x="95" y="250"/>
                    </a:lnTo>
                    <a:lnTo>
                      <a:pt x="0" y="475"/>
                    </a:lnTo>
                    <a:lnTo>
                      <a:pt x="0" y="700"/>
                    </a:lnTo>
                    <a:lnTo>
                      <a:pt x="95" y="914"/>
                    </a:lnTo>
                    <a:lnTo>
                      <a:pt x="178" y="1009"/>
                    </a:lnTo>
                    <a:lnTo>
                      <a:pt x="392" y="1210"/>
                    </a:lnTo>
                    <a:lnTo>
                      <a:pt x="759" y="1697"/>
                    </a:lnTo>
                    <a:lnTo>
                      <a:pt x="902" y="1970"/>
                    </a:lnTo>
                    <a:lnTo>
                      <a:pt x="961" y="2077"/>
                    </a:lnTo>
                    <a:lnTo>
                      <a:pt x="1139" y="2219"/>
                    </a:lnTo>
                    <a:lnTo>
                      <a:pt x="1376" y="2266"/>
                    </a:lnTo>
                    <a:lnTo>
                      <a:pt x="1614" y="2243"/>
                    </a:lnTo>
                    <a:lnTo>
                      <a:pt x="1720" y="2195"/>
                    </a:lnTo>
                    <a:lnTo>
                      <a:pt x="1815" y="2124"/>
                    </a:lnTo>
                    <a:lnTo>
                      <a:pt x="1946" y="1934"/>
                    </a:lnTo>
                    <a:lnTo>
                      <a:pt x="2005" y="1709"/>
                    </a:lnTo>
                    <a:lnTo>
                      <a:pt x="1981" y="1483"/>
                    </a:lnTo>
                    <a:lnTo>
                      <a:pt x="1934" y="1377"/>
                    </a:lnTo>
                    <a:lnTo>
                      <a:pt x="1756" y="1033"/>
                    </a:lnTo>
                    <a:lnTo>
                      <a:pt x="1293" y="427"/>
                    </a:lnTo>
                    <a:lnTo>
                      <a:pt x="1020" y="166"/>
                    </a:lnTo>
                    <a:lnTo>
                      <a:pt x="925" y="83"/>
                    </a:lnTo>
                    <a:lnTo>
                      <a:pt x="712"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3213850" y="2075425"/>
                <a:ext cx="45400" cy="72375"/>
              </a:xfrm>
              <a:custGeom>
                <a:avLst/>
                <a:gdLst/>
                <a:ahLst/>
                <a:cxnLst/>
                <a:rect l="l" t="t" r="r" b="b"/>
                <a:pathLst>
                  <a:path w="1816" h="2895" extrusionOk="0">
                    <a:moveTo>
                      <a:pt x="534" y="0"/>
                    </a:moveTo>
                    <a:lnTo>
                      <a:pt x="321" y="48"/>
                    </a:lnTo>
                    <a:lnTo>
                      <a:pt x="143" y="178"/>
                    </a:lnTo>
                    <a:lnTo>
                      <a:pt x="24" y="356"/>
                    </a:lnTo>
                    <a:lnTo>
                      <a:pt x="0" y="593"/>
                    </a:lnTo>
                    <a:lnTo>
                      <a:pt x="36" y="724"/>
                    </a:lnTo>
                    <a:lnTo>
                      <a:pt x="629" y="2492"/>
                    </a:lnTo>
                    <a:lnTo>
                      <a:pt x="677" y="2610"/>
                    </a:lnTo>
                    <a:lnTo>
                      <a:pt x="843" y="2788"/>
                    </a:lnTo>
                    <a:lnTo>
                      <a:pt x="1056" y="2883"/>
                    </a:lnTo>
                    <a:lnTo>
                      <a:pt x="1282" y="2895"/>
                    </a:lnTo>
                    <a:lnTo>
                      <a:pt x="1495" y="2836"/>
                    </a:lnTo>
                    <a:lnTo>
                      <a:pt x="1673" y="2717"/>
                    </a:lnTo>
                    <a:lnTo>
                      <a:pt x="1792" y="2539"/>
                    </a:lnTo>
                    <a:lnTo>
                      <a:pt x="1816" y="2302"/>
                    </a:lnTo>
                    <a:lnTo>
                      <a:pt x="1780" y="2171"/>
                    </a:lnTo>
                    <a:lnTo>
                      <a:pt x="1187" y="404"/>
                    </a:lnTo>
                    <a:lnTo>
                      <a:pt x="1139" y="273"/>
                    </a:lnTo>
                    <a:lnTo>
                      <a:pt x="973" y="95"/>
                    </a:lnTo>
                    <a:lnTo>
                      <a:pt x="760" y="12"/>
                    </a:lnTo>
                    <a:lnTo>
                      <a:pt x="534"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3162525" y="2095000"/>
                <a:ext cx="38300" cy="57850"/>
              </a:xfrm>
              <a:custGeom>
                <a:avLst/>
                <a:gdLst/>
                <a:ahLst/>
                <a:cxnLst/>
                <a:rect l="l" t="t" r="r" b="b"/>
                <a:pathLst>
                  <a:path w="1532" h="2314" extrusionOk="0">
                    <a:moveTo>
                      <a:pt x="665" y="0"/>
                    </a:moveTo>
                    <a:lnTo>
                      <a:pt x="428" y="36"/>
                    </a:lnTo>
                    <a:lnTo>
                      <a:pt x="214" y="143"/>
                    </a:lnTo>
                    <a:lnTo>
                      <a:pt x="60" y="332"/>
                    </a:lnTo>
                    <a:lnTo>
                      <a:pt x="37" y="439"/>
                    </a:lnTo>
                    <a:lnTo>
                      <a:pt x="37" y="451"/>
                    </a:lnTo>
                    <a:lnTo>
                      <a:pt x="1" y="676"/>
                    </a:lnTo>
                    <a:lnTo>
                      <a:pt x="25" y="1127"/>
                    </a:lnTo>
                    <a:lnTo>
                      <a:pt x="143" y="1554"/>
                    </a:lnTo>
                    <a:lnTo>
                      <a:pt x="357" y="1946"/>
                    </a:lnTo>
                    <a:lnTo>
                      <a:pt x="499" y="2124"/>
                    </a:lnTo>
                    <a:lnTo>
                      <a:pt x="606" y="2219"/>
                    </a:lnTo>
                    <a:lnTo>
                      <a:pt x="843" y="2314"/>
                    </a:lnTo>
                    <a:lnTo>
                      <a:pt x="1069" y="2302"/>
                    </a:lnTo>
                    <a:lnTo>
                      <a:pt x="1270" y="2195"/>
                    </a:lnTo>
                    <a:lnTo>
                      <a:pt x="1425" y="2041"/>
                    </a:lnTo>
                    <a:lnTo>
                      <a:pt x="1520" y="1839"/>
                    </a:lnTo>
                    <a:lnTo>
                      <a:pt x="1531" y="1614"/>
                    </a:lnTo>
                    <a:lnTo>
                      <a:pt x="1448" y="1388"/>
                    </a:lnTo>
                    <a:lnTo>
                      <a:pt x="1353" y="1282"/>
                    </a:lnTo>
                    <a:lnTo>
                      <a:pt x="1270" y="1163"/>
                    </a:lnTo>
                    <a:lnTo>
                      <a:pt x="1223" y="1032"/>
                    </a:lnTo>
                    <a:lnTo>
                      <a:pt x="1199" y="937"/>
                    </a:lnTo>
                    <a:lnTo>
                      <a:pt x="1187" y="937"/>
                    </a:lnTo>
                    <a:lnTo>
                      <a:pt x="1199" y="795"/>
                    </a:lnTo>
                    <a:lnTo>
                      <a:pt x="1187" y="760"/>
                    </a:lnTo>
                    <a:lnTo>
                      <a:pt x="1211" y="641"/>
                    </a:lnTo>
                    <a:lnTo>
                      <a:pt x="1175" y="415"/>
                    </a:lnTo>
                    <a:lnTo>
                      <a:pt x="1069" y="214"/>
                    </a:lnTo>
                    <a:lnTo>
                      <a:pt x="891" y="71"/>
                    </a:lnTo>
                    <a:lnTo>
                      <a:pt x="772" y="24"/>
                    </a:lnTo>
                    <a:lnTo>
                      <a:pt x="665"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3231050" y="2236775"/>
                <a:ext cx="31475" cy="42725"/>
              </a:xfrm>
              <a:custGeom>
                <a:avLst/>
                <a:gdLst/>
                <a:ahLst/>
                <a:cxnLst/>
                <a:rect l="l" t="t" r="r" b="b"/>
                <a:pathLst>
                  <a:path w="1259" h="1709" extrusionOk="0">
                    <a:moveTo>
                      <a:pt x="617" y="0"/>
                    </a:moveTo>
                    <a:lnTo>
                      <a:pt x="392" y="48"/>
                    </a:lnTo>
                    <a:lnTo>
                      <a:pt x="202" y="178"/>
                    </a:lnTo>
                    <a:lnTo>
                      <a:pt x="143" y="285"/>
                    </a:lnTo>
                    <a:lnTo>
                      <a:pt x="131" y="285"/>
                    </a:lnTo>
                    <a:lnTo>
                      <a:pt x="36" y="522"/>
                    </a:lnTo>
                    <a:lnTo>
                      <a:pt x="0" y="1020"/>
                    </a:lnTo>
                    <a:lnTo>
                      <a:pt x="60" y="1270"/>
                    </a:lnTo>
                    <a:lnTo>
                      <a:pt x="107" y="1376"/>
                    </a:lnTo>
                    <a:lnTo>
                      <a:pt x="250" y="1554"/>
                    </a:lnTo>
                    <a:lnTo>
                      <a:pt x="333" y="1625"/>
                    </a:lnTo>
                    <a:lnTo>
                      <a:pt x="451" y="1685"/>
                    </a:lnTo>
                    <a:lnTo>
                      <a:pt x="677" y="1708"/>
                    </a:lnTo>
                    <a:lnTo>
                      <a:pt x="902" y="1649"/>
                    </a:lnTo>
                    <a:lnTo>
                      <a:pt x="1092" y="1507"/>
                    </a:lnTo>
                    <a:lnTo>
                      <a:pt x="1151" y="1412"/>
                    </a:lnTo>
                    <a:lnTo>
                      <a:pt x="1211" y="1305"/>
                    </a:lnTo>
                    <a:lnTo>
                      <a:pt x="1246" y="1068"/>
                    </a:lnTo>
                    <a:lnTo>
                      <a:pt x="1222" y="949"/>
                    </a:lnTo>
                    <a:lnTo>
                      <a:pt x="1189" y="871"/>
                    </a:lnTo>
                    <a:lnTo>
                      <a:pt x="1207" y="819"/>
                    </a:lnTo>
                    <a:lnTo>
                      <a:pt x="1222" y="783"/>
                    </a:lnTo>
                    <a:lnTo>
                      <a:pt x="1258" y="546"/>
                    </a:lnTo>
                    <a:lnTo>
                      <a:pt x="1234" y="427"/>
                    </a:lnTo>
                    <a:lnTo>
                      <a:pt x="1199" y="320"/>
                    </a:lnTo>
                    <a:lnTo>
                      <a:pt x="1056" y="142"/>
                    </a:lnTo>
                    <a:lnTo>
                      <a:pt x="961" y="71"/>
                    </a:lnTo>
                    <a:lnTo>
                      <a:pt x="855" y="24"/>
                    </a:lnTo>
                    <a:lnTo>
                      <a:pt x="617"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2389325" y="2950650"/>
                <a:ext cx="45100" cy="86350"/>
              </a:xfrm>
              <a:custGeom>
                <a:avLst/>
                <a:gdLst/>
                <a:ahLst/>
                <a:cxnLst/>
                <a:rect l="l" t="t" r="r" b="b"/>
                <a:pathLst>
                  <a:path w="1804" h="3454" extrusionOk="0">
                    <a:moveTo>
                      <a:pt x="498" y="1"/>
                    </a:moveTo>
                    <a:lnTo>
                      <a:pt x="285" y="72"/>
                    </a:lnTo>
                    <a:lnTo>
                      <a:pt x="119" y="215"/>
                    </a:lnTo>
                    <a:lnTo>
                      <a:pt x="12" y="428"/>
                    </a:lnTo>
                    <a:lnTo>
                      <a:pt x="0" y="570"/>
                    </a:lnTo>
                    <a:lnTo>
                      <a:pt x="0" y="914"/>
                    </a:lnTo>
                    <a:lnTo>
                      <a:pt x="83" y="1591"/>
                    </a:lnTo>
                    <a:lnTo>
                      <a:pt x="249" y="2243"/>
                    </a:lnTo>
                    <a:lnTo>
                      <a:pt x="510" y="2872"/>
                    </a:lnTo>
                    <a:lnTo>
                      <a:pt x="676" y="3169"/>
                    </a:lnTo>
                    <a:lnTo>
                      <a:pt x="759" y="3275"/>
                    </a:lnTo>
                    <a:lnTo>
                      <a:pt x="949" y="3418"/>
                    </a:lnTo>
                    <a:lnTo>
                      <a:pt x="1163" y="3453"/>
                    </a:lnTo>
                    <a:lnTo>
                      <a:pt x="1388" y="3418"/>
                    </a:lnTo>
                    <a:lnTo>
                      <a:pt x="1578" y="3299"/>
                    </a:lnTo>
                    <a:lnTo>
                      <a:pt x="1720" y="3133"/>
                    </a:lnTo>
                    <a:lnTo>
                      <a:pt x="1803" y="2919"/>
                    </a:lnTo>
                    <a:lnTo>
                      <a:pt x="1780" y="2682"/>
                    </a:lnTo>
                    <a:lnTo>
                      <a:pt x="1720" y="2564"/>
                    </a:lnTo>
                    <a:lnTo>
                      <a:pt x="1709" y="2564"/>
                    </a:lnTo>
                    <a:lnTo>
                      <a:pt x="1590" y="2326"/>
                    </a:lnTo>
                    <a:lnTo>
                      <a:pt x="1388" y="1852"/>
                    </a:lnTo>
                    <a:lnTo>
                      <a:pt x="1258" y="1353"/>
                    </a:lnTo>
                    <a:lnTo>
                      <a:pt x="1198" y="831"/>
                    </a:lnTo>
                    <a:lnTo>
                      <a:pt x="1198" y="570"/>
                    </a:lnTo>
                    <a:lnTo>
                      <a:pt x="1187" y="428"/>
                    </a:lnTo>
                    <a:lnTo>
                      <a:pt x="1092" y="215"/>
                    </a:lnTo>
                    <a:lnTo>
                      <a:pt x="926" y="72"/>
                    </a:lnTo>
                    <a:lnTo>
                      <a:pt x="724"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2381000" y="2853075"/>
                <a:ext cx="31175" cy="35325"/>
              </a:xfrm>
              <a:custGeom>
                <a:avLst/>
                <a:gdLst/>
                <a:ahLst/>
                <a:cxnLst/>
                <a:rect l="l" t="t" r="r" b="b"/>
                <a:pathLst>
                  <a:path w="1247" h="1413" extrusionOk="0">
                    <a:moveTo>
                      <a:pt x="570" y="1"/>
                    </a:moveTo>
                    <a:lnTo>
                      <a:pt x="345" y="60"/>
                    </a:lnTo>
                    <a:lnTo>
                      <a:pt x="155" y="202"/>
                    </a:lnTo>
                    <a:lnTo>
                      <a:pt x="96" y="297"/>
                    </a:lnTo>
                    <a:lnTo>
                      <a:pt x="25" y="452"/>
                    </a:lnTo>
                    <a:lnTo>
                      <a:pt x="1" y="606"/>
                    </a:lnTo>
                    <a:lnTo>
                      <a:pt x="25" y="760"/>
                    </a:lnTo>
                    <a:lnTo>
                      <a:pt x="60" y="962"/>
                    </a:lnTo>
                    <a:lnTo>
                      <a:pt x="96" y="1080"/>
                    </a:lnTo>
                    <a:lnTo>
                      <a:pt x="238" y="1258"/>
                    </a:lnTo>
                    <a:lnTo>
                      <a:pt x="333" y="1330"/>
                    </a:lnTo>
                    <a:lnTo>
                      <a:pt x="440" y="1377"/>
                    </a:lnTo>
                    <a:lnTo>
                      <a:pt x="677" y="1413"/>
                    </a:lnTo>
                    <a:lnTo>
                      <a:pt x="903" y="1353"/>
                    </a:lnTo>
                    <a:lnTo>
                      <a:pt x="1081" y="1211"/>
                    </a:lnTo>
                    <a:lnTo>
                      <a:pt x="1152" y="1116"/>
                    </a:lnTo>
                    <a:lnTo>
                      <a:pt x="1211" y="962"/>
                    </a:lnTo>
                    <a:lnTo>
                      <a:pt x="1247" y="808"/>
                    </a:lnTo>
                    <a:lnTo>
                      <a:pt x="1211" y="641"/>
                    </a:lnTo>
                    <a:lnTo>
                      <a:pt x="1187" y="440"/>
                    </a:lnTo>
                    <a:lnTo>
                      <a:pt x="1140" y="333"/>
                    </a:lnTo>
                    <a:lnTo>
                      <a:pt x="1009" y="143"/>
                    </a:lnTo>
                    <a:lnTo>
                      <a:pt x="914" y="84"/>
                    </a:lnTo>
                    <a:lnTo>
                      <a:pt x="796" y="25"/>
                    </a:lnTo>
                    <a:lnTo>
                      <a:pt x="570"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2471175" y="2907350"/>
                <a:ext cx="35325" cy="51950"/>
              </a:xfrm>
              <a:custGeom>
                <a:avLst/>
                <a:gdLst/>
                <a:ahLst/>
                <a:cxnLst/>
                <a:rect l="l" t="t" r="r" b="b"/>
                <a:pathLst>
                  <a:path w="1413" h="2078" extrusionOk="0">
                    <a:moveTo>
                      <a:pt x="784" y="1"/>
                    </a:moveTo>
                    <a:lnTo>
                      <a:pt x="546" y="48"/>
                    </a:lnTo>
                    <a:lnTo>
                      <a:pt x="368" y="191"/>
                    </a:lnTo>
                    <a:lnTo>
                      <a:pt x="297" y="297"/>
                    </a:lnTo>
                    <a:lnTo>
                      <a:pt x="179" y="582"/>
                    </a:lnTo>
                    <a:lnTo>
                      <a:pt x="24" y="1175"/>
                    </a:lnTo>
                    <a:lnTo>
                      <a:pt x="1" y="1484"/>
                    </a:lnTo>
                    <a:lnTo>
                      <a:pt x="1" y="1602"/>
                    </a:lnTo>
                    <a:lnTo>
                      <a:pt x="95" y="1816"/>
                    </a:lnTo>
                    <a:lnTo>
                      <a:pt x="262" y="1970"/>
                    </a:lnTo>
                    <a:lnTo>
                      <a:pt x="463" y="2065"/>
                    </a:lnTo>
                    <a:lnTo>
                      <a:pt x="594" y="2077"/>
                    </a:lnTo>
                    <a:lnTo>
                      <a:pt x="712" y="2065"/>
                    </a:lnTo>
                    <a:lnTo>
                      <a:pt x="914" y="1970"/>
                    </a:lnTo>
                    <a:lnTo>
                      <a:pt x="1080" y="1804"/>
                    </a:lnTo>
                    <a:lnTo>
                      <a:pt x="1175" y="1602"/>
                    </a:lnTo>
                    <a:lnTo>
                      <a:pt x="1187" y="1484"/>
                    </a:lnTo>
                    <a:lnTo>
                      <a:pt x="1199" y="1472"/>
                    </a:lnTo>
                    <a:lnTo>
                      <a:pt x="1211" y="1377"/>
                    </a:lnTo>
                    <a:lnTo>
                      <a:pt x="1211" y="1377"/>
                    </a:lnTo>
                    <a:lnTo>
                      <a:pt x="1199" y="1389"/>
                    </a:lnTo>
                    <a:lnTo>
                      <a:pt x="1211" y="1282"/>
                    </a:lnTo>
                    <a:lnTo>
                      <a:pt x="1234" y="1187"/>
                    </a:lnTo>
                    <a:lnTo>
                      <a:pt x="1258" y="1092"/>
                    </a:lnTo>
                    <a:lnTo>
                      <a:pt x="1294" y="1009"/>
                    </a:lnTo>
                    <a:lnTo>
                      <a:pt x="1306" y="962"/>
                    </a:lnTo>
                    <a:lnTo>
                      <a:pt x="1329" y="903"/>
                    </a:lnTo>
                    <a:lnTo>
                      <a:pt x="1377" y="784"/>
                    </a:lnTo>
                    <a:lnTo>
                      <a:pt x="1412" y="558"/>
                    </a:lnTo>
                    <a:lnTo>
                      <a:pt x="1365" y="333"/>
                    </a:lnTo>
                    <a:lnTo>
                      <a:pt x="1223" y="143"/>
                    </a:lnTo>
                    <a:lnTo>
                      <a:pt x="1116" y="84"/>
                    </a:lnTo>
                    <a:lnTo>
                      <a:pt x="1021" y="36"/>
                    </a:lnTo>
                    <a:lnTo>
                      <a:pt x="784"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3139100" y="3064550"/>
                <a:ext cx="52225" cy="75650"/>
              </a:xfrm>
              <a:custGeom>
                <a:avLst/>
                <a:gdLst/>
                <a:ahLst/>
                <a:cxnLst/>
                <a:rect l="l" t="t" r="r" b="b"/>
                <a:pathLst>
                  <a:path w="2089" h="3026" extrusionOk="0">
                    <a:moveTo>
                      <a:pt x="1448" y="1"/>
                    </a:moveTo>
                    <a:lnTo>
                      <a:pt x="1246" y="36"/>
                    </a:lnTo>
                    <a:lnTo>
                      <a:pt x="1057" y="190"/>
                    </a:lnTo>
                    <a:lnTo>
                      <a:pt x="985" y="309"/>
                    </a:lnTo>
                    <a:lnTo>
                      <a:pt x="72" y="2124"/>
                    </a:lnTo>
                    <a:lnTo>
                      <a:pt x="13" y="2255"/>
                    </a:lnTo>
                    <a:lnTo>
                      <a:pt x="1" y="2492"/>
                    </a:lnTo>
                    <a:lnTo>
                      <a:pt x="84" y="2706"/>
                    </a:lnTo>
                    <a:lnTo>
                      <a:pt x="226" y="2872"/>
                    </a:lnTo>
                    <a:lnTo>
                      <a:pt x="428" y="2990"/>
                    </a:lnTo>
                    <a:lnTo>
                      <a:pt x="641" y="3026"/>
                    </a:lnTo>
                    <a:lnTo>
                      <a:pt x="843" y="2990"/>
                    </a:lnTo>
                    <a:lnTo>
                      <a:pt x="1033" y="2848"/>
                    </a:lnTo>
                    <a:lnTo>
                      <a:pt x="1104" y="2729"/>
                    </a:lnTo>
                    <a:lnTo>
                      <a:pt x="2029" y="914"/>
                    </a:lnTo>
                    <a:lnTo>
                      <a:pt x="2077" y="784"/>
                    </a:lnTo>
                    <a:lnTo>
                      <a:pt x="2089" y="534"/>
                    </a:lnTo>
                    <a:lnTo>
                      <a:pt x="2018" y="321"/>
                    </a:lnTo>
                    <a:lnTo>
                      <a:pt x="1863" y="155"/>
                    </a:lnTo>
                    <a:lnTo>
                      <a:pt x="1673" y="36"/>
                    </a:lnTo>
                    <a:lnTo>
                      <a:pt x="1448"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3180625" y="2942050"/>
                <a:ext cx="35325" cy="41550"/>
              </a:xfrm>
              <a:custGeom>
                <a:avLst/>
                <a:gdLst/>
                <a:ahLst/>
                <a:cxnLst/>
                <a:rect l="l" t="t" r="r" b="b"/>
                <a:pathLst>
                  <a:path w="1413" h="1662" extrusionOk="0">
                    <a:moveTo>
                      <a:pt x="784" y="1"/>
                    </a:moveTo>
                    <a:lnTo>
                      <a:pt x="546" y="60"/>
                    </a:lnTo>
                    <a:lnTo>
                      <a:pt x="368" y="191"/>
                    </a:lnTo>
                    <a:lnTo>
                      <a:pt x="297" y="298"/>
                    </a:lnTo>
                    <a:lnTo>
                      <a:pt x="84" y="760"/>
                    </a:lnTo>
                    <a:lnTo>
                      <a:pt x="24" y="867"/>
                    </a:lnTo>
                    <a:lnTo>
                      <a:pt x="1" y="1104"/>
                    </a:lnTo>
                    <a:lnTo>
                      <a:pt x="12" y="1223"/>
                    </a:lnTo>
                    <a:lnTo>
                      <a:pt x="60" y="1330"/>
                    </a:lnTo>
                    <a:lnTo>
                      <a:pt x="190" y="1508"/>
                    </a:lnTo>
                    <a:lnTo>
                      <a:pt x="297" y="1579"/>
                    </a:lnTo>
                    <a:lnTo>
                      <a:pt x="392" y="1626"/>
                    </a:lnTo>
                    <a:lnTo>
                      <a:pt x="629" y="1662"/>
                    </a:lnTo>
                    <a:lnTo>
                      <a:pt x="855" y="1603"/>
                    </a:lnTo>
                    <a:lnTo>
                      <a:pt x="1045" y="1472"/>
                    </a:lnTo>
                    <a:lnTo>
                      <a:pt x="1116" y="1365"/>
                    </a:lnTo>
                    <a:lnTo>
                      <a:pt x="1329" y="903"/>
                    </a:lnTo>
                    <a:lnTo>
                      <a:pt x="1389" y="796"/>
                    </a:lnTo>
                    <a:lnTo>
                      <a:pt x="1412" y="559"/>
                    </a:lnTo>
                    <a:lnTo>
                      <a:pt x="1389" y="440"/>
                    </a:lnTo>
                    <a:lnTo>
                      <a:pt x="1353" y="333"/>
                    </a:lnTo>
                    <a:lnTo>
                      <a:pt x="1211" y="155"/>
                    </a:lnTo>
                    <a:lnTo>
                      <a:pt x="1116" y="84"/>
                    </a:lnTo>
                    <a:lnTo>
                      <a:pt x="1009" y="37"/>
                    </a:lnTo>
                    <a:lnTo>
                      <a:pt x="784"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3041525" y="3006725"/>
                <a:ext cx="30275" cy="47475"/>
              </a:xfrm>
              <a:custGeom>
                <a:avLst/>
                <a:gdLst/>
                <a:ahLst/>
                <a:cxnLst/>
                <a:rect l="l" t="t" r="r" b="b"/>
                <a:pathLst>
                  <a:path w="1211" h="1899" extrusionOk="0">
                    <a:moveTo>
                      <a:pt x="487" y="0"/>
                    </a:moveTo>
                    <a:lnTo>
                      <a:pt x="273" y="71"/>
                    </a:lnTo>
                    <a:lnTo>
                      <a:pt x="107" y="226"/>
                    </a:lnTo>
                    <a:lnTo>
                      <a:pt x="12" y="451"/>
                    </a:lnTo>
                    <a:lnTo>
                      <a:pt x="1" y="593"/>
                    </a:lnTo>
                    <a:lnTo>
                      <a:pt x="1" y="949"/>
                    </a:lnTo>
                    <a:lnTo>
                      <a:pt x="12" y="1317"/>
                    </a:lnTo>
                    <a:lnTo>
                      <a:pt x="24" y="1459"/>
                    </a:lnTo>
                    <a:lnTo>
                      <a:pt x="119" y="1673"/>
                    </a:lnTo>
                    <a:lnTo>
                      <a:pt x="285" y="1827"/>
                    </a:lnTo>
                    <a:lnTo>
                      <a:pt x="499" y="1898"/>
                    </a:lnTo>
                    <a:lnTo>
                      <a:pt x="724" y="1898"/>
                    </a:lnTo>
                    <a:lnTo>
                      <a:pt x="938" y="1827"/>
                    </a:lnTo>
                    <a:lnTo>
                      <a:pt x="1104" y="1673"/>
                    </a:lnTo>
                    <a:lnTo>
                      <a:pt x="1199" y="1459"/>
                    </a:lnTo>
                    <a:lnTo>
                      <a:pt x="1211" y="1317"/>
                    </a:lnTo>
                    <a:lnTo>
                      <a:pt x="1211" y="949"/>
                    </a:lnTo>
                    <a:lnTo>
                      <a:pt x="1199" y="593"/>
                    </a:lnTo>
                    <a:lnTo>
                      <a:pt x="1187" y="451"/>
                    </a:lnTo>
                    <a:lnTo>
                      <a:pt x="1092" y="226"/>
                    </a:lnTo>
                    <a:lnTo>
                      <a:pt x="926" y="71"/>
                    </a:lnTo>
                    <a:lnTo>
                      <a:pt x="712"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2619775" y="2080450"/>
                <a:ext cx="31750" cy="37700"/>
              </a:xfrm>
              <a:custGeom>
                <a:avLst/>
                <a:gdLst/>
                <a:ahLst/>
                <a:cxnLst/>
                <a:rect l="l" t="t" r="r" b="b"/>
                <a:pathLst>
                  <a:path w="1270" h="1508" extrusionOk="0">
                    <a:moveTo>
                      <a:pt x="570" y="1"/>
                    </a:moveTo>
                    <a:lnTo>
                      <a:pt x="344" y="60"/>
                    </a:lnTo>
                    <a:lnTo>
                      <a:pt x="166" y="203"/>
                    </a:lnTo>
                    <a:lnTo>
                      <a:pt x="95" y="309"/>
                    </a:lnTo>
                    <a:lnTo>
                      <a:pt x="36" y="452"/>
                    </a:lnTo>
                    <a:lnTo>
                      <a:pt x="0" y="618"/>
                    </a:lnTo>
                    <a:lnTo>
                      <a:pt x="36" y="772"/>
                    </a:lnTo>
                    <a:lnTo>
                      <a:pt x="83" y="1069"/>
                    </a:lnTo>
                    <a:lnTo>
                      <a:pt x="119" y="1175"/>
                    </a:lnTo>
                    <a:lnTo>
                      <a:pt x="261" y="1353"/>
                    </a:lnTo>
                    <a:lnTo>
                      <a:pt x="356" y="1425"/>
                    </a:lnTo>
                    <a:lnTo>
                      <a:pt x="463" y="1472"/>
                    </a:lnTo>
                    <a:lnTo>
                      <a:pt x="700" y="1508"/>
                    </a:lnTo>
                    <a:lnTo>
                      <a:pt x="914" y="1448"/>
                    </a:lnTo>
                    <a:lnTo>
                      <a:pt x="1104" y="1318"/>
                    </a:lnTo>
                    <a:lnTo>
                      <a:pt x="1175" y="1211"/>
                    </a:lnTo>
                    <a:lnTo>
                      <a:pt x="1234" y="1069"/>
                    </a:lnTo>
                    <a:lnTo>
                      <a:pt x="1270" y="903"/>
                    </a:lnTo>
                    <a:lnTo>
                      <a:pt x="1234" y="748"/>
                    </a:lnTo>
                    <a:lnTo>
                      <a:pt x="1187" y="452"/>
                    </a:lnTo>
                    <a:lnTo>
                      <a:pt x="1151" y="333"/>
                    </a:lnTo>
                    <a:lnTo>
                      <a:pt x="1009" y="155"/>
                    </a:lnTo>
                    <a:lnTo>
                      <a:pt x="914" y="96"/>
                    </a:lnTo>
                    <a:lnTo>
                      <a:pt x="807" y="37"/>
                    </a:lnTo>
                    <a:lnTo>
                      <a:pt x="570" y="1"/>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2653000" y="1977550"/>
                <a:ext cx="31750" cy="42725"/>
              </a:xfrm>
              <a:custGeom>
                <a:avLst/>
                <a:gdLst/>
                <a:ahLst/>
                <a:cxnLst/>
                <a:rect l="l" t="t" r="r" b="b"/>
                <a:pathLst>
                  <a:path w="1270" h="1709" extrusionOk="0">
                    <a:moveTo>
                      <a:pt x="546" y="0"/>
                    </a:moveTo>
                    <a:lnTo>
                      <a:pt x="332" y="60"/>
                    </a:lnTo>
                    <a:lnTo>
                      <a:pt x="142" y="190"/>
                    </a:lnTo>
                    <a:lnTo>
                      <a:pt x="71" y="297"/>
                    </a:lnTo>
                    <a:lnTo>
                      <a:pt x="24" y="404"/>
                    </a:lnTo>
                    <a:lnTo>
                      <a:pt x="0" y="641"/>
                    </a:lnTo>
                    <a:lnTo>
                      <a:pt x="12" y="760"/>
                    </a:lnTo>
                    <a:lnTo>
                      <a:pt x="95" y="1258"/>
                    </a:lnTo>
                    <a:lnTo>
                      <a:pt x="131" y="1376"/>
                    </a:lnTo>
                    <a:lnTo>
                      <a:pt x="273" y="1554"/>
                    </a:lnTo>
                    <a:lnTo>
                      <a:pt x="368" y="1614"/>
                    </a:lnTo>
                    <a:lnTo>
                      <a:pt x="475" y="1673"/>
                    </a:lnTo>
                    <a:lnTo>
                      <a:pt x="712" y="1709"/>
                    </a:lnTo>
                    <a:lnTo>
                      <a:pt x="937" y="1649"/>
                    </a:lnTo>
                    <a:lnTo>
                      <a:pt x="1115" y="1507"/>
                    </a:lnTo>
                    <a:lnTo>
                      <a:pt x="1186" y="1400"/>
                    </a:lnTo>
                    <a:lnTo>
                      <a:pt x="1234" y="1293"/>
                    </a:lnTo>
                    <a:lnTo>
                      <a:pt x="1269" y="1056"/>
                    </a:lnTo>
                    <a:lnTo>
                      <a:pt x="1246" y="937"/>
                    </a:lnTo>
                    <a:lnTo>
                      <a:pt x="1163" y="439"/>
                    </a:lnTo>
                    <a:lnTo>
                      <a:pt x="1127" y="332"/>
                    </a:lnTo>
                    <a:lnTo>
                      <a:pt x="985" y="143"/>
                    </a:lnTo>
                    <a:lnTo>
                      <a:pt x="890" y="83"/>
                    </a:lnTo>
                    <a:lnTo>
                      <a:pt x="783" y="24"/>
                    </a:lnTo>
                    <a:lnTo>
                      <a:pt x="546" y="0"/>
                    </a:lnTo>
                    <a:close/>
                  </a:path>
                </a:pathLst>
              </a:custGeom>
              <a:solidFill>
                <a:srgbClr val="F2D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2920525" y="2371725"/>
                <a:ext cx="44200" cy="75650"/>
              </a:xfrm>
              <a:custGeom>
                <a:avLst/>
                <a:gdLst/>
                <a:ahLst/>
                <a:cxnLst/>
                <a:rect l="l" t="t" r="r" b="b"/>
                <a:pathLst>
                  <a:path w="1768" h="3026" extrusionOk="0">
                    <a:moveTo>
                      <a:pt x="1139" y="0"/>
                    </a:moveTo>
                    <a:lnTo>
                      <a:pt x="902" y="59"/>
                    </a:lnTo>
                    <a:lnTo>
                      <a:pt x="712" y="190"/>
                    </a:lnTo>
                    <a:lnTo>
                      <a:pt x="653" y="297"/>
                    </a:lnTo>
                    <a:lnTo>
                      <a:pt x="439" y="771"/>
                    </a:lnTo>
                    <a:lnTo>
                      <a:pt x="131" y="1756"/>
                    </a:lnTo>
                    <a:lnTo>
                      <a:pt x="24" y="2266"/>
                    </a:lnTo>
                    <a:lnTo>
                      <a:pt x="0" y="2385"/>
                    </a:lnTo>
                    <a:lnTo>
                      <a:pt x="36" y="2610"/>
                    </a:lnTo>
                    <a:lnTo>
                      <a:pt x="142" y="2812"/>
                    </a:lnTo>
                    <a:lnTo>
                      <a:pt x="332" y="2966"/>
                    </a:lnTo>
                    <a:lnTo>
                      <a:pt x="439" y="3002"/>
                    </a:lnTo>
                    <a:lnTo>
                      <a:pt x="558" y="3025"/>
                    </a:lnTo>
                    <a:lnTo>
                      <a:pt x="795" y="2990"/>
                    </a:lnTo>
                    <a:lnTo>
                      <a:pt x="997" y="2883"/>
                    </a:lnTo>
                    <a:lnTo>
                      <a:pt x="1151" y="2705"/>
                    </a:lnTo>
                    <a:lnTo>
                      <a:pt x="1187" y="2586"/>
                    </a:lnTo>
                    <a:lnTo>
                      <a:pt x="1175" y="2586"/>
                    </a:lnTo>
                    <a:lnTo>
                      <a:pt x="1258" y="2147"/>
                    </a:lnTo>
                    <a:lnTo>
                      <a:pt x="1519" y="1305"/>
                    </a:lnTo>
                    <a:lnTo>
                      <a:pt x="1685" y="902"/>
                    </a:lnTo>
                    <a:lnTo>
                      <a:pt x="1744" y="795"/>
                    </a:lnTo>
                    <a:lnTo>
                      <a:pt x="1768" y="558"/>
                    </a:lnTo>
                    <a:lnTo>
                      <a:pt x="1709" y="344"/>
                    </a:lnTo>
                    <a:lnTo>
                      <a:pt x="1566" y="154"/>
                    </a:lnTo>
                    <a:lnTo>
                      <a:pt x="1471" y="83"/>
                    </a:lnTo>
                    <a:lnTo>
                      <a:pt x="1364" y="36"/>
                    </a:lnTo>
                    <a:lnTo>
                      <a:pt x="1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2989625" y="2103900"/>
                <a:ext cx="35325" cy="48650"/>
              </a:xfrm>
              <a:custGeom>
                <a:avLst/>
                <a:gdLst/>
                <a:ahLst/>
                <a:cxnLst/>
                <a:rect l="l" t="t" r="r" b="b"/>
                <a:pathLst>
                  <a:path w="1413" h="1946" extrusionOk="0">
                    <a:moveTo>
                      <a:pt x="855" y="0"/>
                    </a:moveTo>
                    <a:lnTo>
                      <a:pt x="629" y="12"/>
                    </a:lnTo>
                    <a:lnTo>
                      <a:pt x="427" y="119"/>
                    </a:lnTo>
                    <a:lnTo>
                      <a:pt x="273" y="309"/>
                    </a:lnTo>
                    <a:lnTo>
                      <a:pt x="226" y="439"/>
                    </a:lnTo>
                    <a:lnTo>
                      <a:pt x="24" y="1187"/>
                    </a:lnTo>
                    <a:lnTo>
                      <a:pt x="0" y="1329"/>
                    </a:lnTo>
                    <a:lnTo>
                      <a:pt x="24" y="1578"/>
                    </a:lnTo>
                    <a:lnTo>
                      <a:pt x="155" y="1756"/>
                    </a:lnTo>
                    <a:lnTo>
                      <a:pt x="333" y="1886"/>
                    </a:lnTo>
                    <a:lnTo>
                      <a:pt x="546" y="1946"/>
                    </a:lnTo>
                    <a:lnTo>
                      <a:pt x="772" y="1934"/>
                    </a:lnTo>
                    <a:lnTo>
                      <a:pt x="973" y="1839"/>
                    </a:lnTo>
                    <a:lnTo>
                      <a:pt x="1127" y="1649"/>
                    </a:lnTo>
                    <a:lnTo>
                      <a:pt x="1175" y="1507"/>
                    </a:lnTo>
                    <a:lnTo>
                      <a:pt x="1377" y="759"/>
                    </a:lnTo>
                    <a:lnTo>
                      <a:pt x="1412" y="617"/>
                    </a:lnTo>
                    <a:lnTo>
                      <a:pt x="1377" y="380"/>
                    </a:lnTo>
                    <a:lnTo>
                      <a:pt x="1246" y="190"/>
                    </a:lnTo>
                    <a:lnTo>
                      <a:pt x="1068" y="59"/>
                    </a:lnTo>
                    <a:lnTo>
                      <a:pt x="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3"/>
              <p:cNvSpPr/>
              <p:nvPr/>
            </p:nvSpPr>
            <p:spPr>
              <a:xfrm>
                <a:off x="3088675" y="1665225"/>
                <a:ext cx="37700" cy="54000"/>
              </a:xfrm>
              <a:custGeom>
                <a:avLst/>
                <a:gdLst/>
                <a:ahLst/>
                <a:cxnLst/>
                <a:rect l="l" t="t" r="r" b="b"/>
                <a:pathLst>
                  <a:path w="1508" h="2160" extrusionOk="0">
                    <a:moveTo>
                      <a:pt x="879" y="1"/>
                    </a:moveTo>
                    <a:lnTo>
                      <a:pt x="653" y="48"/>
                    </a:lnTo>
                    <a:lnTo>
                      <a:pt x="464" y="191"/>
                    </a:lnTo>
                    <a:lnTo>
                      <a:pt x="381" y="309"/>
                    </a:lnTo>
                    <a:lnTo>
                      <a:pt x="238" y="606"/>
                    </a:lnTo>
                    <a:lnTo>
                      <a:pt x="48" y="1235"/>
                    </a:lnTo>
                    <a:lnTo>
                      <a:pt x="13" y="1567"/>
                    </a:lnTo>
                    <a:lnTo>
                      <a:pt x="1" y="1685"/>
                    </a:lnTo>
                    <a:lnTo>
                      <a:pt x="96" y="1899"/>
                    </a:lnTo>
                    <a:lnTo>
                      <a:pt x="274" y="2065"/>
                    </a:lnTo>
                    <a:lnTo>
                      <a:pt x="487" y="2160"/>
                    </a:lnTo>
                    <a:lnTo>
                      <a:pt x="606" y="2160"/>
                    </a:lnTo>
                    <a:lnTo>
                      <a:pt x="725" y="2148"/>
                    </a:lnTo>
                    <a:lnTo>
                      <a:pt x="926" y="2053"/>
                    </a:lnTo>
                    <a:lnTo>
                      <a:pt x="1092" y="1899"/>
                    </a:lnTo>
                    <a:lnTo>
                      <a:pt x="1175" y="1685"/>
                    </a:lnTo>
                    <a:lnTo>
                      <a:pt x="1199" y="1567"/>
                    </a:lnTo>
                    <a:lnTo>
                      <a:pt x="1211" y="1567"/>
                    </a:lnTo>
                    <a:lnTo>
                      <a:pt x="1223" y="1460"/>
                    </a:lnTo>
                    <a:lnTo>
                      <a:pt x="1258" y="1341"/>
                    </a:lnTo>
                    <a:lnTo>
                      <a:pt x="1282" y="1235"/>
                    </a:lnTo>
                    <a:lnTo>
                      <a:pt x="1341" y="1069"/>
                    </a:lnTo>
                    <a:lnTo>
                      <a:pt x="1425" y="914"/>
                    </a:lnTo>
                    <a:lnTo>
                      <a:pt x="1484" y="784"/>
                    </a:lnTo>
                    <a:lnTo>
                      <a:pt x="1508" y="535"/>
                    </a:lnTo>
                    <a:lnTo>
                      <a:pt x="1436" y="321"/>
                    </a:lnTo>
                    <a:lnTo>
                      <a:pt x="1294" y="155"/>
                    </a:lnTo>
                    <a:lnTo>
                      <a:pt x="1104" y="36"/>
                    </a:lnTo>
                    <a:lnTo>
                      <a:pt x="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3"/>
              <p:cNvSpPr/>
              <p:nvPr/>
            </p:nvSpPr>
            <p:spPr>
              <a:xfrm>
                <a:off x="3183600" y="1338975"/>
                <a:ext cx="32050" cy="48375"/>
              </a:xfrm>
              <a:custGeom>
                <a:avLst/>
                <a:gdLst/>
                <a:ahLst/>
                <a:cxnLst/>
                <a:rect l="l" t="t" r="r" b="b"/>
                <a:pathLst>
                  <a:path w="1282" h="1935" extrusionOk="0">
                    <a:moveTo>
                      <a:pt x="688" y="1"/>
                    </a:moveTo>
                    <a:lnTo>
                      <a:pt x="558" y="13"/>
                    </a:lnTo>
                    <a:lnTo>
                      <a:pt x="356" y="108"/>
                    </a:lnTo>
                    <a:lnTo>
                      <a:pt x="190" y="274"/>
                    </a:lnTo>
                    <a:lnTo>
                      <a:pt x="107" y="475"/>
                    </a:lnTo>
                    <a:lnTo>
                      <a:pt x="95" y="594"/>
                    </a:lnTo>
                    <a:lnTo>
                      <a:pt x="0" y="1341"/>
                    </a:lnTo>
                    <a:lnTo>
                      <a:pt x="0" y="1460"/>
                    </a:lnTo>
                    <a:lnTo>
                      <a:pt x="95" y="1674"/>
                    </a:lnTo>
                    <a:lnTo>
                      <a:pt x="261" y="1840"/>
                    </a:lnTo>
                    <a:lnTo>
                      <a:pt x="487" y="1923"/>
                    </a:lnTo>
                    <a:lnTo>
                      <a:pt x="593" y="1935"/>
                    </a:lnTo>
                    <a:lnTo>
                      <a:pt x="712" y="1923"/>
                    </a:lnTo>
                    <a:lnTo>
                      <a:pt x="926" y="1828"/>
                    </a:lnTo>
                    <a:lnTo>
                      <a:pt x="1080" y="1662"/>
                    </a:lnTo>
                    <a:lnTo>
                      <a:pt x="1175" y="1460"/>
                    </a:lnTo>
                    <a:lnTo>
                      <a:pt x="1187" y="1341"/>
                    </a:lnTo>
                    <a:lnTo>
                      <a:pt x="1282" y="594"/>
                    </a:lnTo>
                    <a:lnTo>
                      <a:pt x="1282" y="475"/>
                    </a:lnTo>
                    <a:lnTo>
                      <a:pt x="1187" y="262"/>
                    </a:lnTo>
                    <a:lnTo>
                      <a:pt x="1009" y="96"/>
                    </a:lnTo>
                    <a:lnTo>
                      <a:pt x="795" y="13"/>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2717050" y="3179325"/>
                <a:ext cx="44525" cy="68250"/>
              </a:xfrm>
              <a:custGeom>
                <a:avLst/>
                <a:gdLst/>
                <a:ahLst/>
                <a:cxnLst/>
                <a:rect l="l" t="t" r="r" b="b"/>
                <a:pathLst>
                  <a:path w="1781" h="2730" extrusionOk="0">
                    <a:moveTo>
                      <a:pt x="1140" y="1"/>
                    </a:moveTo>
                    <a:lnTo>
                      <a:pt x="914" y="60"/>
                    </a:lnTo>
                    <a:lnTo>
                      <a:pt x="736" y="191"/>
                    </a:lnTo>
                    <a:lnTo>
                      <a:pt x="665" y="297"/>
                    </a:lnTo>
                    <a:lnTo>
                      <a:pt x="523" y="499"/>
                    </a:lnTo>
                    <a:lnTo>
                      <a:pt x="297" y="938"/>
                    </a:lnTo>
                    <a:lnTo>
                      <a:pt x="131" y="1401"/>
                    </a:lnTo>
                    <a:lnTo>
                      <a:pt x="24" y="1887"/>
                    </a:lnTo>
                    <a:lnTo>
                      <a:pt x="1" y="2136"/>
                    </a:lnTo>
                    <a:lnTo>
                      <a:pt x="1" y="2255"/>
                    </a:lnTo>
                    <a:lnTo>
                      <a:pt x="96" y="2469"/>
                    </a:lnTo>
                    <a:lnTo>
                      <a:pt x="262" y="2623"/>
                    </a:lnTo>
                    <a:lnTo>
                      <a:pt x="487" y="2718"/>
                    </a:lnTo>
                    <a:lnTo>
                      <a:pt x="594" y="2730"/>
                    </a:lnTo>
                    <a:lnTo>
                      <a:pt x="712" y="2718"/>
                    </a:lnTo>
                    <a:lnTo>
                      <a:pt x="926" y="2623"/>
                    </a:lnTo>
                    <a:lnTo>
                      <a:pt x="1080" y="2469"/>
                    </a:lnTo>
                    <a:lnTo>
                      <a:pt x="1175" y="2255"/>
                    </a:lnTo>
                    <a:lnTo>
                      <a:pt x="1187" y="2136"/>
                    </a:lnTo>
                    <a:lnTo>
                      <a:pt x="1199" y="2136"/>
                    </a:lnTo>
                    <a:lnTo>
                      <a:pt x="1258" y="1804"/>
                    </a:lnTo>
                    <a:lnTo>
                      <a:pt x="1507" y="1175"/>
                    </a:lnTo>
                    <a:lnTo>
                      <a:pt x="1697" y="903"/>
                    </a:lnTo>
                    <a:lnTo>
                      <a:pt x="1756" y="796"/>
                    </a:lnTo>
                    <a:lnTo>
                      <a:pt x="1780" y="558"/>
                    </a:lnTo>
                    <a:lnTo>
                      <a:pt x="1721" y="333"/>
                    </a:lnTo>
                    <a:lnTo>
                      <a:pt x="1578" y="143"/>
                    </a:lnTo>
                    <a:lnTo>
                      <a:pt x="1484" y="84"/>
                    </a:lnTo>
                    <a:lnTo>
                      <a:pt x="1377" y="25"/>
                    </a:lnTo>
                    <a:lnTo>
                      <a:pt x="1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35;p35">
            <a:extLst>
              <a:ext uri="{FF2B5EF4-FFF2-40B4-BE49-F238E27FC236}">
                <a16:creationId xmlns:a16="http://schemas.microsoft.com/office/drawing/2014/main" id="{40660289-90DD-46DD-9F42-96C34B5B464F}"/>
              </a:ext>
            </a:extLst>
          </p:cNvPr>
          <p:cNvGrpSpPr/>
          <p:nvPr/>
        </p:nvGrpSpPr>
        <p:grpSpPr>
          <a:xfrm>
            <a:off x="575563" y="185874"/>
            <a:ext cx="865000" cy="841550"/>
            <a:chOff x="1429900" y="2676000"/>
            <a:chExt cx="865000" cy="841550"/>
          </a:xfrm>
        </p:grpSpPr>
        <p:sp>
          <p:nvSpPr>
            <p:cNvPr id="60" name="Google Shape;536;p35">
              <a:extLst>
                <a:ext uri="{FF2B5EF4-FFF2-40B4-BE49-F238E27FC236}">
                  <a16:creationId xmlns:a16="http://schemas.microsoft.com/office/drawing/2014/main" id="{33E9BAA3-AB7F-48FA-9DA1-CEB9AA855BF1}"/>
                </a:ext>
              </a:extLst>
            </p:cNvPr>
            <p:cNvSpPr/>
            <p:nvPr/>
          </p:nvSpPr>
          <p:spPr>
            <a:xfrm>
              <a:off x="1549075" y="2883675"/>
              <a:ext cx="635675" cy="334100"/>
            </a:xfrm>
            <a:custGeom>
              <a:avLst/>
              <a:gdLst/>
              <a:ahLst/>
              <a:cxnLst/>
              <a:rect l="l" t="t" r="r" b="b"/>
              <a:pathLst>
                <a:path w="25427" h="13364" extrusionOk="0">
                  <a:moveTo>
                    <a:pt x="9102" y="0"/>
                  </a:moveTo>
                  <a:lnTo>
                    <a:pt x="8380" y="145"/>
                  </a:lnTo>
                  <a:lnTo>
                    <a:pt x="7657" y="145"/>
                  </a:lnTo>
                  <a:lnTo>
                    <a:pt x="6935" y="289"/>
                  </a:lnTo>
                  <a:lnTo>
                    <a:pt x="6213" y="434"/>
                  </a:lnTo>
                  <a:lnTo>
                    <a:pt x="5490" y="578"/>
                  </a:lnTo>
                  <a:lnTo>
                    <a:pt x="4768" y="795"/>
                  </a:lnTo>
                  <a:lnTo>
                    <a:pt x="4046" y="1084"/>
                  </a:lnTo>
                  <a:lnTo>
                    <a:pt x="3395" y="1301"/>
                  </a:lnTo>
                  <a:lnTo>
                    <a:pt x="2745" y="1662"/>
                  </a:lnTo>
                  <a:lnTo>
                    <a:pt x="2095" y="2023"/>
                  </a:lnTo>
                  <a:lnTo>
                    <a:pt x="1517" y="2456"/>
                  </a:lnTo>
                  <a:lnTo>
                    <a:pt x="939" y="3034"/>
                  </a:lnTo>
                  <a:lnTo>
                    <a:pt x="506" y="3612"/>
                  </a:lnTo>
                  <a:lnTo>
                    <a:pt x="217" y="4262"/>
                  </a:lnTo>
                  <a:lnTo>
                    <a:pt x="0" y="4985"/>
                  </a:lnTo>
                  <a:lnTo>
                    <a:pt x="0" y="5779"/>
                  </a:lnTo>
                  <a:lnTo>
                    <a:pt x="145" y="6501"/>
                  </a:lnTo>
                  <a:lnTo>
                    <a:pt x="434" y="7152"/>
                  </a:lnTo>
                  <a:lnTo>
                    <a:pt x="795" y="7802"/>
                  </a:lnTo>
                  <a:lnTo>
                    <a:pt x="1228" y="8380"/>
                  </a:lnTo>
                  <a:lnTo>
                    <a:pt x="1734" y="8957"/>
                  </a:lnTo>
                  <a:lnTo>
                    <a:pt x="2312" y="9391"/>
                  </a:lnTo>
                  <a:lnTo>
                    <a:pt x="2962" y="9824"/>
                  </a:lnTo>
                  <a:lnTo>
                    <a:pt x="3540" y="10330"/>
                  </a:lnTo>
                  <a:lnTo>
                    <a:pt x="4190" y="10619"/>
                  </a:lnTo>
                  <a:lnTo>
                    <a:pt x="4768" y="11052"/>
                  </a:lnTo>
                  <a:lnTo>
                    <a:pt x="5490" y="11341"/>
                  </a:lnTo>
                  <a:lnTo>
                    <a:pt x="6140" y="11630"/>
                  </a:lnTo>
                  <a:lnTo>
                    <a:pt x="6863" y="11919"/>
                  </a:lnTo>
                  <a:lnTo>
                    <a:pt x="7585" y="12063"/>
                  </a:lnTo>
                  <a:lnTo>
                    <a:pt x="8307" y="12352"/>
                  </a:lnTo>
                  <a:lnTo>
                    <a:pt x="8957" y="12569"/>
                  </a:lnTo>
                  <a:lnTo>
                    <a:pt x="9680" y="12714"/>
                  </a:lnTo>
                  <a:lnTo>
                    <a:pt x="10402" y="12858"/>
                  </a:lnTo>
                  <a:lnTo>
                    <a:pt x="11124" y="13002"/>
                  </a:lnTo>
                  <a:lnTo>
                    <a:pt x="11919" y="13075"/>
                  </a:lnTo>
                  <a:lnTo>
                    <a:pt x="12641" y="13147"/>
                  </a:lnTo>
                  <a:lnTo>
                    <a:pt x="13364" y="13219"/>
                  </a:lnTo>
                  <a:lnTo>
                    <a:pt x="14086" y="13219"/>
                  </a:lnTo>
                  <a:lnTo>
                    <a:pt x="14881" y="13364"/>
                  </a:lnTo>
                  <a:lnTo>
                    <a:pt x="15603" y="13291"/>
                  </a:lnTo>
                  <a:lnTo>
                    <a:pt x="16325" y="13291"/>
                  </a:lnTo>
                  <a:lnTo>
                    <a:pt x="17048" y="13219"/>
                  </a:lnTo>
                  <a:lnTo>
                    <a:pt x="17842" y="13147"/>
                  </a:lnTo>
                  <a:lnTo>
                    <a:pt x="18564" y="13002"/>
                  </a:lnTo>
                  <a:lnTo>
                    <a:pt x="19287" y="12930"/>
                  </a:lnTo>
                  <a:lnTo>
                    <a:pt x="20009" y="12714"/>
                  </a:lnTo>
                  <a:lnTo>
                    <a:pt x="20731" y="12497"/>
                  </a:lnTo>
                  <a:lnTo>
                    <a:pt x="21382" y="12280"/>
                  </a:lnTo>
                  <a:lnTo>
                    <a:pt x="22104" y="11991"/>
                  </a:lnTo>
                  <a:lnTo>
                    <a:pt x="22754" y="11630"/>
                  </a:lnTo>
                  <a:lnTo>
                    <a:pt x="23404" y="11269"/>
                  </a:lnTo>
                  <a:lnTo>
                    <a:pt x="23982" y="10835"/>
                  </a:lnTo>
                  <a:lnTo>
                    <a:pt x="24488" y="10258"/>
                  </a:lnTo>
                  <a:lnTo>
                    <a:pt x="24921" y="9680"/>
                  </a:lnTo>
                  <a:lnTo>
                    <a:pt x="25282" y="9030"/>
                  </a:lnTo>
                  <a:lnTo>
                    <a:pt x="25427" y="8307"/>
                  </a:lnTo>
                  <a:lnTo>
                    <a:pt x="25427" y="7585"/>
                  </a:lnTo>
                  <a:lnTo>
                    <a:pt x="25354" y="6863"/>
                  </a:lnTo>
                  <a:lnTo>
                    <a:pt x="25066" y="6140"/>
                  </a:lnTo>
                  <a:lnTo>
                    <a:pt x="24632" y="5490"/>
                  </a:lnTo>
                  <a:lnTo>
                    <a:pt x="24199" y="4912"/>
                  </a:lnTo>
                  <a:lnTo>
                    <a:pt x="23693" y="4407"/>
                  </a:lnTo>
                  <a:lnTo>
                    <a:pt x="23115" y="3901"/>
                  </a:lnTo>
                  <a:lnTo>
                    <a:pt x="22537" y="3468"/>
                  </a:lnTo>
                  <a:lnTo>
                    <a:pt x="21959" y="3034"/>
                  </a:lnTo>
                  <a:lnTo>
                    <a:pt x="21309" y="2673"/>
                  </a:lnTo>
                  <a:lnTo>
                    <a:pt x="20659" y="2312"/>
                  </a:lnTo>
                  <a:lnTo>
                    <a:pt x="20009" y="1951"/>
                  </a:lnTo>
                  <a:lnTo>
                    <a:pt x="19287" y="1734"/>
                  </a:lnTo>
                  <a:lnTo>
                    <a:pt x="18637" y="1445"/>
                  </a:lnTo>
                  <a:lnTo>
                    <a:pt x="17914" y="1228"/>
                  </a:lnTo>
                  <a:lnTo>
                    <a:pt x="17192" y="1012"/>
                  </a:lnTo>
                  <a:lnTo>
                    <a:pt x="16470" y="795"/>
                  </a:lnTo>
                  <a:lnTo>
                    <a:pt x="15747" y="578"/>
                  </a:lnTo>
                  <a:lnTo>
                    <a:pt x="15025" y="434"/>
                  </a:lnTo>
                  <a:lnTo>
                    <a:pt x="14303" y="362"/>
                  </a:lnTo>
                  <a:lnTo>
                    <a:pt x="13580" y="217"/>
                  </a:lnTo>
                  <a:lnTo>
                    <a:pt x="12858" y="145"/>
                  </a:lnTo>
                  <a:lnTo>
                    <a:pt x="12063" y="73"/>
                  </a:lnTo>
                  <a:lnTo>
                    <a:pt x="11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7;p35">
              <a:extLst>
                <a:ext uri="{FF2B5EF4-FFF2-40B4-BE49-F238E27FC236}">
                  <a16:creationId xmlns:a16="http://schemas.microsoft.com/office/drawing/2014/main" id="{3C0A4C8F-BCA2-44E8-BD93-706514DD5E84}"/>
                </a:ext>
              </a:extLst>
            </p:cNvPr>
            <p:cNvSpPr/>
            <p:nvPr/>
          </p:nvSpPr>
          <p:spPr>
            <a:xfrm>
              <a:off x="1549075" y="2883675"/>
              <a:ext cx="635675" cy="334100"/>
            </a:xfrm>
            <a:custGeom>
              <a:avLst/>
              <a:gdLst/>
              <a:ahLst/>
              <a:cxnLst/>
              <a:rect l="l" t="t" r="r" b="b"/>
              <a:pathLst>
                <a:path w="25427" h="13364" fill="none" extrusionOk="0">
                  <a:moveTo>
                    <a:pt x="10619" y="0"/>
                  </a:moveTo>
                  <a:lnTo>
                    <a:pt x="9896" y="0"/>
                  </a:lnTo>
                  <a:lnTo>
                    <a:pt x="9102" y="0"/>
                  </a:lnTo>
                  <a:lnTo>
                    <a:pt x="8380" y="145"/>
                  </a:lnTo>
                  <a:lnTo>
                    <a:pt x="7657" y="145"/>
                  </a:lnTo>
                  <a:lnTo>
                    <a:pt x="6935" y="289"/>
                  </a:lnTo>
                  <a:lnTo>
                    <a:pt x="6213" y="434"/>
                  </a:lnTo>
                  <a:lnTo>
                    <a:pt x="5490" y="578"/>
                  </a:lnTo>
                  <a:lnTo>
                    <a:pt x="4768" y="795"/>
                  </a:lnTo>
                  <a:lnTo>
                    <a:pt x="4046" y="1084"/>
                  </a:lnTo>
                  <a:lnTo>
                    <a:pt x="3395" y="1301"/>
                  </a:lnTo>
                  <a:lnTo>
                    <a:pt x="2745" y="1662"/>
                  </a:lnTo>
                  <a:lnTo>
                    <a:pt x="2095" y="2023"/>
                  </a:lnTo>
                  <a:lnTo>
                    <a:pt x="1517" y="2456"/>
                  </a:lnTo>
                  <a:lnTo>
                    <a:pt x="939" y="3034"/>
                  </a:lnTo>
                  <a:lnTo>
                    <a:pt x="506" y="3612"/>
                  </a:lnTo>
                  <a:lnTo>
                    <a:pt x="217" y="4262"/>
                  </a:lnTo>
                  <a:lnTo>
                    <a:pt x="0" y="4985"/>
                  </a:lnTo>
                  <a:lnTo>
                    <a:pt x="0" y="5779"/>
                  </a:lnTo>
                  <a:lnTo>
                    <a:pt x="145" y="6501"/>
                  </a:lnTo>
                  <a:lnTo>
                    <a:pt x="434" y="7152"/>
                  </a:lnTo>
                  <a:lnTo>
                    <a:pt x="795" y="7802"/>
                  </a:lnTo>
                  <a:lnTo>
                    <a:pt x="1228" y="8380"/>
                  </a:lnTo>
                  <a:lnTo>
                    <a:pt x="1734" y="8957"/>
                  </a:lnTo>
                  <a:lnTo>
                    <a:pt x="2312" y="9391"/>
                  </a:lnTo>
                  <a:lnTo>
                    <a:pt x="2962" y="9824"/>
                  </a:lnTo>
                  <a:lnTo>
                    <a:pt x="3540" y="10330"/>
                  </a:lnTo>
                  <a:lnTo>
                    <a:pt x="4190" y="10619"/>
                  </a:lnTo>
                  <a:lnTo>
                    <a:pt x="4768" y="11052"/>
                  </a:lnTo>
                  <a:lnTo>
                    <a:pt x="5490" y="11341"/>
                  </a:lnTo>
                  <a:lnTo>
                    <a:pt x="6140" y="11630"/>
                  </a:lnTo>
                  <a:lnTo>
                    <a:pt x="6863" y="11919"/>
                  </a:lnTo>
                  <a:lnTo>
                    <a:pt x="7585" y="12063"/>
                  </a:lnTo>
                  <a:lnTo>
                    <a:pt x="8307" y="12352"/>
                  </a:lnTo>
                  <a:lnTo>
                    <a:pt x="8957" y="12569"/>
                  </a:lnTo>
                  <a:lnTo>
                    <a:pt x="9680" y="12714"/>
                  </a:lnTo>
                  <a:lnTo>
                    <a:pt x="10402" y="12858"/>
                  </a:lnTo>
                  <a:lnTo>
                    <a:pt x="11124" y="13002"/>
                  </a:lnTo>
                  <a:lnTo>
                    <a:pt x="11919" y="13075"/>
                  </a:lnTo>
                  <a:lnTo>
                    <a:pt x="12641" y="13147"/>
                  </a:lnTo>
                  <a:lnTo>
                    <a:pt x="13364" y="13219"/>
                  </a:lnTo>
                  <a:lnTo>
                    <a:pt x="14086" y="13219"/>
                  </a:lnTo>
                  <a:lnTo>
                    <a:pt x="14881" y="13364"/>
                  </a:lnTo>
                  <a:lnTo>
                    <a:pt x="15603" y="13291"/>
                  </a:lnTo>
                  <a:lnTo>
                    <a:pt x="16325" y="13291"/>
                  </a:lnTo>
                  <a:lnTo>
                    <a:pt x="17048" y="13219"/>
                  </a:lnTo>
                  <a:lnTo>
                    <a:pt x="17842" y="13147"/>
                  </a:lnTo>
                  <a:lnTo>
                    <a:pt x="18564" y="13002"/>
                  </a:lnTo>
                  <a:lnTo>
                    <a:pt x="19287" y="12930"/>
                  </a:lnTo>
                  <a:lnTo>
                    <a:pt x="20009" y="12714"/>
                  </a:lnTo>
                  <a:lnTo>
                    <a:pt x="20731" y="12497"/>
                  </a:lnTo>
                  <a:lnTo>
                    <a:pt x="21382" y="12280"/>
                  </a:lnTo>
                  <a:lnTo>
                    <a:pt x="22104" y="11991"/>
                  </a:lnTo>
                  <a:lnTo>
                    <a:pt x="22754" y="11630"/>
                  </a:lnTo>
                  <a:lnTo>
                    <a:pt x="23404" y="11269"/>
                  </a:lnTo>
                  <a:lnTo>
                    <a:pt x="23982" y="10835"/>
                  </a:lnTo>
                  <a:lnTo>
                    <a:pt x="24488" y="10258"/>
                  </a:lnTo>
                  <a:lnTo>
                    <a:pt x="24921" y="9680"/>
                  </a:lnTo>
                  <a:lnTo>
                    <a:pt x="25282" y="9030"/>
                  </a:lnTo>
                  <a:lnTo>
                    <a:pt x="25427" y="8307"/>
                  </a:lnTo>
                  <a:lnTo>
                    <a:pt x="25427" y="7585"/>
                  </a:lnTo>
                  <a:lnTo>
                    <a:pt x="25354" y="6863"/>
                  </a:lnTo>
                  <a:lnTo>
                    <a:pt x="25066" y="6140"/>
                  </a:lnTo>
                  <a:lnTo>
                    <a:pt x="24632" y="5490"/>
                  </a:lnTo>
                  <a:lnTo>
                    <a:pt x="24199" y="4912"/>
                  </a:lnTo>
                  <a:lnTo>
                    <a:pt x="23693" y="4407"/>
                  </a:lnTo>
                  <a:lnTo>
                    <a:pt x="23115" y="3901"/>
                  </a:lnTo>
                  <a:lnTo>
                    <a:pt x="22537" y="3468"/>
                  </a:lnTo>
                  <a:lnTo>
                    <a:pt x="21959" y="3034"/>
                  </a:lnTo>
                  <a:lnTo>
                    <a:pt x="21309" y="2673"/>
                  </a:lnTo>
                  <a:lnTo>
                    <a:pt x="20659" y="2312"/>
                  </a:lnTo>
                  <a:lnTo>
                    <a:pt x="20009" y="1951"/>
                  </a:lnTo>
                  <a:lnTo>
                    <a:pt x="19287" y="1734"/>
                  </a:lnTo>
                  <a:lnTo>
                    <a:pt x="18637" y="1445"/>
                  </a:lnTo>
                  <a:lnTo>
                    <a:pt x="17914" y="1228"/>
                  </a:lnTo>
                  <a:lnTo>
                    <a:pt x="17192" y="1012"/>
                  </a:lnTo>
                  <a:lnTo>
                    <a:pt x="16470" y="795"/>
                  </a:lnTo>
                  <a:lnTo>
                    <a:pt x="15747" y="578"/>
                  </a:lnTo>
                  <a:lnTo>
                    <a:pt x="15025" y="434"/>
                  </a:lnTo>
                  <a:lnTo>
                    <a:pt x="14303" y="362"/>
                  </a:lnTo>
                  <a:lnTo>
                    <a:pt x="13580" y="217"/>
                  </a:lnTo>
                  <a:lnTo>
                    <a:pt x="12858" y="145"/>
                  </a:lnTo>
                  <a:lnTo>
                    <a:pt x="12063" y="73"/>
                  </a:lnTo>
                  <a:lnTo>
                    <a:pt x="11341" y="0"/>
                  </a:lnTo>
                  <a:lnTo>
                    <a:pt x="106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8;p35">
              <a:extLst>
                <a:ext uri="{FF2B5EF4-FFF2-40B4-BE49-F238E27FC236}">
                  <a16:creationId xmlns:a16="http://schemas.microsoft.com/office/drawing/2014/main" id="{2245591E-0F26-4AC9-97D4-3A439EAF78ED}"/>
                </a:ext>
              </a:extLst>
            </p:cNvPr>
            <p:cNvSpPr/>
            <p:nvPr/>
          </p:nvSpPr>
          <p:spPr>
            <a:xfrm>
              <a:off x="1511150" y="3053425"/>
              <a:ext cx="668175" cy="447875"/>
            </a:xfrm>
            <a:custGeom>
              <a:avLst/>
              <a:gdLst/>
              <a:ahLst/>
              <a:cxnLst/>
              <a:rect l="l" t="t" r="r" b="b"/>
              <a:pathLst>
                <a:path w="26727" h="17915" extrusionOk="0">
                  <a:moveTo>
                    <a:pt x="1301" y="0"/>
                  </a:moveTo>
                  <a:lnTo>
                    <a:pt x="1228" y="723"/>
                  </a:lnTo>
                  <a:lnTo>
                    <a:pt x="1084" y="1445"/>
                  </a:lnTo>
                  <a:lnTo>
                    <a:pt x="1012" y="2095"/>
                  </a:lnTo>
                  <a:lnTo>
                    <a:pt x="940" y="2817"/>
                  </a:lnTo>
                  <a:lnTo>
                    <a:pt x="867" y="3540"/>
                  </a:lnTo>
                  <a:lnTo>
                    <a:pt x="723" y="4262"/>
                  </a:lnTo>
                  <a:lnTo>
                    <a:pt x="578" y="4912"/>
                  </a:lnTo>
                  <a:lnTo>
                    <a:pt x="578" y="5635"/>
                  </a:lnTo>
                  <a:lnTo>
                    <a:pt x="362" y="6357"/>
                  </a:lnTo>
                  <a:lnTo>
                    <a:pt x="362" y="7079"/>
                  </a:lnTo>
                  <a:lnTo>
                    <a:pt x="217" y="7729"/>
                  </a:lnTo>
                  <a:lnTo>
                    <a:pt x="145" y="8452"/>
                  </a:lnTo>
                  <a:lnTo>
                    <a:pt x="73" y="9174"/>
                  </a:lnTo>
                  <a:lnTo>
                    <a:pt x="1" y="9896"/>
                  </a:lnTo>
                  <a:lnTo>
                    <a:pt x="1" y="10619"/>
                  </a:lnTo>
                  <a:lnTo>
                    <a:pt x="145" y="11341"/>
                  </a:lnTo>
                  <a:lnTo>
                    <a:pt x="506" y="11991"/>
                  </a:lnTo>
                  <a:lnTo>
                    <a:pt x="867" y="12641"/>
                  </a:lnTo>
                  <a:lnTo>
                    <a:pt x="940" y="12641"/>
                  </a:lnTo>
                  <a:lnTo>
                    <a:pt x="1373" y="12352"/>
                  </a:lnTo>
                  <a:lnTo>
                    <a:pt x="1445" y="11702"/>
                  </a:lnTo>
                  <a:lnTo>
                    <a:pt x="1590" y="11052"/>
                  </a:lnTo>
                  <a:lnTo>
                    <a:pt x="1301" y="10619"/>
                  </a:lnTo>
                  <a:lnTo>
                    <a:pt x="2023" y="10258"/>
                  </a:lnTo>
                  <a:lnTo>
                    <a:pt x="2601" y="10763"/>
                  </a:lnTo>
                  <a:lnTo>
                    <a:pt x="2168" y="11124"/>
                  </a:lnTo>
                  <a:lnTo>
                    <a:pt x="2023" y="11774"/>
                  </a:lnTo>
                  <a:lnTo>
                    <a:pt x="1951" y="12497"/>
                  </a:lnTo>
                  <a:lnTo>
                    <a:pt x="2456" y="13147"/>
                  </a:lnTo>
                  <a:lnTo>
                    <a:pt x="2095" y="13508"/>
                  </a:lnTo>
                  <a:lnTo>
                    <a:pt x="1734" y="13508"/>
                  </a:lnTo>
                  <a:lnTo>
                    <a:pt x="1879" y="13653"/>
                  </a:lnTo>
                  <a:lnTo>
                    <a:pt x="2456" y="14158"/>
                  </a:lnTo>
                  <a:lnTo>
                    <a:pt x="3034" y="14592"/>
                  </a:lnTo>
                  <a:lnTo>
                    <a:pt x="3684" y="14953"/>
                  </a:lnTo>
                  <a:lnTo>
                    <a:pt x="4262" y="15386"/>
                  </a:lnTo>
                  <a:lnTo>
                    <a:pt x="4407" y="15458"/>
                  </a:lnTo>
                  <a:lnTo>
                    <a:pt x="4912" y="15169"/>
                  </a:lnTo>
                  <a:lnTo>
                    <a:pt x="5057" y="14447"/>
                  </a:lnTo>
                  <a:lnTo>
                    <a:pt x="5129" y="13797"/>
                  </a:lnTo>
                  <a:lnTo>
                    <a:pt x="4840" y="13364"/>
                  </a:lnTo>
                  <a:lnTo>
                    <a:pt x="5563" y="13002"/>
                  </a:lnTo>
                  <a:lnTo>
                    <a:pt x="6140" y="13580"/>
                  </a:lnTo>
                  <a:lnTo>
                    <a:pt x="5707" y="13869"/>
                  </a:lnTo>
                  <a:lnTo>
                    <a:pt x="5635" y="14592"/>
                  </a:lnTo>
                  <a:lnTo>
                    <a:pt x="5490" y="15242"/>
                  </a:lnTo>
                  <a:lnTo>
                    <a:pt x="6068" y="15892"/>
                  </a:lnTo>
                  <a:lnTo>
                    <a:pt x="5851" y="16036"/>
                  </a:lnTo>
                  <a:lnTo>
                    <a:pt x="6285" y="16253"/>
                  </a:lnTo>
                  <a:lnTo>
                    <a:pt x="6935" y="16542"/>
                  </a:lnTo>
                  <a:lnTo>
                    <a:pt x="7657" y="16759"/>
                  </a:lnTo>
                  <a:lnTo>
                    <a:pt x="8380" y="16975"/>
                  </a:lnTo>
                  <a:lnTo>
                    <a:pt x="8813" y="17120"/>
                  </a:lnTo>
                  <a:lnTo>
                    <a:pt x="9535" y="16686"/>
                  </a:lnTo>
                  <a:lnTo>
                    <a:pt x="9608" y="15964"/>
                  </a:lnTo>
                  <a:lnTo>
                    <a:pt x="9752" y="15314"/>
                  </a:lnTo>
                  <a:lnTo>
                    <a:pt x="9463" y="14881"/>
                  </a:lnTo>
                  <a:lnTo>
                    <a:pt x="10113" y="14519"/>
                  </a:lnTo>
                  <a:lnTo>
                    <a:pt x="10763" y="15097"/>
                  </a:lnTo>
                  <a:lnTo>
                    <a:pt x="10330" y="15386"/>
                  </a:lnTo>
                  <a:lnTo>
                    <a:pt x="10185" y="16108"/>
                  </a:lnTo>
                  <a:lnTo>
                    <a:pt x="10113" y="16759"/>
                  </a:lnTo>
                  <a:lnTo>
                    <a:pt x="10619" y="17409"/>
                  </a:lnTo>
                  <a:lnTo>
                    <a:pt x="10547" y="17553"/>
                  </a:lnTo>
                  <a:lnTo>
                    <a:pt x="11197" y="17698"/>
                  </a:lnTo>
                  <a:lnTo>
                    <a:pt x="11919" y="17698"/>
                  </a:lnTo>
                  <a:lnTo>
                    <a:pt x="12641" y="17842"/>
                  </a:lnTo>
                  <a:lnTo>
                    <a:pt x="13797" y="17842"/>
                  </a:lnTo>
                  <a:lnTo>
                    <a:pt x="14519" y="17409"/>
                  </a:lnTo>
                  <a:lnTo>
                    <a:pt x="14592" y="16759"/>
                  </a:lnTo>
                  <a:lnTo>
                    <a:pt x="14736" y="16036"/>
                  </a:lnTo>
                  <a:lnTo>
                    <a:pt x="14375" y="15603"/>
                  </a:lnTo>
                  <a:lnTo>
                    <a:pt x="15097" y="15314"/>
                  </a:lnTo>
                  <a:lnTo>
                    <a:pt x="15747" y="15820"/>
                  </a:lnTo>
                  <a:lnTo>
                    <a:pt x="15314" y="16181"/>
                  </a:lnTo>
                  <a:lnTo>
                    <a:pt x="15170" y="16831"/>
                  </a:lnTo>
                  <a:lnTo>
                    <a:pt x="15097" y="17481"/>
                  </a:lnTo>
                  <a:lnTo>
                    <a:pt x="15459" y="17914"/>
                  </a:lnTo>
                  <a:lnTo>
                    <a:pt x="16398" y="17914"/>
                  </a:lnTo>
                  <a:lnTo>
                    <a:pt x="17120" y="17842"/>
                  </a:lnTo>
                  <a:lnTo>
                    <a:pt x="17842" y="17698"/>
                  </a:lnTo>
                  <a:lnTo>
                    <a:pt x="18420" y="17625"/>
                  </a:lnTo>
                  <a:lnTo>
                    <a:pt x="18420" y="17553"/>
                  </a:lnTo>
                  <a:lnTo>
                    <a:pt x="19142" y="17120"/>
                  </a:lnTo>
                  <a:lnTo>
                    <a:pt x="19215" y="16397"/>
                  </a:lnTo>
                  <a:lnTo>
                    <a:pt x="19287" y="15747"/>
                  </a:lnTo>
                  <a:lnTo>
                    <a:pt x="18998" y="15314"/>
                  </a:lnTo>
                  <a:lnTo>
                    <a:pt x="19720" y="14953"/>
                  </a:lnTo>
                  <a:lnTo>
                    <a:pt x="20298" y="15531"/>
                  </a:lnTo>
                  <a:lnTo>
                    <a:pt x="19937" y="15820"/>
                  </a:lnTo>
                  <a:lnTo>
                    <a:pt x="19793" y="16470"/>
                  </a:lnTo>
                  <a:lnTo>
                    <a:pt x="19720" y="17192"/>
                  </a:lnTo>
                  <a:lnTo>
                    <a:pt x="19865" y="17336"/>
                  </a:lnTo>
                  <a:lnTo>
                    <a:pt x="20081" y="17336"/>
                  </a:lnTo>
                  <a:lnTo>
                    <a:pt x="20732" y="17048"/>
                  </a:lnTo>
                  <a:lnTo>
                    <a:pt x="21454" y="16831"/>
                  </a:lnTo>
                  <a:lnTo>
                    <a:pt x="22104" y="16542"/>
                  </a:lnTo>
                  <a:lnTo>
                    <a:pt x="22754" y="16181"/>
                  </a:lnTo>
                  <a:lnTo>
                    <a:pt x="22899" y="16108"/>
                  </a:lnTo>
                  <a:lnTo>
                    <a:pt x="22826" y="16108"/>
                  </a:lnTo>
                  <a:lnTo>
                    <a:pt x="22610" y="15603"/>
                  </a:lnTo>
                  <a:lnTo>
                    <a:pt x="23260" y="15169"/>
                  </a:lnTo>
                  <a:lnTo>
                    <a:pt x="23404" y="14447"/>
                  </a:lnTo>
                  <a:lnTo>
                    <a:pt x="23476" y="13797"/>
                  </a:lnTo>
                  <a:lnTo>
                    <a:pt x="23188" y="13364"/>
                  </a:lnTo>
                  <a:lnTo>
                    <a:pt x="23910" y="13002"/>
                  </a:lnTo>
                  <a:lnTo>
                    <a:pt x="24488" y="13580"/>
                  </a:lnTo>
                  <a:lnTo>
                    <a:pt x="24054" y="13869"/>
                  </a:lnTo>
                  <a:lnTo>
                    <a:pt x="23982" y="14519"/>
                  </a:lnTo>
                  <a:lnTo>
                    <a:pt x="23838" y="15242"/>
                  </a:lnTo>
                  <a:lnTo>
                    <a:pt x="23982" y="15386"/>
                  </a:lnTo>
                  <a:lnTo>
                    <a:pt x="24488" y="14808"/>
                  </a:lnTo>
                  <a:lnTo>
                    <a:pt x="24993" y="14230"/>
                  </a:lnTo>
                  <a:lnTo>
                    <a:pt x="25355" y="13580"/>
                  </a:lnTo>
                  <a:lnTo>
                    <a:pt x="25427" y="12858"/>
                  </a:lnTo>
                  <a:lnTo>
                    <a:pt x="25643" y="12136"/>
                  </a:lnTo>
                  <a:lnTo>
                    <a:pt x="25643" y="11341"/>
                  </a:lnTo>
                  <a:lnTo>
                    <a:pt x="25788" y="10619"/>
                  </a:lnTo>
                  <a:lnTo>
                    <a:pt x="25860" y="9896"/>
                  </a:lnTo>
                  <a:lnTo>
                    <a:pt x="26005" y="9102"/>
                  </a:lnTo>
                  <a:lnTo>
                    <a:pt x="26077" y="8379"/>
                  </a:lnTo>
                  <a:lnTo>
                    <a:pt x="26149" y="7585"/>
                  </a:lnTo>
                  <a:lnTo>
                    <a:pt x="26221" y="6863"/>
                  </a:lnTo>
                  <a:lnTo>
                    <a:pt x="26366" y="6140"/>
                  </a:lnTo>
                  <a:lnTo>
                    <a:pt x="26438" y="5346"/>
                  </a:lnTo>
                  <a:lnTo>
                    <a:pt x="26510" y="4623"/>
                  </a:lnTo>
                  <a:lnTo>
                    <a:pt x="26655" y="3901"/>
                  </a:lnTo>
                  <a:lnTo>
                    <a:pt x="26727" y="3106"/>
                  </a:lnTo>
                  <a:lnTo>
                    <a:pt x="26438" y="3829"/>
                  </a:lnTo>
                  <a:lnTo>
                    <a:pt x="26077" y="4407"/>
                  </a:lnTo>
                  <a:lnTo>
                    <a:pt x="25499" y="4912"/>
                  </a:lnTo>
                  <a:lnTo>
                    <a:pt x="24921" y="5346"/>
                  </a:lnTo>
                  <a:lnTo>
                    <a:pt x="24632" y="5490"/>
                  </a:lnTo>
                  <a:lnTo>
                    <a:pt x="25138" y="5707"/>
                  </a:lnTo>
                  <a:lnTo>
                    <a:pt x="25427" y="6212"/>
                  </a:lnTo>
                  <a:lnTo>
                    <a:pt x="24704" y="6646"/>
                  </a:lnTo>
                  <a:lnTo>
                    <a:pt x="24632" y="7368"/>
                  </a:lnTo>
                  <a:lnTo>
                    <a:pt x="24560" y="8018"/>
                  </a:lnTo>
                  <a:lnTo>
                    <a:pt x="24849" y="8452"/>
                  </a:lnTo>
                  <a:lnTo>
                    <a:pt x="24127" y="8813"/>
                  </a:lnTo>
                  <a:lnTo>
                    <a:pt x="23549" y="8307"/>
                  </a:lnTo>
                  <a:lnTo>
                    <a:pt x="23982" y="7946"/>
                  </a:lnTo>
                  <a:lnTo>
                    <a:pt x="24054" y="7296"/>
                  </a:lnTo>
                  <a:lnTo>
                    <a:pt x="24127" y="6574"/>
                  </a:lnTo>
                  <a:lnTo>
                    <a:pt x="23621" y="6068"/>
                  </a:lnTo>
                  <a:lnTo>
                    <a:pt x="23549" y="6068"/>
                  </a:lnTo>
                  <a:lnTo>
                    <a:pt x="22899" y="6285"/>
                  </a:lnTo>
                  <a:lnTo>
                    <a:pt x="22176" y="6574"/>
                  </a:lnTo>
                  <a:lnTo>
                    <a:pt x="21454" y="6790"/>
                  </a:lnTo>
                  <a:lnTo>
                    <a:pt x="21309" y="6790"/>
                  </a:lnTo>
                  <a:lnTo>
                    <a:pt x="21526" y="7296"/>
                  </a:lnTo>
                  <a:lnTo>
                    <a:pt x="20876" y="7729"/>
                  </a:lnTo>
                  <a:lnTo>
                    <a:pt x="20732" y="8452"/>
                  </a:lnTo>
                  <a:lnTo>
                    <a:pt x="20659" y="9102"/>
                  </a:lnTo>
                  <a:lnTo>
                    <a:pt x="20948" y="9535"/>
                  </a:lnTo>
                  <a:lnTo>
                    <a:pt x="20298" y="9896"/>
                  </a:lnTo>
                  <a:lnTo>
                    <a:pt x="19648" y="9391"/>
                  </a:lnTo>
                  <a:lnTo>
                    <a:pt x="20081" y="9030"/>
                  </a:lnTo>
                  <a:lnTo>
                    <a:pt x="20154" y="8379"/>
                  </a:lnTo>
                  <a:lnTo>
                    <a:pt x="20226" y="7657"/>
                  </a:lnTo>
                  <a:lnTo>
                    <a:pt x="19793" y="7151"/>
                  </a:lnTo>
                  <a:lnTo>
                    <a:pt x="19287" y="7151"/>
                  </a:lnTo>
                  <a:lnTo>
                    <a:pt x="18492" y="7296"/>
                  </a:lnTo>
                  <a:lnTo>
                    <a:pt x="17770" y="7368"/>
                  </a:lnTo>
                  <a:lnTo>
                    <a:pt x="16687" y="7368"/>
                  </a:lnTo>
                  <a:lnTo>
                    <a:pt x="16759" y="7513"/>
                  </a:lnTo>
                  <a:lnTo>
                    <a:pt x="16036" y="7946"/>
                  </a:lnTo>
                  <a:lnTo>
                    <a:pt x="15964" y="8596"/>
                  </a:lnTo>
                  <a:lnTo>
                    <a:pt x="15892" y="9319"/>
                  </a:lnTo>
                  <a:lnTo>
                    <a:pt x="16181" y="9752"/>
                  </a:lnTo>
                  <a:lnTo>
                    <a:pt x="15459" y="10113"/>
                  </a:lnTo>
                  <a:lnTo>
                    <a:pt x="14881" y="9535"/>
                  </a:lnTo>
                  <a:lnTo>
                    <a:pt x="15314" y="9246"/>
                  </a:lnTo>
                  <a:lnTo>
                    <a:pt x="15386" y="8524"/>
                  </a:lnTo>
                  <a:lnTo>
                    <a:pt x="15459" y="7874"/>
                  </a:lnTo>
                  <a:lnTo>
                    <a:pt x="15025" y="7368"/>
                  </a:lnTo>
                  <a:lnTo>
                    <a:pt x="14808" y="7368"/>
                  </a:lnTo>
                  <a:lnTo>
                    <a:pt x="14014" y="7296"/>
                  </a:lnTo>
                  <a:lnTo>
                    <a:pt x="13292" y="7151"/>
                  </a:lnTo>
                  <a:lnTo>
                    <a:pt x="12569" y="7079"/>
                  </a:lnTo>
                  <a:lnTo>
                    <a:pt x="11847" y="6935"/>
                  </a:lnTo>
                  <a:lnTo>
                    <a:pt x="11413" y="7296"/>
                  </a:lnTo>
                  <a:lnTo>
                    <a:pt x="11269" y="7946"/>
                  </a:lnTo>
                  <a:lnTo>
                    <a:pt x="11197" y="8668"/>
                  </a:lnTo>
                  <a:lnTo>
                    <a:pt x="11558" y="9102"/>
                  </a:lnTo>
                  <a:lnTo>
                    <a:pt x="10836" y="9463"/>
                  </a:lnTo>
                  <a:lnTo>
                    <a:pt x="10185" y="8885"/>
                  </a:lnTo>
                  <a:lnTo>
                    <a:pt x="10619" y="8596"/>
                  </a:lnTo>
                  <a:lnTo>
                    <a:pt x="10691" y="7874"/>
                  </a:lnTo>
                  <a:lnTo>
                    <a:pt x="10836" y="7224"/>
                  </a:lnTo>
                  <a:lnTo>
                    <a:pt x="10258" y="6574"/>
                  </a:lnTo>
                  <a:lnTo>
                    <a:pt x="10330" y="6574"/>
                  </a:lnTo>
                  <a:lnTo>
                    <a:pt x="9680" y="6429"/>
                  </a:lnTo>
                  <a:lnTo>
                    <a:pt x="8957" y="6140"/>
                  </a:lnTo>
                  <a:lnTo>
                    <a:pt x="8235" y="5996"/>
                  </a:lnTo>
                  <a:lnTo>
                    <a:pt x="7585" y="5707"/>
                  </a:lnTo>
                  <a:lnTo>
                    <a:pt x="7224" y="5562"/>
                  </a:lnTo>
                  <a:lnTo>
                    <a:pt x="6790" y="5851"/>
                  </a:lnTo>
                  <a:lnTo>
                    <a:pt x="6718" y="6574"/>
                  </a:lnTo>
                  <a:lnTo>
                    <a:pt x="6574" y="7224"/>
                  </a:lnTo>
                  <a:lnTo>
                    <a:pt x="6935" y="7657"/>
                  </a:lnTo>
                  <a:lnTo>
                    <a:pt x="6213" y="8018"/>
                  </a:lnTo>
                  <a:lnTo>
                    <a:pt x="5563" y="7513"/>
                  </a:lnTo>
                  <a:lnTo>
                    <a:pt x="5996" y="7151"/>
                  </a:lnTo>
                  <a:lnTo>
                    <a:pt x="6068" y="6501"/>
                  </a:lnTo>
                  <a:lnTo>
                    <a:pt x="6213" y="5779"/>
                  </a:lnTo>
                  <a:lnTo>
                    <a:pt x="5635" y="5129"/>
                  </a:lnTo>
                  <a:lnTo>
                    <a:pt x="5851" y="4912"/>
                  </a:lnTo>
                  <a:lnTo>
                    <a:pt x="5563" y="4696"/>
                  </a:lnTo>
                  <a:lnTo>
                    <a:pt x="4985" y="4407"/>
                  </a:lnTo>
                  <a:lnTo>
                    <a:pt x="4335" y="3973"/>
                  </a:lnTo>
                  <a:lnTo>
                    <a:pt x="3757" y="3540"/>
                  </a:lnTo>
                  <a:lnTo>
                    <a:pt x="3251" y="3106"/>
                  </a:lnTo>
                  <a:lnTo>
                    <a:pt x="2890" y="3323"/>
                  </a:lnTo>
                  <a:lnTo>
                    <a:pt x="2818" y="3973"/>
                  </a:lnTo>
                  <a:lnTo>
                    <a:pt x="2745" y="4696"/>
                  </a:lnTo>
                  <a:lnTo>
                    <a:pt x="3034" y="5129"/>
                  </a:lnTo>
                  <a:lnTo>
                    <a:pt x="2312" y="5418"/>
                  </a:lnTo>
                  <a:lnTo>
                    <a:pt x="1734" y="4912"/>
                  </a:lnTo>
                  <a:lnTo>
                    <a:pt x="2168" y="4623"/>
                  </a:lnTo>
                  <a:lnTo>
                    <a:pt x="2240" y="3901"/>
                  </a:lnTo>
                  <a:lnTo>
                    <a:pt x="2312" y="3251"/>
                  </a:lnTo>
                  <a:lnTo>
                    <a:pt x="1806" y="2601"/>
                  </a:lnTo>
                  <a:lnTo>
                    <a:pt x="2168" y="2167"/>
                  </a:lnTo>
                  <a:lnTo>
                    <a:pt x="2240" y="2167"/>
                  </a:lnTo>
                  <a:lnTo>
                    <a:pt x="2095" y="2023"/>
                  </a:lnTo>
                  <a:lnTo>
                    <a:pt x="1734" y="1373"/>
                  </a:lnTo>
                  <a:lnTo>
                    <a:pt x="1445" y="723"/>
                  </a:lnTo>
                  <a:lnTo>
                    <a:pt x="1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9;p35">
              <a:extLst>
                <a:ext uri="{FF2B5EF4-FFF2-40B4-BE49-F238E27FC236}">
                  <a16:creationId xmlns:a16="http://schemas.microsoft.com/office/drawing/2014/main" id="{DB24B61E-DEFB-49C7-B845-881F6DB9A0A3}"/>
                </a:ext>
              </a:extLst>
            </p:cNvPr>
            <p:cNvSpPr/>
            <p:nvPr/>
          </p:nvSpPr>
          <p:spPr>
            <a:xfrm>
              <a:off x="1511150" y="3053425"/>
              <a:ext cx="668175" cy="447875"/>
            </a:xfrm>
            <a:custGeom>
              <a:avLst/>
              <a:gdLst/>
              <a:ahLst/>
              <a:cxnLst/>
              <a:rect l="l" t="t" r="r" b="b"/>
              <a:pathLst>
                <a:path w="26727" h="17915" fill="none" extrusionOk="0">
                  <a:moveTo>
                    <a:pt x="1301" y="0"/>
                  </a:moveTo>
                  <a:lnTo>
                    <a:pt x="1228" y="723"/>
                  </a:lnTo>
                  <a:lnTo>
                    <a:pt x="1084" y="1445"/>
                  </a:lnTo>
                  <a:lnTo>
                    <a:pt x="1012" y="2095"/>
                  </a:lnTo>
                  <a:lnTo>
                    <a:pt x="940" y="2817"/>
                  </a:lnTo>
                  <a:lnTo>
                    <a:pt x="867" y="3540"/>
                  </a:lnTo>
                  <a:lnTo>
                    <a:pt x="723" y="4262"/>
                  </a:lnTo>
                  <a:lnTo>
                    <a:pt x="578" y="4912"/>
                  </a:lnTo>
                  <a:lnTo>
                    <a:pt x="578" y="5635"/>
                  </a:lnTo>
                  <a:lnTo>
                    <a:pt x="362" y="6357"/>
                  </a:lnTo>
                  <a:lnTo>
                    <a:pt x="362" y="7079"/>
                  </a:lnTo>
                  <a:lnTo>
                    <a:pt x="217" y="7729"/>
                  </a:lnTo>
                  <a:lnTo>
                    <a:pt x="145" y="8452"/>
                  </a:lnTo>
                  <a:lnTo>
                    <a:pt x="73" y="9174"/>
                  </a:lnTo>
                  <a:lnTo>
                    <a:pt x="1" y="9896"/>
                  </a:lnTo>
                  <a:lnTo>
                    <a:pt x="1" y="10619"/>
                  </a:lnTo>
                  <a:lnTo>
                    <a:pt x="145" y="11341"/>
                  </a:lnTo>
                  <a:lnTo>
                    <a:pt x="506" y="11991"/>
                  </a:lnTo>
                  <a:lnTo>
                    <a:pt x="867" y="12641"/>
                  </a:lnTo>
                  <a:lnTo>
                    <a:pt x="940" y="12641"/>
                  </a:lnTo>
                  <a:lnTo>
                    <a:pt x="1373" y="12352"/>
                  </a:lnTo>
                  <a:lnTo>
                    <a:pt x="1445" y="11702"/>
                  </a:lnTo>
                  <a:lnTo>
                    <a:pt x="1590" y="11052"/>
                  </a:lnTo>
                  <a:lnTo>
                    <a:pt x="1301" y="10619"/>
                  </a:lnTo>
                  <a:lnTo>
                    <a:pt x="2023" y="10258"/>
                  </a:lnTo>
                  <a:lnTo>
                    <a:pt x="2601" y="10763"/>
                  </a:lnTo>
                  <a:lnTo>
                    <a:pt x="2168" y="11124"/>
                  </a:lnTo>
                  <a:lnTo>
                    <a:pt x="2023" y="11774"/>
                  </a:lnTo>
                  <a:lnTo>
                    <a:pt x="1951" y="12497"/>
                  </a:lnTo>
                  <a:lnTo>
                    <a:pt x="2456" y="13147"/>
                  </a:lnTo>
                  <a:lnTo>
                    <a:pt x="2095" y="13508"/>
                  </a:lnTo>
                  <a:lnTo>
                    <a:pt x="1734" y="13508"/>
                  </a:lnTo>
                  <a:lnTo>
                    <a:pt x="1879" y="13653"/>
                  </a:lnTo>
                  <a:lnTo>
                    <a:pt x="2456" y="14158"/>
                  </a:lnTo>
                  <a:lnTo>
                    <a:pt x="3034" y="14592"/>
                  </a:lnTo>
                  <a:lnTo>
                    <a:pt x="3684" y="14953"/>
                  </a:lnTo>
                  <a:lnTo>
                    <a:pt x="4262" y="15386"/>
                  </a:lnTo>
                  <a:lnTo>
                    <a:pt x="4407" y="15458"/>
                  </a:lnTo>
                  <a:lnTo>
                    <a:pt x="4912" y="15169"/>
                  </a:lnTo>
                  <a:lnTo>
                    <a:pt x="5057" y="14447"/>
                  </a:lnTo>
                  <a:lnTo>
                    <a:pt x="5129" y="13797"/>
                  </a:lnTo>
                  <a:lnTo>
                    <a:pt x="4840" y="13364"/>
                  </a:lnTo>
                  <a:lnTo>
                    <a:pt x="5563" y="13002"/>
                  </a:lnTo>
                  <a:lnTo>
                    <a:pt x="6140" y="13580"/>
                  </a:lnTo>
                  <a:lnTo>
                    <a:pt x="5707" y="13869"/>
                  </a:lnTo>
                  <a:lnTo>
                    <a:pt x="5635" y="14592"/>
                  </a:lnTo>
                  <a:lnTo>
                    <a:pt x="5490" y="15242"/>
                  </a:lnTo>
                  <a:lnTo>
                    <a:pt x="6068" y="15892"/>
                  </a:lnTo>
                  <a:lnTo>
                    <a:pt x="5851" y="16036"/>
                  </a:lnTo>
                  <a:lnTo>
                    <a:pt x="6285" y="16253"/>
                  </a:lnTo>
                  <a:lnTo>
                    <a:pt x="6935" y="16542"/>
                  </a:lnTo>
                  <a:lnTo>
                    <a:pt x="7657" y="16759"/>
                  </a:lnTo>
                  <a:lnTo>
                    <a:pt x="8380" y="16975"/>
                  </a:lnTo>
                  <a:lnTo>
                    <a:pt x="8813" y="17120"/>
                  </a:lnTo>
                  <a:lnTo>
                    <a:pt x="8813" y="17120"/>
                  </a:lnTo>
                  <a:lnTo>
                    <a:pt x="9535" y="16686"/>
                  </a:lnTo>
                  <a:lnTo>
                    <a:pt x="9608" y="15964"/>
                  </a:lnTo>
                  <a:lnTo>
                    <a:pt x="9752" y="15314"/>
                  </a:lnTo>
                  <a:lnTo>
                    <a:pt x="9463" y="14881"/>
                  </a:lnTo>
                  <a:lnTo>
                    <a:pt x="10113" y="14519"/>
                  </a:lnTo>
                  <a:lnTo>
                    <a:pt x="10763" y="15097"/>
                  </a:lnTo>
                  <a:lnTo>
                    <a:pt x="10330" y="15386"/>
                  </a:lnTo>
                  <a:lnTo>
                    <a:pt x="10185" y="16108"/>
                  </a:lnTo>
                  <a:lnTo>
                    <a:pt x="10113" y="16759"/>
                  </a:lnTo>
                  <a:lnTo>
                    <a:pt x="10619" y="17409"/>
                  </a:lnTo>
                  <a:lnTo>
                    <a:pt x="10547" y="17553"/>
                  </a:lnTo>
                  <a:lnTo>
                    <a:pt x="11197" y="17698"/>
                  </a:lnTo>
                  <a:lnTo>
                    <a:pt x="11919" y="17698"/>
                  </a:lnTo>
                  <a:lnTo>
                    <a:pt x="12641" y="17842"/>
                  </a:lnTo>
                  <a:lnTo>
                    <a:pt x="13436" y="17842"/>
                  </a:lnTo>
                  <a:lnTo>
                    <a:pt x="13797" y="17842"/>
                  </a:lnTo>
                  <a:lnTo>
                    <a:pt x="13797" y="17842"/>
                  </a:lnTo>
                  <a:lnTo>
                    <a:pt x="14519" y="17409"/>
                  </a:lnTo>
                  <a:lnTo>
                    <a:pt x="14592" y="16759"/>
                  </a:lnTo>
                  <a:lnTo>
                    <a:pt x="14736" y="16036"/>
                  </a:lnTo>
                  <a:lnTo>
                    <a:pt x="14375" y="15603"/>
                  </a:lnTo>
                  <a:lnTo>
                    <a:pt x="15097" y="15314"/>
                  </a:lnTo>
                  <a:lnTo>
                    <a:pt x="15747" y="15820"/>
                  </a:lnTo>
                  <a:lnTo>
                    <a:pt x="15314" y="16181"/>
                  </a:lnTo>
                  <a:lnTo>
                    <a:pt x="15170" y="16831"/>
                  </a:lnTo>
                  <a:lnTo>
                    <a:pt x="15097" y="17481"/>
                  </a:lnTo>
                  <a:lnTo>
                    <a:pt x="15459" y="17914"/>
                  </a:lnTo>
                  <a:lnTo>
                    <a:pt x="15675" y="17914"/>
                  </a:lnTo>
                  <a:lnTo>
                    <a:pt x="16398" y="17914"/>
                  </a:lnTo>
                  <a:lnTo>
                    <a:pt x="17120" y="17842"/>
                  </a:lnTo>
                  <a:lnTo>
                    <a:pt x="17842" y="17698"/>
                  </a:lnTo>
                  <a:lnTo>
                    <a:pt x="18420" y="17625"/>
                  </a:lnTo>
                  <a:lnTo>
                    <a:pt x="18420" y="17553"/>
                  </a:lnTo>
                  <a:lnTo>
                    <a:pt x="19142" y="17120"/>
                  </a:lnTo>
                  <a:lnTo>
                    <a:pt x="19215" y="16397"/>
                  </a:lnTo>
                  <a:lnTo>
                    <a:pt x="19287" y="15747"/>
                  </a:lnTo>
                  <a:lnTo>
                    <a:pt x="18998" y="15314"/>
                  </a:lnTo>
                  <a:lnTo>
                    <a:pt x="19720" y="14953"/>
                  </a:lnTo>
                  <a:lnTo>
                    <a:pt x="20298" y="15531"/>
                  </a:lnTo>
                  <a:lnTo>
                    <a:pt x="19937" y="15820"/>
                  </a:lnTo>
                  <a:lnTo>
                    <a:pt x="19793" y="16470"/>
                  </a:lnTo>
                  <a:lnTo>
                    <a:pt x="19720" y="17192"/>
                  </a:lnTo>
                  <a:lnTo>
                    <a:pt x="19865" y="17336"/>
                  </a:lnTo>
                  <a:lnTo>
                    <a:pt x="20081" y="17336"/>
                  </a:lnTo>
                  <a:lnTo>
                    <a:pt x="20732" y="17048"/>
                  </a:lnTo>
                  <a:lnTo>
                    <a:pt x="21454" y="16831"/>
                  </a:lnTo>
                  <a:lnTo>
                    <a:pt x="22104" y="16542"/>
                  </a:lnTo>
                  <a:lnTo>
                    <a:pt x="22754" y="16181"/>
                  </a:lnTo>
                  <a:lnTo>
                    <a:pt x="22899" y="16108"/>
                  </a:lnTo>
                  <a:lnTo>
                    <a:pt x="22826" y="16108"/>
                  </a:lnTo>
                  <a:lnTo>
                    <a:pt x="22610" y="15603"/>
                  </a:lnTo>
                  <a:lnTo>
                    <a:pt x="23260" y="15169"/>
                  </a:lnTo>
                  <a:lnTo>
                    <a:pt x="23404" y="14447"/>
                  </a:lnTo>
                  <a:lnTo>
                    <a:pt x="23476" y="13797"/>
                  </a:lnTo>
                  <a:lnTo>
                    <a:pt x="23188" y="13364"/>
                  </a:lnTo>
                  <a:lnTo>
                    <a:pt x="23910" y="13002"/>
                  </a:lnTo>
                  <a:lnTo>
                    <a:pt x="24488" y="13580"/>
                  </a:lnTo>
                  <a:lnTo>
                    <a:pt x="24054" y="13869"/>
                  </a:lnTo>
                  <a:lnTo>
                    <a:pt x="23982" y="14519"/>
                  </a:lnTo>
                  <a:lnTo>
                    <a:pt x="23838" y="15242"/>
                  </a:lnTo>
                  <a:lnTo>
                    <a:pt x="23982" y="15386"/>
                  </a:lnTo>
                  <a:lnTo>
                    <a:pt x="23982" y="15386"/>
                  </a:lnTo>
                  <a:lnTo>
                    <a:pt x="24488" y="14808"/>
                  </a:lnTo>
                  <a:lnTo>
                    <a:pt x="24993" y="14230"/>
                  </a:lnTo>
                  <a:lnTo>
                    <a:pt x="25355" y="13580"/>
                  </a:lnTo>
                  <a:lnTo>
                    <a:pt x="25427" y="12858"/>
                  </a:lnTo>
                  <a:lnTo>
                    <a:pt x="25643" y="12136"/>
                  </a:lnTo>
                  <a:lnTo>
                    <a:pt x="25643" y="11341"/>
                  </a:lnTo>
                  <a:lnTo>
                    <a:pt x="25788" y="10619"/>
                  </a:lnTo>
                  <a:lnTo>
                    <a:pt x="25860" y="9896"/>
                  </a:lnTo>
                  <a:lnTo>
                    <a:pt x="26005" y="9102"/>
                  </a:lnTo>
                  <a:lnTo>
                    <a:pt x="26077" y="8379"/>
                  </a:lnTo>
                  <a:lnTo>
                    <a:pt x="26149" y="7585"/>
                  </a:lnTo>
                  <a:lnTo>
                    <a:pt x="26221" y="6863"/>
                  </a:lnTo>
                  <a:lnTo>
                    <a:pt x="26366" y="6140"/>
                  </a:lnTo>
                  <a:lnTo>
                    <a:pt x="26438" y="5346"/>
                  </a:lnTo>
                  <a:lnTo>
                    <a:pt x="26510" y="4623"/>
                  </a:lnTo>
                  <a:lnTo>
                    <a:pt x="26655" y="3901"/>
                  </a:lnTo>
                  <a:lnTo>
                    <a:pt x="26727" y="3106"/>
                  </a:lnTo>
                  <a:lnTo>
                    <a:pt x="26438" y="3829"/>
                  </a:lnTo>
                  <a:lnTo>
                    <a:pt x="26077" y="4407"/>
                  </a:lnTo>
                  <a:lnTo>
                    <a:pt x="25499" y="4912"/>
                  </a:lnTo>
                  <a:lnTo>
                    <a:pt x="24921" y="5346"/>
                  </a:lnTo>
                  <a:lnTo>
                    <a:pt x="24632" y="5490"/>
                  </a:lnTo>
                  <a:lnTo>
                    <a:pt x="25138" y="5707"/>
                  </a:lnTo>
                  <a:lnTo>
                    <a:pt x="25427" y="6212"/>
                  </a:lnTo>
                  <a:lnTo>
                    <a:pt x="24704" y="6646"/>
                  </a:lnTo>
                  <a:lnTo>
                    <a:pt x="24632" y="7368"/>
                  </a:lnTo>
                  <a:lnTo>
                    <a:pt x="24560" y="8018"/>
                  </a:lnTo>
                  <a:lnTo>
                    <a:pt x="24849" y="8452"/>
                  </a:lnTo>
                  <a:lnTo>
                    <a:pt x="24127" y="8813"/>
                  </a:lnTo>
                  <a:lnTo>
                    <a:pt x="23549" y="8307"/>
                  </a:lnTo>
                  <a:lnTo>
                    <a:pt x="23982" y="7946"/>
                  </a:lnTo>
                  <a:lnTo>
                    <a:pt x="24054" y="7296"/>
                  </a:lnTo>
                  <a:lnTo>
                    <a:pt x="24127" y="6574"/>
                  </a:lnTo>
                  <a:lnTo>
                    <a:pt x="23621" y="6068"/>
                  </a:lnTo>
                  <a:lnTo>
                    <a:pt x="23549" y="6068"/>
                  </a:lnTo>
                  <a:lnTo>
                    <a:pt x="22899" y="6285"/>
                  </a:lnTo>
                  <a:lnTo>
                    <a:pt x="22176" y="6574"/>
                  </a:lnTo>
                  <a:lnTo>
                    <a:pt x="21454" y="6790"/>
                  </a:lnTo>
                  <a:lnTo>
                    <a:pt x="21309" y="6790"/>
                  </a:lnTo>
                  <a:lnTo>
                    <a:pt x="21526" y="7296"/>
                  </a:lnTo>
                  <a:lnTo>
                    <a:pt x="20876" y="7729"/>
                  </a:lnTo>
                  <a:lnTo>
                    <a:pt x="20732" y="8452"/>
                  </a:lnTo>
                  <a:lnTo>
                    <a:pt x="20659" y="9102"/>
                  </a:lnTo>
                  <a:lnTo>
                    <a:pt x="20948" y="9535"/>
                  </a:lnTo>
                  <a:lnTo>
                    <a:pt x="20298" y="9896"/>
                  </a:lnTo>
                  <a:lnTo>
                    <a:pt x="19648" y="9391"/>
                  </a:lnTo>
                  <a:lnTo>
                    <a:pt x="20081" y="9030"/>
                  </a:lnTo>
                  <a:lnTo>
                    <a:pt x="20154" y="8379"/>
                  </a:lnTo>
                  <a:lnTo>
                    <a:pt x="20226" y="7657"/>
                  </a:lnTo>
                  <a:lnTo>
                    <a:pt x="19793" y="7151"/>
                  </a:lnTo>
                  <a:lnTo>
                    <a:pt x="19287" y="7151"/>
                  </a:lnTo>
                  <a:lnTo>
                    <a:pt x="18492" y="7296"/>
                  </a:lnTo>
                  <a:lnTo>
                    <a:pt x="17770" y="7368"/>
                  </a:lnTo>
                  <a:lnTo>
                    <a:pt x="17048" y="7368"/>
                  </a:lnTo>
                  <a:lnTo>
                    <a:pt x="16687" y="7368"/>
                  </a:lnTo>
                  <a:lnTo>
                    <a:pt x="16759" y="7513"/>
                  </a:lnTo>
                  <a:lnTo>
                    <a:pt x="16036" y="7946"/>
                  </a:lnTo>
                  <a:lnTo>
                    <a:pt x="15964" y="8596"/>
                  </a:lnTo>
                  <a:lnTo>
                    <a:pt x="15892" y="9319"/>
                  </a:lnTo>
                  <a:lnTo>
                    <a:pt x="16181" y="9752"/>
                  </a:lnTo>
                  <a:lnTo>
                    <a:pt x="15459" y="10113"/>
                  </a:lnTo>
                  <a:lnTo>
                    <a:pt x="14881" y="9535"/>
                  </a:lnTo>
                  <a:lnTo>
                    <a:pt x="15314" y="9246"/>
                  </a:lnTo>
                  <a:lnTo>
                    <a:pt x="15386" y="8524"/>
                  </a:lnTo>
                  <a:lnTo>
                    <a:pt x="15459" y="7874"/>
                  </a:lnTo>
                  <a:lnTo>
                    <a:pt x="15025" y="7368"/>
                  </a:lnTo>
                  <a:lnTo>
                    <a:pt x="14808" y="7368"/>
                  </a:lnTo>
                  <a:lnTo>
                    <a:pt x="14014" y="7296"/>
                  </a:lnTo>
                  <a:lnTo>
                    <a:pt x="13292" y="7151"/>
                  </a:lnTo>
                  <a:lnTo>
                    <a:pt x="12569" y="7079"/>
                  </a:lnTo>
                  <a:lnTo>
                    <a:pt x="11847" y="6935"/>
                  </a:lnTo>
                  <a:lnTo>
                    <a:pt x="11413" y="7296"/>
                  </a:lnTo>
                  <a:lnTo>
                    <a:pt x="11269" y="7946"/>
                  </a:lnTo>
                  <a:lnTo>
                    <a:pt x="11197" y="8668"/>
                  </a:lnTo>
                  <a:lnTo>
                    <a:pt x="11558" y="9102"/>
                  </a:lnTo>
                  <a:lnTo>
                    <a:pt x="10836" y="9463"/>
                  </a:lnTo>
                  <a:lnTo>
                    <a:pt x="10185" y="8885"/>
                  </a:lnTo>
                  <a:lnTo>
                    <a:pt x="10619" y="8596"/>
                  </a:lnTo>
                  <a:lnTo>
                    <a:pt x="10691" y="7874"/>
                  </a:lnTo>
                  <a:lnTo>
                    <a:pt x="10836" y="7224"/>
                  </a:lnTo>
                  <a:lnTo>
                    <a:pt x="10258" y="6574"/>
                  </a:lnTo>
                  <a:lnTo>
                    <a:pt x="10330" y="6574"/>
                  </a:lnTo>
                  <a:lnTo>
                    <a:pt x="9680" y="6429"/>
                  </a:lnTo>
                  <a:lnTo>
                    <a:pt x="8957" y="6140"/>
                  </a:lnTo>
                  <a:lnTo>
                    <a:pt x="8235" y="5996"/>
                  </a:lnTo>
                  <a:lnTo>
                    <a:pt x="7585" y="5707"/>
                  </a:lnTo>
                  <a:lnTo>
                    <a:pt x="7224" y="5562"/>
                  </a:lnTo>
                  <a:lnTo>
                    <a:pt x="6790" y="5851"/>
                  </a:lnTo>
                  <a:lnTo>
                    <a:pt x="6718" y="6574"/>
                  </a:lnTo>
                  <a:lnTo>
                    <a:pt x="6574" y="7224"/>
                  </a:lnTo>
                  <a:lnTo>
                    <a:pt x="6935" y="7657"/>
                  </a:lnTo>
                  <a:lnTo>
                    <a:pt x="6213" y="8018"/>
                  </a:lnTo>
                  <a:lnTo>
                    <a:pt x="5563" y="7513"/>
                  </a:lnTo>
                  <a:lnTo>
                    <a:pt x="5996" y="7151"/>
                  </a:lnTo>
                  <a:lnTo>
                    <a:pt x="6068" y="6501"/>
                  </a:lnTo>
                  <a:lnTo>
                    <a:pt x="6213" y="5779"/>
                  </a:lnTo>
                  <a:lnTo>
                    <a:pt x="5635" y="5129"/>
                  </a:lnTo>
                  <a:lnTo>
                    <a:pt x="5851" y="4912"/>
                  </a:lnTo>
                  <a:lnTo>
                    <a:pt x="5563" y="4696"/>
                  </a:lnTo>
                  <a:lnTo>
                    <a:pt x="4985" y="4407"/>
                  </a:lnTo>
                  <a:lnTo>
                    <a:pt x="4335" y="3973"/>
                  </a:lnTo>
                  <a:lnTo>
                    <a:pt x="3757" y="3540"/>
                  </a:lnTo>
                  <a:lnTo>
                    <a:pt x="3251" y="3106"/>
                  </a:lnTo>
                  <a:lnTo>
                    <a:pt x="2890" y="3323"/>
                  </a:lnTo>
                  <a:lnTo>
                    <a:pt x="2818" y="3973"/>
                  </a:lnTo>
                  <a:lnTo>
                    <a:pt x="2745" y="4696"/>
                  </a:lnTo>
                  <a:lnTo>
                    <a:pt x="3034" y="5129"/>
                  </a:lnTo>
                  <a:lnTo>
                    <a:pt x="2312" y="5418"/>
                  </a:lnTo>
                  <a:lnTo>
                    <a:pt x="1734" y="4912"/>
                  </a:lnTo>
                  <a:lnTo>
                    <a:pt x="2168" y="4623"/>
                  </a:lnTo>
                  <a:lnTo>
                    <a:pt x="2240" y="3901"/>
                  </a:lnTo>
                  <a:lnTo>
                    <a:pt x="2312" y="3251"/>
                  </a:lnTo>
                  <a:lnTo>
                    <a:pt x="1806" y="2601"/>
                  </a:lnTo>
                  <a:lnTo>
                    <a:pt x="2168" y="2167"/>
                  </a:lnTo>
                  <a:lnTo>
                    <a:pt x="2240" y="2167"/>
                  </a:lnTo>
                  <a:lnTo>
                    <a:pt x="2095" y="2023"/>
                  </a:lnTo>
                  <a:lnTo>
                    <a:pt x="1734" y="1373"/>
                  </a:lnTo>
                  <a:lnTo>
                    <a:pt x="1445" y="723"/>
                  </a:lnTo>
                  <a:lnTo>
                    <a:pt x="13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40;p35">
              <a:extLst>
                <a:ext uri="{FF2B5EF4-FFF2-40B4-BE49-F238E27FC236}">
                  <a16:creationId xmlns:a16="http://schemas.microsoft.com/office/drawing/2014/main" id="{169192FF-18E4-45AB-8D8F-51DFBADB0378}"/>
                </a:ext>
              </a:extLst>
            </p:cNvPr>
            <p:cNvSpPr/>
            <p:nvPr/>
          </p:nvSpPr>
          <p:spPr>
            <a:xfrm>
              <a:off x="1657425" y="3170800"/>
              <a:ext cx="39750" cy="21700"/>
            </a:xfrm>
            <a:custGeom>
              <a:avLst/>
              <a:gdLst/>
              <a:ahLst/>
              <a:cxnLst/>
              <a:rect l="l" t="t" r="r" b="b"/>
              <a:pathLst>
                <a:path w="1590" h="868" extrusionOk="0">
                  <a:moveTo>
                    <a:pt x="795" y="1"/>
                  </a:moveTo>
                  <a:lnTo>
                    <a:pt x="217" y="73"/>
                  </a:lnTo>
                  <a:lnTo>
                    <a:pt x="0" y="217"/>
                  </a:lnTo>
                  <a:lnTo>
                    <a:pt x="362" y="434"/>
                  </a:lnTo>
                  <a:lnTo>
                    <a:pt x="1084" y="723"/>
                  </a:lnTo>
                  <a:lnTo>
                    <a:pt x="1373" y="867"/>
                  </a:lnTo>
                  <a:lnTo>
                    <a:pt x="1590" y="723"/>
                  </a:lnTo>
                  <a:lnTo>
                    <a:pt x="1301" y="217"/>
                  </a:lnTo>
                  <a:lnTo>
                    <a:pt x="79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41;p35">
              <a:extLst>
                <a:ext uri="{FF2B5EF4-FFF2-40B4-BE49-F238E27FC236}">
                  <a16:creationId xmlns:a16="http://schemas.microsoft.com/office/drawing/2014/main" id="{3F8FB162-6D68-44ED-B627-F70C98D69F71}"/>
                </a:ext>
              </a:extLst>
            </p:cNvPr>
            <p:cNvSpPr/>
            <p:nvPr/>
          </p:nvSpPr>
          <p:spPr>
            <a:xfrm>
              <a:off x="1657425" y="3170800"/>
              <a:ext cx="39750" cy="21700"/>
            </a:xfrm>
            <a:custGeom>
              <a:avLst/>
              <a:gdLst/>
              <a:ahLst/>
              <a:cxnLst/>
              <a:rect l="l" t="t" r="r" b="b"/>
              <a:pathLst>
                <a:path w="1590" h="868" fill="none" extrusionOk="0">
                  <a:moveTo>
                    <a:pt x="795" y="1"/>
                  </a:moveTo>
                  <a:lnTo>
                    <a:pt x="217" y="73"/>
                  </a:lnTo>
                  <a:lnTo>
                    <a:pt x="0" y="217"/>
                  </a:lnTo>
                  <a:lnTo>
                    <a:pt x="362" y="434"/>
                  </a:lnTo>
                  <a:lnTo>
                    <a:pt x="1084" y="723"/>
                  </a:lnTo>
                  <a:lnTo>
                    <a:pt x="1373" y="867"/>
                  </a:lnTo>
                  <a:lnTo>
                    <a:pt x="1590" y="723"/>
                  </a:lnTo>
                  <a:lnTo>
                    <a:pt x="1301" y="217"/>
                  </a:lnTo>
                  <a:lnTo>
                    <a:pt x="7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2;p35">
              <a:extLst>
                <a:ext uri="{FF2B5EF4-FFF2-40B4-BE49-F238E27FC236}">
                  <a16:creationId xmlns:a16="http://schemas.microsoft.com/office/drawing/2014/main" id="{3EEB6864-DBDB-4236-B1AE-5F41A4D9D1E7}"/>
                </a:ext>
              </a:extLst>
            </p:cNvPr>
            <p:cNvSpPr/>
            <p:nvPr/>
          </p:nvSpPr>
          <p:spPr>
            <a:xfrm>
              <a:off x="1650200" y="3176225"/>
              <a:ext cx="41550" cy="77675"/>
            </a:xfrm>
            <a:custGeom>
              <a:avLst/>
              <a:gdLst/>
              <a:ahLst/>
              <a:cxnLst/>
              <a:rect l="l" t="t" r="r" b="b"/>
              <a:pathLst>
                <a:path w="1662" h="3107" extrusionOk="0">
                  <a:moveTo>
                    <a:pt x="289" y="0"/>
                  </a:moveTo>
                  <a:lnTo>
                    <a:pt x="73" y="217"/>
                  </a:lnTo>
                  <a:lnTo>
                    <a:pt x="651" y="867"/>
                  </a:lnTo>
                  <a:lnTo>
                    <a:pt x="506" y="1589"/>
                  </a:lnTo>
                  <a:lnTo>
                    <a:pt x="434" y="2239"/>
                  </a:lnTo>
                  <a:lnTo>
                    <a:pt x="1" y="2601"/>
                  </a:lnTo>
                  <a:lnTo>
                    <a:pt x="651" y="3106"/>
                  </a:lnTo>
                  <a:lnTo>
                    <a:pt x="1373" y="2745"/>
                  </a:lnTo>
                  <a:lnTo>
                    <a:pt x="1012" y="2312"/>
                  </a:lnTo>
                  <a:lnTo>
                    <a:pt x="1156" y="1662"/>
                  </a:lnTo>
                  <a:lnTo>
                    <a:pt x="1228" y="939"/>
                  </a:lnTo>
                  <a:lnTo>
                    <a:pt x="1662" y="650"/>
                  </a:lnTo>
                  <a:lnTo>
                    <a:pt x="1373" y="506"/>
                  </a:lnTo>
                  <a:lnTo>
                    <a:pt x="651" y="217"/>
                  </a:lnTo>
                  <a:lnTo>
                    <a:pt x="289"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43;p35">
              <a:extLst>
                <a:ext uri="{FF2B5EF4-FFF2-40B4-BE49-F238E27FC236}">
                  <a16:creationId xmlns:a16="http://schemas.microsoft.com/office/drawing/2014/main" id="{89FA7624-D74F-4FCF-8A9C-ACCA750BC0D9}"/>
                </a:ext>
              </a:extLst>
            </p:cNvPr>
            <p:cNvSpPr/>
            <p:nvPr/>
          </p:nvSpPr>
          <p:spPr>
            <a:xfrm>
              <a:off x="1650200" y="3176225"/>
              <a:ext cx="41550" cy="77675"/>
            </a:xfrm>
            <a:custGeom>
              <a:avLst/>
              <a:gdLst/>
              <a:ahLst/>
              <a:cxnLst/>
              <a:rect l="l" t="t" r="r" b="b"/>
              <a:pathLst>
                <a:path w="1662" h="3107" fill="none" extrusionOk="0">
                  <a:moveTo>
                    <a:pt x="289" y="0"/>
                  </a:moveTo>
                  <a:lnTo>
                    <a:pt x="73" y="217"/>
                  </a:lnTo>
                  <a:lnTo>
                    <a:pt x="651" y="867"/>
                  </a:lnTo>
                  <a:lnTo>
                    <a:pt x="506" y="1589"/>
                  </a:lnTo>
                  <a:lnTo>
                    <a:pt x="434" y="2239"/>
                  </a:lnTo>
                  <a:lnTo>
                    <a:pt x="1" y="2601"/>
                  </a:lnTo>
                  <a:lnTo>
                    <a:pt x="651" y="3106"/>
                  </a:lnTo>
                  <a:lnTo>
                    <a:pt x="1373" y="2745"/>
                  </a:lnTo>
                  <a:lnTo>
                    <a:pt x="1012" y="2312"/>
                  </a:lnTo>
                  <a:lnTo>
                    <a:pt x="1156" y="1662"/>
                  </a:lnTo>
                  <a:lnTo>
                    <a:pt x="1228" y="939"/>
                  </a:lnTo>
                  <a:lnTo>
                    <a:pt x="1662" y="650"/>
                  </a:lnTo>
                  <a:lnTo>
                    <a:pt x="1373" y="506"/>
                  </a:lnTo>
                  <a:lnTo>
                    <a:pt x="651" y="217"/>
                  </a:lnTo>
                  <a:lnTo>
                    <a:pt x="2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4;p35">
              <a:extLst>
                <a:ext uri="{FF2B5EF4-FFF2-40B4-BE49-F238E27FC236}">
                  <a16:creationId xmlns:a16="http://schemas.microsoft.com/office/drawing/2014/main" id="{C4913C5C-D780-419C-80A2-8D87C11B3170}"/>
                </a:ext>
              </a:extLst>
            </p:cNvPr>
            <p:cNvSpPr/>
            <p:nvPr/>
          </p:nvSpPr>
          <p:spPr>
            <a:xfrm>
              <a:off x="1567125" y="3105800"/>
              <a:ext cx="34350" cy="25300"/>
            </a:xfrm>
            <a:custGeom>
              <a:avLst/>
              <a:gdLst/>
              <a:ahLst/>
              <a:cxnLst/>
              <a:rect l="l" t="t" r="r" b="b"/>
              <a:pathLst>
                <a:path w="1374" h="1012" extrusionOk="0">
                  <a:moveTo>
                    <a:pt x="506" y="0"/>
                  </a:moveTo>
                  <a:lnTo>
                    <a:pt x="1" y="72"/>
                  </a:lnTo>
                  <a:lnTo>
                    <a:pt x="362" y="506"/>
                  </a:lnTo>
                  <a:lnTo>
                    <a:pt x="940" y="1011"/>
                  </a:lnTo>
                  <a:lnTo>
                    <a:pt x="1012" y="1011"/>
                  </a:lnTo>
                  <a:lnTo>
                    <a:pt x="1373" y="722"/>
                  </a:lnTo>
                  <a:lnTo>
                    <a:pt x="1084" y="217"/>
                  </a:lnTo>
                  <a:lnTo>
                    <a:pt x="506"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5;p35">
              <a:extLst>
                <a:ext uri="{FF2B5EF4-FFF2-40B4-BE49-F238E27FC236}">
                  <a16:creationId xmlns:a16="http://schemas.microsoft.com/office/drawing/2014/main" id="{0B33115C-B2CF-45C8-8F6B-2BBD6E1D08DC}"/>
                </a:ext>
              </a:extLst>
            </p:cNvPr>
            <p:cNvSpPr/>
            <p:nvPr/>
          </p:nvSpPr>
          <p:spPr>
            <a:xfrm>
              <a:off x="1567125" y="3105800"/>
              <a:ext cx="34350" cy="25300"/>
            </a:xfrm>
            <a:custGeom>
              <a:avLst/>
              <a:gdLst/>
              <a:ahLst/>
              <a:cxnLst/>
              <a:rect l="l" t="t" r="r" b="b"/>
              <a:pathLst>
                <a:path w="1374" h="1012" fill="none" extrusionOk="0">
                  <a:moveTo>
                    <a:pt x="506" y="0"/>
                  </a:moveTo>
                  <a:lnTo>
                    <a:pt x="1" y="72"/>
                  </a:lnTo>
                  <a:lnTo>
                    <a:pt x="362" y="506"/>
                  </a:lnTo>
                  <a:lnTo>
                    <a:pt x="940" y="1011"/>
                  </a:lnTo>
                  <a:lnTo>
                    <a:pt x="1012" y="1011"/>
                  </a:lnTo>
                  <a:lnTo>
                    <a:pt x="1373" y="722"/>
                  </a:lnTo>
                  <a:lnTo>
                    <a:pt x="1084" y="217"/>
                  </a:lnTo>
                  <a:lnTo>
                    <a:pt x="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6;p35">
              <a:extLst>
                <a:ext uri="{FF2B5EF4-FFF2-40B4-BE49-F238E27FC236}">
                  <a16:creationId xmlns:a16="http://schemas.microsoft.com/office/drawing/2014/main" id="{9E85304B-2677-4C96-86D3-637F134A271E}"/>
                </a:ext>
              </a:extLst>
            </p:cNvPr>
            <p:cNvSpPr/>
            <p:nvPr/>
          </p:nvSpPr>
          <p:spPr>
            <a:xfrm>
              <a:off x="1554500" y="3107600"/>
              <a:ext cx="37950" cy="81275"/>
            </a:xfrm>
            <a:custGeom>
              <a:avLst/>
              <a:gdLst/>
              <a:ahLst/>
              <a:cxnLst/>
              <a:rect l="l" t="t" r="r" b="b"/>
              <a:pathLst>
                <a:path w="1518" h="3251" extrusionOk="0">
                  <a:moveTo>
                    <a:pt x="434" y="0"/>
                  </a:moveTo>
                  <a:lnTo>
                    <a:pt x="72" y="434"/>
                  </a:lnTo>
                  <a:lnTo>
                    <a:pt x="578" y="1084"/>
                  </a:lnTo>
                  <a:lnTo>
                    <a:pt x="506" y="1734"/>
                  </a:lnTo>
                  <a:lnTo>
                    <a:pt x="434" y="2456"/>
                  </a:lnTo>
                  <a:lnTo>
                    <a:pt x="0" y="2745"/>
                  </a:lnTo>
                  <a:lnTo>
                    <a:pt x="578" y="3251"/>
                  </a:lnTo>
                  <a:lnTo>
                    <a:pt x="1300" y="2962"/>
                  </a:lnTo>
                  <a:lnTo>
                    <a:pt x="1011" y="2529"/>
                  </a:lnTo>
                  <a:lnTo>
                    <a:pt x="1084" y="1806"/>
                  </a:lnTo>
                  <a:lnTo>
                    <a:pt x="1156" y="1156"/>
                  </a:lnTo>
                  <a:lnTo>
                    <a:pt x="1517" y="939"/>
                  </a:lnTo>
                  <a:lnTo>
                    <a:pt x="1445" y="939"/>
                  </a:lnTo>
                  <a:lnTo>
                    <a:pt x="867" y="434"/>
                  </a:lnTo>
                  <a:lnTo>
                    <a:pt x="506"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7;p35">
              <a:extLst>
                <a:ext uri="{FF2B5EF4-FFF2-40B4-BE49-F238E27FC236}">
                  <a16:creationId xmlns:a16="http://schemas.microsoft.com/office/drawing/2014/main" id="{EE95A5B6-6648-495D-BE41-9D58A1754136}"/>
                </a:ext>
              </a:extLst>
            </p:cNvPr>
            <p:cNvSpPr/>
            <p:nvPr/>
          </p:nvSpPr>
          <p:spPr>
            <a:xfrm>
              <a:off x="1554500" y="3107600"/>
              <a:ext cx="37950" cy="81275"/>
            </a:xfrm>
            <a:custGeom>
              <a:avLst/>
              <a:gdLst/>
              <a:ahLst/>
              <a:cxnLst/>
              <a:rect l="l" t="t" r="r" b="b"/>
              <a:pathLst>
                <a:path w="1518" h="3251" fill="none" extrusionOk="0">
                  <a:moveTo>
                    <a:pt x="506" y="0"/>
                  </a:moveTo>
                  <a:lnTo>
                    <a:pt x="434" y="0"/>
                  </a:lnTo>
                  <a:lnTo>
                    <a:pt x="72" y="434"/>
                  </a:lnTo>
                  <a:lnTo>
                    <a:pt x="578" y="1084"/>
                  </a:lnTo>
                  <a:lnTo>
                    <a:pt x="506" y="1734"/>
                  </a:lnTo>
                  <a:lnTo>
                    <a:pt x="434" y="2456"/>
                  </a:lnTo>
                  <a:lnTo>
                    <a:pt x="0" y="2745"/>
                  </a:lnTo>
                  <a:lnTo>
                    <a:pt x="578" y="3251"/>
                  </a:lnTo>
                  <a:lnTo>
                    <a:pt x="1300" y="2962"/>
                  </a:lnTo>
                  <a:lnTo>
                    <a:pt x="1011" y="2529"/>
                  </a:lnTo>
                  <a:lnTo>
                    <a:pt x="1084" y="1806"/>
                  </a:lnTo>
                  <a:lnTo>
                    <a:pt x="1156" y="1156"/>
                  </a:lnTo>
                  <a:lnTo>
                    <a:pt x="1517" y="939"/>
                  </a:lnTo>
                  <a:lnTo>
                    <a:pt x="1445" y="939"/>
                  </a:lnTo>
                  <a:lnTo>
                    <a:pt x="867" y="434"/>
                  </a:lnTo>
                  <a:lnTo>
                    <a:pt x="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8;p35">
              <a:extLst>
                <a:ext uri="{FF2B5EF4-FFF2-40B4-BE49-F238E27FC236}">
                  <a16:creationId xmlns:a16="http://schemas.microsoft.com/office/drawing/2014/main" id="{3D9DD89D-ED59-4398-882D-16AA296B9F35}"/>
                </a:ext>
              </a:extLst>
            </p:cNvPr>
            <p:cNvSpPr/>
            <p:nvPr/>
          </p:nvSpPr>
          <p:spPr>
            <a:xfrm>
              <a:off x="1527400" y="3369450"/>
              <a:ext cx="27125" cy="23500"/>
            </a:xfrm>
            <a:custGeom>
              <a:avLst/>
              <a:gdLst/>
              <a:ahLst/>
              <a:cxnLst/>
              <a:rect l="l" t="t" r="r" b="b"/>
              <a:pathLst>
                <a:path w="1085" h="940" extrusionOk="0">
                  <a:moveTo>
                    <a:pt x="290" y="0"/>
                  </a:moveTo>
                  <a:lnTo>
                    <a:pt x="1" y="217"/>
                  </a:lnTo>
                  <a:lnTo>
                    <a:pt x="290" y="723"/>
                  </a:lnTo>
                  <a:lnTo>
                    <a:pt x="795" y="939"/>
                  </a:lnTo>
                  <a:lnTo>
                    <a:pt x="1084" y="867"/>
                  </a:lnTo>
                  <a:lnTo>
                    <a:pt x="723" y="506"/>
                  </a:lnTo>
                  <a:lnTo>
                    <a:pt x="29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9;p35">
              <a:extLst>
                <a:ext uri="{FF2B5EF4-FFF2-40B4-BE49-F238E27FC236}">
                  <a16:creationId xmlns:a16="http://schemas.microsoft.com/office/drawing/2014/main" id="{D9A7EF86-F72E-4584-9684-19906BB431BC}"/>
                </a:ext>
              </a:extLst>
            </p:cNvPr>
            <p:cNvSpPr/>
            <p:nvPr/>
          </p:nvSpPr>
          <p:spPr>
            <a:xfrm>
              <a:off x="1527400" y="3369450"/>
              <a:ext cx="27125" cy="23500"/>
            </a:xfrm>
            <a:custGeom>
              <a:avLst/>
              <a:gdLst/>
              <a:ahLst/>
              <a:cxnLst/>
              <a:rect l="l" t="t" r="r" b="b"/>
              <a:pathLst>
                <a:path w="1085" h="940" fill="none" extrusionOk="0">
                  <a:moveTo>
                    <a:pt x="290" y="0"/>
                  </a:moveTo>
                  <a:lnTo>
                    <a:pt x="1" y="217"/>
                  </a:lnTo>
                  <a:lnTo>
                    <a:pt x="290" y="723"/>
                  </a:lnTo>
                  <a:lnTo>
                    <a:pt x="795" y="939"/>
                  </a:lnTo>
                  <a:lnTo>
                    <a:pt x="1084" y="867"/>
                  </a:lnTo>
                  <a:lnTo>
                    <a:pt x="723" y="506"/>
                  </a:lnTo>
                  <a:lnTo>
                    <a:pt x="2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0;p35">
              <a:extLst>
                <a:ext uri="{FF2B5EF4-FFF2-40B4-BE49-F238E27FC236}">
                  <a16:creationId xmlns:a16="http://schemas.microsoft.com/office/drawing/2014/main" id="{B3915DA9-4271-41D8-B356-8AF5A4BE2342}"/>
                </a:ext>
              </a:extLst>
            </p:cNvPr>
            <p:cNvSpPr/>
            <p:nvPr/>
          </p:nvSpPr>
          <p:spPr>
            <a:xfrm>
              <a:off x="1534625" y="3309850"/>
              <a:ext cx="41550" cy="81300"/>
            </a:xfrm>
            <a:custGeom>
              <a:avLst/>
              <a:gdLst/>
              <a:ahLst/>
              <a:cxnLst/>
              <a:rect l="l" t="t" r="r" b="b"/>
              <a:pathLst>
                <a:path w="1662" h="3252" extrusionOk="0">
                  <a:moveTo>
                    <a:pt x="1084" y="1"/>
                  </a:moveTo>
                  <a:lnTo>
                    <a:pt x="362" y="362"/>
                  </a:lnTo>
                  <a:lnTo>
                    <a:pt x="651" y="795"/>
                  </a:lnTo>
                  <a:lnTo>
                    <a:pt x="506" y="1445"/>
                  </a:lnTo>
                  <a:lnTo>
                    <a:pt x="434" y="2095"/>
                  </a:lnTo>
                  <a:lnTo>
                    <a:pt x="1" y="2384"/>
                  </a:lnTo>
                  <a:lnTo>
                    <a:pt x="434" y="2890"/>
                  </a:lnTo>
                  <a:lnTo>
                    <a:pt x="795" y="3251"/>
                  </a:lnTo>
                  <a:lnTo>
                    <a:pt x="1156" y="3251"/>
                  </a:lnTo>
                  <a:lnTo>
                    <a:pt x="1517" y="2890"/>
                  </a:lnTo>
                  <a:lnTo>
                    <a:pt x="1012" y="2240"/>
                  </a:lnTo>
                  <a:lnTo>
                    <a:pt x="1084" y="1517"/>
                  </a:lnTo>
                  <a:lnTo>
                    <a:pt x="1229" y="867"/>
                  </a:lnTo>
                  <a:lnTo>
                    <a:pt x="1662" y="506"/>
                  </a:lnTo>
                  <a:lnTo>
                    <a:pt x="1084" y="1"/>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1;p35">
              <a:extLst>
                <a:ext uri="{FF2B5EF4-FFF2-40B4-BE49-F238E27FC236}">
                  <a16:creationId xmlns:a16="http://schemas.microsoft.com/office/drawing/2014/main" id="{14ADA477-9A22-4AC1-A55E-2441FF16A8D1}"/>
                </a:ext>
              </a:extLst>
            </p:cNvPr>
            <p:cNvSpPr/>
            <p:nvPr/>
          </p:nvSpPr>
          <p:spPr>
            <a:xfrm>
              <a:off x="1534625" y="3309850"/>
              <a:ext cx="41550" cy="81300"/>
            </a:xfrm>
            <a:custGeom>
              <a:avLst/>
              <a:gdLst/>
              <a:ahLst/>
              <a:cxnLst/>
              <a:rect l="l" t="t" r="r" b="b"/>
              <a:pathLst>
                <a:path w="1662" h="3252" fill="none" extrusionOk="0">
                  <a:moveTo>
                    <a:pt x="1084" y="1"/>
                  </a:moveTo>
                  <a:lnTo>
                    <a:pt x="362" y="362"/>
                  </a:lnTo>
                  <a:lnTo>
                    <a:pt x="651" y="795"/>
                  </a:lnTo>
                  <a:lnTo>
                    <a:pt x="506" y="1445"/>
                  </a:lnTo>
                  <a:lnTo>
                    <a:pt x="434" y="2095"/>
                  </a:lnTo>
                  <a:lnTo>
                    <a:pt x="1" y="2384"/>
                  </a:lnTo>
                  <a:lnTo>
                    <a:pt x="434" y="2890"/>
                  </a:lnTo>
                  <a:lnTo>
                    <a:pt x="795" y="3251"/>
                  </a:lnTo>
                  <a:lnTo>
                    <a:pt x="1156" y="3251"/>
                  </a:lnTo>
                  <a:lnTo>
                    <a:pt x="1517" y="2890"/>
                  </a:lnTo>
                  <a:lnTo>
                    <a:pt x="1012" y="2240"/>
                  </a:lnTo>
                  <a:lnTo>
                    <a:pt x="1084" y="1517"/>
                  </a:lnTo>
                  <a:lnTo>
                    <a:pt x="1229" y="867"/>
                  </a:lnTo>
                  <a:lnTo>
                    <a:pt x="1662" y="506"/>
                  </a:lnTo>
                  <a:lnTo>
                    <a:pt x="1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2;p35">
              <a:extLst>
                <a:ext uri="{FF2B5EF4-FFF2-40B4-BE49-F238E27FC236}">
                  <a16:creationId xmlns:a16="http://schemas.microsoft.com/office/drawing/2014/main" id="{472DC982-C556-495E-9C1A-A0A8004F0D32}"/>
                </a:ext>
              </a:extLst>
            </p:cNvPr>
            <p:cNvSpPr/>
            <p:nvPr/>
          </p:nvSpPr>
          <p:spPr>
            <a:xfrm>
              <a:off x="1617700" y="3439875"/>
              <a:ext cx="39750" cy="21700"/>
            </a:xfrm>
            <a:custGeom>
              <a:avLst/>
              <a:gdLst/>
              <a:ahLst/>
              <a:cxnLst/>
              <a:rect l="l" t="t" r="r" b="b"/>
              <a:pathLst>
                <a:path w="1590" h="868" extrusionOk="0">
                  <a:moveTo>
                    <a:pt x="145" y="0"/>
                  </a:moveTo>
                  <a:lnTo>
                    <a:pt x="0" y="145"/>
                  </a:lnTo>
                  <a:lnTo>
                    <a:pt x="217" y="650"/>
                  </a:lnTo>
                  <a:lnTo>
                    <a:pt x="795" y="867"/>
                  </a:lnTo>
                  <a:lnTo>
                    <a:pt x="1373" y="795"/>
                  </a:lnTo>
                  <a:lnTo>
                    <a:pt x="1589" y="578"/>
                  </a:lnTo>
                  <a:lnTo>
                    <a:pt x="1373" y="506"/>
                  </a:lnTo>
                  <a:lnTo>
                    <a:pt x="650" y="289"/>
                  </a:lnTo>
                  <a:lnTo>
                    <a:pt x="145"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3;p35">
              <a:extLst>
                <a:ext uri="{FF2B5EF4-FFF2-40B4-BE49-F238E27FC236}">
                  <a16:creationId xmlns:a16="http://schemas.microsoft.com/office/drawing/2014/main" id="{D8A808C6-1B62-424D-8B82-A5355620663D}"/>
                </a:ext>
              </a:extLst>
            </p:cNvPr>
            <p:cNvSpPr/>
            <p:nvPr/>
          </p:nvSpPr>
          <p:spPr>
            <a:xfrm>
              <a:off x="1617700" y="3439875"/>
              <a:ext cx="39750" cy="21700"/>
            </a:xfrm>
            <a:custGeom>
              <a:avLst/>
              <a:gdLst/>
              <a:ahLst/>
              <a:cxnLst/>
              <a:rect l="l" t="t" r="r" b="b"/>
              <a:pathLst>
                <a:path w="1590" h="868" fill="none" extrusionOk="0">
                  <a:moveTo>
                    <a:pt x="145" y="0"/>
                  </a:moveTo>
                  <a:lnTo>
                    <a:pt x="0" y="145"/>
                  </a:lnTo>
                  <a:lnTo>
                    <a:pt x="217" y="650"/>
                  </a:lnTo>
                  <a:lnTo>
                    <a:pt x="795" y="867"/>
                  </a:lnTo>
                  <a:lnTo>
                    <a:pt x="1373" y="795"/>
                  </a:lnTo>
                  <a:lnTo>
                    <a:pt x="1589" y="578"/>
                  </a:lnTo>
                  <a:lnTo>
                    <a:pt x="1373" y="506"/>
                  </a:lnTo>
                  <a:lnTo>
                    <a:pt x="650" y="289"/>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4;p35">
              <a:extLst>
                <a:ext uri="{FF2B5EF4-FFF2-40B4-BE49-F238E27FC236}">
                  <a16:creationId xmlns:a16="http://schemas.microsoft.com/office/drawing/2014/main" id="{5163413B-5966-4238-9DD0-3AB91C758AA7}"/>
                </a:ext>
              </a:extLst>
            </p:cNvPr>
            <p:cNvSpPr/>
            <p:nvPr/>
          </p:nvSpPr>
          <p:spPr>
            <a:xfrm>
              <a:off x="1621300" y="3378475"/>
              <a:ext cx="43375" cy="75875"/>
            </a:xfrm>
            <a:custGeom>
              <a:avLst/>
              <a:gdLst/>
              <a:ahLst/>
              <a:cxnLst/>
              <a:rect l="l" t="t" r="r" b="b"/>
              <a:pathLst>
                <a:path w="1735" h="3035" extrusionOk="0">
                  <a:moveTo>
                    <a:pt x="1157" y="0"/>
                  </a:moveTo>
                  <a:lnTo>
                    <a:pt x="434" y="362"/>
                  </a:lnTo>
                  <a:lnTo>
                    <a:pt x="723" y="795"/>
                  </a:lnTo>
                  <a:lnTo>
                    <a:pt x="651" y="1445"/>
                  </a:lnTo>
                  <a:lnTo>
                    <a:pt x="506" y="2167"/>
                  </a:lnTo>
                  <a:lnTo>
                    <a:pt x="1" y="2456"/>
                  </a:lnTo>
                  <a:lnTo>
                    <a:pt x="506" y="2745"/>
                  </a:lnTo>
                  <a:lnTo>
                    <a:pt x="1229" y="2962"/>
                  </a:lnTo>
                  <a:lnTo>
                    <a:pt x="1445" y="3034"/>
                  </a:lnTo>
                  <a:lnTo>
                    <a:pt x="1662" y="2890"/>
                  </a:lnTo>
                  <a:lnTo>
                    <a:pt x="1084" y="2240"/>
                  </a:lnTo>
                  <a:lnTo>
                    <a:pt x="1229" y="1590"/>
                  </a:lnTo>
                  <a:lnTo>
                    <a:pt x="1301" y="867"/>
                  </a:lnTo>
                  <a:lnTo>
                    <a:pt x="1734" y="578"/>
                  </a:lnTo>
                  <a:lnTo>
                    <a:pt x="1157"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5;p35">
              <a:extLst>
                <a:ext uri="{FF2B5EF4-FFF2-40B4-BE49-F238E27FC236}">
                  <a16:creationId xmlns:a16="http://schemas.microsoft.com/office/drawing/2014/main" id="{2795B86E-7B1A-4F84-8B62-6A7D98C0BD2A}"/>
                </a:ext>
              </a:extLst>
            </p:cNvPr>
            <p:cNvSpPr/>
            <p:nvPr/>
          </p:nvSpPr>
          <p:spPr>
            <a:xfrm>
              <a:off x="1621300" y="3378475"/>
              <a:ext cx="43375" cy="75875"/>
            </a:xfrm>
            <a:custGeom>
              <a:avLst/>
              <a:gdLst/>
              <a:ahLst/>
              <a:cxnLst/>
              <a:rect l="l" t="t" r="r" b="b"/>
              <a:pathLst>
                <a:path w="1735" h="3035" fill="none" extrusionOk="0">
                  <a:moveTo>
                    <a:pt x="1157" y="0"/>
                  </a:moveTo>
                  <a:lnTo>
                    <a:pt x="434" y="362"/>
                  </a:lnTo>
                  <a:lnTo>
                    <a:pt x="723" y="795"/>
                  </a:lnTo>
                  <a:lnTo>
                    <a:pt x="651" y="1445"/>
                  </a:lnTo>
                  <a:lnTo>
                    <a:pt x="506" y="2167"/>
                  </a:lnTo>
                  <a:lnTo>
                    <a:pt x="1" y="2456"/>
                  </a:lnTo>
                  <a:lnTo>
                    <a:pt x="506" y="2745"/>
                  </a:lnTo>
                  <a:lnTo>
                    <a:pt x="1229" y="2962"/>
                  </a:lnTo>
                  <a:lnTo>
                    <a:pt x="1445" y="3034"/>
                  </a:lnTo>
                  <a:lnTo>
                    <a:pt x="1662" y="2890"/>
                  </a:lnTo>
                  <a:lnTo>
                    <a:pt x="1084" y="2240"/>
                  </a:lnTo>
                  <a:lnTo>
                    <a:pt x="1229" y="1590"/>
                  </a:lnTo>
                  <a:lnTo>
                    <a:pt x="1301" y="867"/>
                  </a:lnTo>
                  <a:lnTo>
                    <a:pt x="1734" y="578"/>
                  </a:lnTo>
                  <a:lnTo>
                    <a:pt x="11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6;p35">
              <a:extLst>
                <a:ext uri="{FF2B5EF4-FFF2-40B4-BE49-F238E27FC236}">
                  <a16:creationId xmlns:a16="http://schemas.microsoft.com/office/drawing/2014/main" id="{67B92AD8-1BA8-4A9F-A0FE-409D3A2AB37E}"/>
                </a:ext>
              </a:extLst>
            </p:cNvPr>
            <p:cNvSpPr/>
            <p:nvPr/>
          </p:nvSpPr>
          <p:spPr>
            <a:xfrm>
              <a:off x="1731475" y="3481400"/>
              <a:ext cx="43350" cy="18100"/>
            </a:xfrm>
            <a:custGeom>
              <a:avLst/>
              <a:gdLst/>
              <a:ahLst/>
              <a:cxnLst/>
              <a:rect l="l" t="t" r="r" b="b"/>
              <a:pathLst>
                <a:path w="1734" h="724" extrusionOk="0">
                  <a:moveTo>
                    <a:pt x="0" y="1"/>
                  </a:moveTo>
                  <a:lnTo>
                    <a:pt x="289" y="506"/>
                  </a:lnTo>
                  <a:lnTo>
                    <a:pt x="795" y="723"/>
                  </a:lnTo>
                  <a:lnTo>
                    <a:pt x="1445" y="723"/>
                  </a:lnTo>
                  <a:lnTo>
                    <a:pt x="1734" y="434"/>
                  </a:lnTo>
                  <a:lnTo>
                    <a:pt x="1661" y="362"/>
                  </a:lnTo>
                  <a:lnTo>
                    <a:pt x="939" y="217"/>
                  </a:lnTo>
                  <a:lnTo>
                    <a:pt x="217" y="145"/>
                  </a:lnTo>
                  <a:lnTo>
                    <a:pt x="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7;p35">
              <a:extLst>
                <a:ext uri="{FF2B5EF4-FFF2-40B4-BE49-F238E27FC236}">
                  <a16:creationId xmlns:a16="http://schemas.microsoft.com/office/drawing/2014/main" id="{23D8C186-66CF-43FB-B535-EB536DCF4E03}"/>
                </a:ext>
              </a:extLst>
            </p:cNvPr>
            <p:cNvSpPr/>
            <p:nvPr/>
          </p:nvSpPr>
          <p:spPr>
            <a:xfrm>
              <a:off x="1731475" y="3481400"/>
              <a:ext cx="43350" cy="18100"/>
            </a:xfrm>
            <a:custGeom>
              <a:avLst/>
              <a:gdLst/>
              <a:ahLst/>
              <a:cxnLst/>
              <a:rect l="l" t="t" r="r" b="b"/>
              <a:pathLst>
                <a:path w="1734" h="724" fill="none" extrusionOk="0">
                  <a:moveTo>
                    <a:pt x="0" y="1"/>
                  </a:moveTo>
                  <a:lnTo>
                    <a:pt x="289" y="506"/>
                  </a:lnTo>
                  <a:lnTo>
                    <a:pt x="795" y="723"/>
                  </a:lnTo>
                  <a:lnTo>
                    <a:pt x="1445" y="723"/>
                  </a:lnTo>
                  <a:lnTo>
                    <a:pt x="1734" y="434"/>
                  </a:lnTo>
                  <a:lnTo>
                    <a:pt x="1661" y="362"/>
                  </a:lnTo>
                  <a:lnTo>
                    <a:pt x="939" y="217"/>
                  </a:lnTo>
                  <a:lnTo>
                    <a:pt x="217" y="1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8;p35">
              <a:extLst>
                <a:ext uri="{FF2B5EF4-FFF2-40B4-BE49-F238E27FC236}">
                  <a16:creationId xmlns:a16="http://schemas.microsoft.com/office/drawing/2014/main" id="{09FF3C09-2848-4EAC-8C02-0236DFE532E0}"/>
                </a:ext>
              </a:extLst>
            </p:cNvPr>
            <p:cNvSpPr/>
            <p:nvPr/>
          </p:nvSpPr>
          <p:spPr>
            <a:xfrm>
              <a:off x="1731475" y="3416400"/>
              <a:ext cx="48775" cy="75875"/>
            </a:xfrm>
            <a:custGeom>
              <a:avLst/>
              <a:gdLst/>
              <a:ahLst/>
              <a:cxnLst/>
              <a:rect l="l" t="t" r="r" b="b"/>
              <a:pathLst>
                <a:path w="1951" h="3035" extrusionOk="0">
                  <a:moveTo>
                    <a:pt x="1300" y="0"/>
                  </a:moveTo>
                  <a:lnTo>
                    <a:pt x="650" y="362"/>
                  </a:lnTo>
                  <a:lnTo>
                    <a:pt x="939" y="795"/>
                  </a:lnTo>
                  <a:lnTo>
                    <a:pt x="795" y="1445"/>
                  </a:lnTo>
                  <a:lnTo>
                    <a:pt x="722" y="2167"/>
                  </a:lnTo>
                  <a:lnTo>
                    <a:pt x="0" y="2601"/>
                  </a:lnTo>
                  <a:lnTo>
                    <a:pt x="217" y="2745"/>
                  </a:lnTo>
                  <a:lnTo>
                    <a:pt x="939" y="2817"/>
                  </a:lnTo>
                  <a:lnTo>
                    <a:pt x="1661" y="2962"/>
                  </a:lnTo>
                  <a:lnTo>
                    <a:pt x="1734" y="3034"/>
                  </a:lnTo>
                  <a:lnTo>
                    <a:pt x="1806" y="2890"/>
                  </a:lnTo>
                  <a:lnTo>
                    <a:pt x="1300" y="2240"/>
                  </a:lnTo>
                  <a:lnTo>
                    <a:pt x="1372" y="1589"/>
                  </a:lnTo>
                  <a:lnTo>
                    <a:pt x="1517" y="867"/>
                  </a:lnTo>
                  <a:lnTo>
                    <a:pt x="1950" y="578"/>
                  </a:lnTo>
                  <a:lnTo>
                    <a:pt x="1300"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9;p35">
              <a:extLst>
                <a:ext uri="{FF2B5EF4-FFF2-40B4-BE49-F238E27FC236}">
                  <a16:creationId xmlns:a16="http://schemas.microsoft.com/office/drawing/2014/main" id="{09AA7961-D071-45C5-9D8E-C52826E48353}"/>
                </a:ext>
              </a:extLst>
            </p:cNvPr>
            <p:cNvSpPr/>
            <p:nvPr/>
          </p:nvSpPr>
          <p:spPr>
            <a:xfrm>
              <a:off x="1731475" y="3416400"/>
              <a:ext cx="48775" cy="75875"/>
            </a:xfrm>
            <a:custGeom>
              <a:avLst/>
              <a:gdLst/>
              <a:ahLst/>
              <a:cxnLst/>
              <a:rect l="l" t="t" r="r" b="b"/>
              <a:pathLst>
                <a:path w="1951" h="3035" fill="none" extrusionOk="0">
                  <a:moveTo>
                    <a:pt x="1300" y="0"/>
                  </a:moveTo>
                  <a:lnTo>
                    <a:pt x="650" y="362"/>
                  </a:lnTo>
                  <a:lnTo>
                    <a:pt x="939" y="795"/>
                  </a:lnTo>
                  <a:lnTo>
                    <a:pt x="795" y="1445"/>
                  </a:lnTo>
                  <a:lnTo>
                    <a:pt x="722" y="2167"/>
                  </a:lnTo>
                  <a:lnTo>
                    <a:pt x="0" y="2601"/>
                  </a:lnTo>
                  <a:lnTo>
                    <a:pt x="0" y="2601"/>
                  </a:lnTo>
                  <a:lnTo>
                    <a:pt x="217" y="2745"/>
                  </a:lnTo>
                  <a:lnTo>
                    <a:pt x="939" y="2817"/>
                  </a:lnTo>
                  <a:lnTo>
                    <a:pt x="1661" y="2962"/>
                  </a:lnTo>
                  <a:lnTo>
                    <a:pt x="1734" y="3034"/>
                  </a:lnTo>
                  <a:lnTo>
                    <a:pt x="1806" y="2890"/>
                  </a:lnTo>
                  <a:lnTo>
                    <a:pt x="1300" y="2240"/>
                  </a:lnTo>
                  <a:lnTo>
                    <a:pt x="1372" y="1589"/>
                  </a:lnTo>
                  <a:lnTo>
                    <a:pt x="1517" y="867"/>
                  </a:lnTo>
                  <a:lnTo>
                    <a:pt x="1950" y="578"/>
                  </a:lnTo>
                  <a:lnTo>
                    <a:pt x="1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0;p35">
              <a:extLst>
                <a:ext uri="{FF2B5EF4-FFF2-40B4-BE49-F238E27FC236}">
                  <a16:creationId xmlns:a16="http://schemas.microsoft.com/office/drawing/2014/main" id="{A47BB1C1-C6BD-4B79-A880-396F959A3671}"/>
                </a:ext>
              </a:extLst>
            </p:cNvPr>
            <p:cNvSpPr/>
            <p:nvPr/>
          </p:nvSpPr>
          <p:spPr>
            <a:xfrm>
              <a:off x="1856075" y="3499475"/>
              <a:ext cx="45150" cy="18075"/>
            </a:xfrm>
            <a:custGeom>
              <a:avLst/>
              <a:gdLst/>
              <a:ahLst/>
              <a:cxnLst/>
              <a:rect l="l" t="t" r="r" b="b"/>
              <a:pathLst>
                <a:path w="1806" h="723" extrusionOk="0">
                  <a:moveTo>
                    <a:pt x="0" y="0"/>
                  </a:moveTo>
                  <a:lnTo>
                    <a:pt x="289" y="506"/>
                  </a:lnTo>
                  <a:lnTo>
                    <a:pt x="795" y="722"/>
                  </a:lnTo>
                  <a:lnTo>
                    <a:pt x="1445" y="722"/>
                  </a:lnTo>
                  <a:lnTo>
                    <a:pt x="1806" y="289"/>
                  </a:lnTo>
                  <a:lnTo>
                    <a:pt x="1662" y="72"/>
                  </a:lnTo>
                  <a:lnTo>
                    <a:pt x="1084" y="72"/>
                  </a:lnTo>
                  <a:lnTo>
                    <a:pt x="361"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1;p35">
              <a:extLst>
                <a:ext uri="{FF2B5EF4-FFF2-40B4-BE49-F238E27FC236}">
                  <a16:creationId xmlns:a16="http://schemas.microsoft.com/office/drawing/2014/main" id="{8EEC0041-08B5-4113-BCAE-4D7225FB67CC}"/>
                </a:ext>
              </a:extLst>
            </p:cNvPr>
            <p:cNvSpPr/>
            <p:nvPr/>
          </p:nvSpPr>
          <p:spPr>
            <a:xfrm>
              <a:off x="1856075" y="3499475"/>
              <a:ext cx="45150" cy="18075"/>
            </a:xfrm>
            <a:custGeom>
              <a:avLst/>
              <a:gdLst/>
              <a:ahLst/>
              <a:cxnLst/>
              <a:rect l="l" t="t" r="r" b="b"/>
              <a:pathLst>
                <a:path w="1806" h="723" fill="none" extrusionOk="0">
                  <a:moveTo>
                    <a:pt x="0" y="0"/>
                  </a:moveTo>
                  <a:lnTo>
                    <a:pt x="289" y="506"/>
                  </a:lnTo>
                  <a:lnTo>
                    <a:pt x="795" y="722"/>
                  </a:lnTo>
                  <a:lnTo>
                    <a:pt x="1445" y="722"/>
                  </a:lnTo>
                  <a:lnTo>
                    <a:pt x="1806" y="289"/>
                  </a:lnTo>
                  <a:lnTo>
                    <a:pt x="1662" y="72"/>
                  </a:lnTo>
                  <a:lnTo>
                    <a:pt x="1084" y="72"/>
                  </a:lnTo>
                  <a:lnTo>
                    <a:pt x="36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2;p35">
              <a:extLst>
                <a:ext uri="{FF2B5EF4-FFF2-40B4-BE49-F238E27FC236}">
                  <a16:creationId xmlns:a16="http://schemas.microsoft.com/office/drawing/2014/main" id="{E687979F-7EC3-45D5-9FE1-03EB957E081E}"/>
                </a:ext>
              </a:extLst>
            </p:cNvPr>
            <p:cNvSpPr/>
            <p:nvPr/>
          </p:nvSpPr>
          <p:spPr>
            <a:xfrm>
              <a:off x="1856075" y="3436250"/>
              <a:ext cx="48775" cy="65050"/>
            </a:xfrm>
            <a:custGeom>
              <a:avLst/>
              <a:gdLst/>
              <a:ahLst/>
              <a:cxnLst/>
              <a:rect l="l" t="t" r="r" b="b"/>
              <a:pathLst>
                <a:path w="1951" h="2602" extrusionOk="0">
                  <a:moveTo>
                    <a:pt x="1300" y="1"/>
                  </a:moveTo>
                  <a:lnTo>
                    <a:pt x="578" y="290"/>
                  </a:lnTo>
                  <a:lnTo>
                    <a:pt x="939" y="723"/>
                  </a:lnTo>
                  <a:lnTo>
                    <a:pt x="795" y="1446"/>
                  </a:lnTo>
                  <a:lnTo>
                    <a:pt x="722" y="2096"/>
                  </a:lnTo>
                  <a:lnTo>
                    <a:pt x="0" y="2529"/>
                  </a:lnTo>
                  <a:lnTo>
                    <a:pt x="361" y="2529"/>
                  </a:lnTo>
                  <a:lnTo>
                    <a:pt x="1084" y="2601"/>
                  </a:lnTo>
                  <a:lnTo>
                    <a:pt x="1662" y="2601"/>
                  </a:lnTo>
                  <a:lnTo>
                    <a:pt x="1300" y="2168"/>
                  </a:lnTo>
                  <a:lnTo>
                    <a:pt x="1373" y="1518"/>
                  </a:lnTo>
                  <a:lnTo>
                    <a:pt x="1517" y="868"/>
                  </a:lnTo>
                  <a:lnTo>
                    <a:pt x="1950" y="507"/>
                  </a:lnTo>
                  <a:lnTo>
                    <a:pt x="1300" y="1"/>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3;p35">
              <a:extLst>
                <a:ext uri="{FF2B5EF4-FFF2-40B4-BE49-F238E27FC236}">
                  <a16:creationId xmlns:a16="http://schemas.microsoft.com/office/drawing/2014/main" id="{98C24798-04D4-4420-AC25-EFACB433083E}"/>
                </a:ext>
              </a:extLst>
            </p:cNvPr>
            <p:cNvSpPr/>
            <p:nvPr/>
          </p:nvSpPr>
          <p:spPr>
            <a:xfrm>
              <a:off x="1856075" y="3436250"/>
              <a:ext cx="48775" cy="65050"/>
            </a:xfrm>
            <a:custGeom>
              <a:avLst/>
              <a:gdLst/>
              <a:ahLst/>
              <a:cxnLst/>
              <a:rect l="l" t="t" r="r" b="b"/>
              <a:pathLst>
                <a:path w="1951" h="2602" fill="none" extrusionOk="0">
                  <a:moveTo>
                    <a:pt x="1300" y="1"/>
                  </a:moveTo>
                  <a:lnTo>
                    <a:pt x="578" y="290"/>
                  </a:lnTo>
                  <a:lnTo>
                    <a:pt x="939" y="723"/>
                  </a:lnTo>
                  <a:lnTo>
                    <a:pt x="795" y="1446"/>
                  </a:lnTo>
                  <a:lnTo>
                    <a:pt x="722" y="2096"/>
                  </a:lnTo>
                  <a:lnTo>
                    <a:pt x="0" y="2529"/>
                  </a:lnTo>
                  <a:lnTo>
                    <a:pt x="0" y="2529"/>
                  </a:lnTo>
                  <a:lnTo>
                    <a:pt x="361" y="2529"/>
                  </a:lnTo>
                  <a:lnTo>
                    <a:pt x="1084" y="2601"/>
                  </a:lnTo>
                  <a:lnTo>
                    <a:pt x="1662" y="2601"/>
                  </a:lnTo>
                  <a:lnTo>
                    <a:pt x="1300" y="2168"/>
                  </a:lnTo>
                  <a:lnTo>
                    <a:pt x="1373" y="1518"/>
                  </a:lnTo>
                  <a:lnTo>
                    <a:pt x="1517" y="868"/>
                  </a:lnTo>
                  <a:lnTo>
                    <a:pt x="1950" y="507"/>
                  </a:lnTo>
                  <a:lnTo>
                    <a:pt x="13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4;p35">
              <a:extLst>
                <a:ext uri="{FF2B5EF4-FFF2-40B4-BE49-F238E27FC236}">
                  <a16:creationId xmlns:a16="http://schemas.microsoft.com/office/drawing/2014/main" id="{FEB13F0B-F12E-4483-A2AB-90F30A46DEF9}"/>
                </a:ext>
              </a:extLst>
            </p:cNvPr>
            <p:cNvSpPr/>
            <p:nvPr/>
          </p:nvSpPr>
          <p:spPr>
            <a:xfrm>
              <a:off x="1971650" y="3486825"/>
              <a:ext cx="45150" cy="23500"/>
            </a:xfrm>
            <a:custGeom>
              <a:avLst/>
              <a:gdLst/>
              <a:ahLst/>
              <a:cxnLst/>
              <a:rect l="l" t="t" r="r" b="b"/>
              <a:pathLst>
                <a:path w="1806" h="940" extrusionOk="0">
                  <a:moveTo>
                    <a:pt x="1445" y="0"/>
                  </a:moveTo>
                  <a:lnTo>
                    <a:pt x="939" y="145"/>
                  </a:lnTo>
                  <a:lnTo>
                    <a:pt x="145" y="289"/>
                  </a:lnTo>
                  <a:lnTo>
                    <a:pt x="0" y="289"/>
                  </a:lnTo>
                  <a:lnTo>
                    <a:pt x="217" y="723"/>
                  </a:lnTo>
                  <a:lnTo>
                    <a:pt x="795" y="939"/>
                  </a:lnTo>
                  <a:lnTo>
                    <a:pt x="1373" y="867"/>
                  </a:lnTo>
                  <a:lnTo>
                    <a:pt x="1806" y="506"/>
                  </a:lnTo>
                  <a:lnTo>
                    <a:pt x="1445"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5;p35">
              <a:extLst>
                <a:ext uri="{FF2B5EF4-FFF2-40B4-BE49-F238E27FC236}">
                  <a16:creationId xmlns:a16="http://schemas.microsoft.com/office/drawing/2014/main" id="{EB56E982-D921-4539-BADE-8C7DDD366499}"/>
                </a:ext>
              </a:extLst>
            </p:cNvPr>
            <p:cNvSpPr/>
            <p:nvPr/>
          </p:nvSpPr>
          <p:spPr>
            <a:xfrm>
              <a:off x="1971650" y="3486825"/>
              <a:ext cx="45150" cy="23500"/>
            </a:xfrm>
            <a:custGeom>
              <a:avLst/>
              <a:gdLst/>
              <a:ahLst/>
              <a:cxnLst/>
              <a:rect l="l" t="t" r="r" b="b"/>
              <a:pathLst>
                <a:path w="1806" h="940" fill="none" extrusionOk="0">
                  <a:moveTo>
                    <a:pt x="1445" y="0"/>
                  </a:moveTo>
                  <a:lnTo>
                    <a:pt x="939" y="145"/>
                  </a:lnTo>
                  <a:lnTo>
                    <a:pt x="145" y="289"/>
                  </a:lnTo>
                  <a:lnTo>
                    <a:pt x="0" y="289"/>
                  </a:lnTo>
                  <a:lnTo>
                    <a:pt x="217" y="723"/>
                  </a:lnTo>
                  <a:lnTo>
                    <a:pt x="795" y="939"/>
                  </a:lnTo>
                  <a:lnTo>
                    <a:pt x="1373" y="867"/>
                  </a:lnTo>
                  <a:lnTo>
                    <a:pt x="1806" y="506"/>
                  </a:lnTo>
                  <a:lnTo>
                    <a:pt x="1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6;p35">
              <a:extLst>
                <a:ext uri="{FF2B5EF4-FFF2-40B4-BE49-F238E27FC236}">
                  <a16:creationId xmlns:a16="http://schemas.microsoft.com/office/drawing/2014/main" id="{8E083D75-1DD4-470E-859D-592351781E0A}"/>
                </a:ext>
              </a:extLst>
            </p:cNvPr>
            <p:cNvSpPr/>
            <p:nvPr/>
          </p:nvSpPr>
          <p:spPr>
            <a:xfrm>
              <a:off x="1971650" y="3427225"/>
              <a:ext cx="46975" cy="66850"/>
            </a:xfrm>
            <a:custGeom>
              <a:avLst/>
              <a:gdLst/>
              <a:ahLst/>
              <a:cxnLst/>
              <a:rect l="l" t="t" r="r" b="b"/>
              <a:pathLst>
                <a:path w="1879" h="2674" extrusionOk="0">
                  <a:moveTo>
                    <a:pt x="1300" y="1"/>
                  </a:moveTo>
                  <a:lnTo>
                    <a:pt x="578" y="362"/>
                  </a:lnTo>
                  <a:lnTo>
                    <a:pt x="867" y="795"/>
                  </a:lnTo>
                  <a:lnTo>
                    <a:pt x="795" y="1445"/>
                  </a:lnTo>
                  <a:lnTo>
                    <a:pt x="722" y="2168"/>
                  </a:lnTo>
                  <a:lnTo>
                    <a:pt x="0" y="2601"/>
                  </a:lnTo>
                  <a:lnTo>
                    <a:pt x="0" y="2673"/>
                  </a:lnTo>
                  <a:lnTo>
                    <a:pt x="145" y="2673"/>
                  </a:lnTo>
                  <a:lnTo>
                    <a:pt x="939" y="2529"/>
                  </a:lnTo>
                  <a:lnTo>
                    <a:pt x="1445" y="2384"/>
                  </a:lnTo>
                  <a:lnTo>
                    <a:pt x="1300" y="2240"/>
                  </a:lnTo>
                  <a:lnTo>
                    <a:pt x="1373" y="1518"/>
                  </a:lnTo>
                  <a:lnTo>
                    <a:pt x="1517" y="868"/>
                  </a:lnTo>
                  <a:lnTo>
                    <a:pt x="1878" y="579"/>
                  </a:lnTo>
                  <a:lnTo>
                    <a:pt x="1300" y="1"/>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7;p35">
              <a:extLst>
                <a:ext uri="{FF2B5EF4-FFF2-40B4-BE49-F238E27FC236}">
                  <a16:creationId xmlns:a16="http://schemas.microsoft.com/office/drawing/2014/main" id="{684A1987-C9BF-4930-B3D4-A51266B6C1E4}"/>
                </a:ext>
              </a:extLst>
            </p:cNvPr>
            <p:cNvSpPr/>
            <p:nvPr/>
          </p:nvSpPr>
          <p:spPr>
            <a:xfrm>
              <a:off x="1971650" y="3427225"/>
              <a:ext cx="46975" cy="66850"/>
            </a:xfrm>
            <a:custGeom>
              <a:avLst/>
              <a:gdLst/>
              <a:ahLst/>
              <a:cxnLst/>
              <a:rect l="l" t="t" r="r" b="b"/>
              <a:pathLst>
                <a:path w="1879" h="2674" fill="none" extrusionOk="0">
                  <a:moveTo>
                    <a:pt x="1300" y="1"/>
                  </a:moveTo>
                  <a:lnTo>
                    <a:pt x="578" y="362"/>
                  </a:lnTo>
                  <a:lnTo>
                    <a:pt x="867" y="795"/>
                  </a:lnTo>
                  <a:lnTo>
                    <a:pt x="795" y="1445"/>
                  </a:lnTo>
                  <a:lnTo>
                    <a:pt x="722" y="2168"/>
                  </a:lnTo>
                  <a:lnTo>
                    <a:pt x="0" y="2601"/>
                  </a:lnTo>
                  <a:lnTo>
                    <a:pt x="0" y="2673"/>
                  </a:lnTo>
                  <a:lnTo>
                    <a:pt x="145" y="2673"/>
                  </a:lnTo>
                  <a:lnTo>
                    <a:pt x="939" y="2529"/>
                  </a:lnTo>
                  <a:lnTo>
                    <a:pt x="1445" y="2384"/>
                  </a:lnTo>
                  <a:lnTo>
                    <a:pt x="1300" y="2240"/>
                  </a:lnTo>
                  <a:lnTo>
                    <a:pt x="1373" y="1518"/>
                  </a:lnTo>
                  <a:lnTo>
                    <a:pt x="1517" y="868"/>
                  </a:lnTo>
                  <a:lnTo>
                    <a:pt x="1878" y="579"/>
                  </a:lnTo>
                  <a:lnTo>
                    <a:pt x="13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8;p35">
              <a:extLst>
                <a:ext uri="{FF2B5EF4-FFF2-40B4-BE49-F238E27FC236}">
                  <a16:creationId xmlns:a16="http://schemas.microsoft.com/office/drawing/2014/main" id="{F67C4AE2-7F2C-4CA9-B57F-CDC77C3AE1E3}"/>
                </a:ext>
              </a:extLst>
            </p:cNvPr>
            <p:cNvSpPr/>
            <p:nvPr/>
          </p:nvSpPr>
          <p:spPr>
            <a:xfrm>
              <a:off x="2083600" y="3438075"/>
              <a:ext cx="37950" cy="23500"/>
            </a:xfrm>
            <a:custGeom>
              <a:avLst/>
              <a:gdLst/>
              <a:ahLst/>
              <a:cxnLst/>
              <a:rect l="l" t="t" r="r" b="b"/>
              <a:pathLst>
                <a:path w="1518" h="940" extrusionOk="0">
                  <a:moveTo>
                    <a:pt x="1084" y="0"/>
                  </a:moveTo>
                  <a:lnTo>
                    <a:pt x="506" y="434"/>
                  </a:lnTo>
                  <a:lnTo>
                    <a:pt x="1" y="722"/>
                  </a:lnTo>
                  <a:lnTo>
                    <a:pt x="506" y="939"/>
                  </a:lnTo>
                  <a:lnTo>
                    <a:pt x="1084" y="867"/>
                  </a:lnTo>
                  <a:lnTo>
                    <a:pt x="1518" y="506"/>
                  </a:lnTo>
                  <a:lnTo>
                    <a:pt x="1084"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9;p35">
              <a:extLst>
                <a:ext uri="{FF2B5EF4-FFF2-40B4-BE49-F238E27FC236}">
                  <a16:creationId xmlns:a16="http://schemas.microsoft.com/office/drawing/2014/main" id="{E509D0FA-A2BA-4A4C-A06A-0A01EF316DC6}"/>
                </a:ext>
              </a:extLst>
            </p:cNvPr>
            <p:cNvSpPr/>
            <p:nvPr/>
          </p:nvSpPr>
          <p:spPr>
            <a:xfrm>
              <a:off x="2083600" y="3438075"/>
              <a:ext cx="37950" cy="23500"/>
            </a:xfrm>
            <a:custGeom>
              <a:avLst/>
              <a:gdLst/>
              <a:ahLst/>
              <a:cxnLst/>
              <a:rect l="l" t="t" r="r" b="b"/>
              <a:pathLst>
                <a:path w="1518" h="940" fill="none" extrusionOk="0">
                  <a:moveTo>
                    <a:pt x="1084" y="0"/>
                  </a:moveTo>
                  <a:lnTo>
                    <a:pt x="506" y="434"/>
                  </a:lnTo>
                  <a:lnTo>
                    <a:pt x="1" y="722"/>
                  </a:lnTo>
                  <a:lnTo>
                    <a:pt x="506" y="939"/>
                  </a:lnTo>
                  <a:lnTo>
                    <a:pt x="1084" y="867"/>
                  </a:lnTo>
                  <a:lnTo>
                    <a:pt x="1518" y="506"/>
                  </a:lnTo>
                  <a:lnTo>
                    <a:pt x="10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70;p35">
              <a:extLst>
                <a:ext uri="{FF2B5EF4-FFF2-40B4-BE49-F238E27FC236}">
                  <a16:creationId xmlns:a16="http://schemas.microsoft.com/office/drawing/2014/main" id="{992A44F5-2CC2-4301-9FF1-96F17EDE0F01}"/>
                </a:ext>
              </a:extLst>
            </p:cNvPr>
            <p:cNvSpPr/>
            <p:nvPr/>
          </p:nvSpPr>
          <p:spPr>
            <a:xfrm>
              <a:off x="2076375" y="3378475"/>
              <a:ext cx="46975" cy="77675"/>
            </a:xfrm>
            <a:custGeom>
              <a:avLst/>
              <a:gdLst/>
              <a:ahLst/>
              <a:cxnLst/>
              <a:rect l="l" t="t" r="r" b="b"/>
              <a:pathLst>
                <a:path w="1879" h="3107" extrusionOk="0">
                  <a:moveTo>
                    <a:pt x="1301" y="0"/>
                  </a:moveTo>
                  <a:lnTo>
                    <a:pt x="579" y="362"/>
                  </a:lnTo>
                  <a:lnTo>
                    <a:pt x="867" y="795"/>
                  </a:lnTo>
                  <a:lnTo>
                    <a:pt x="795" y="1445"/>
                  </a:lnTo>
                  <a:lnTo>
                    <a:pt x="651" y="2167"/>
                  </a:lnTo>
                  <a:lnTo>
                    <a:pt x="1" y="2601"/>
                  </a:lnTo>
                  <a:lnTo>
                    <a:pt x="217" y="3106"/>
                  </a:lnTo>
                  <a:lnTo>
                    <a:pt x="290" y="3106"/>
                  </a:lnTo>
                  <a:lnTo>
                    <a:pt x="795" y="2818"/>
                  </a:lnTo>
                  <a:lnTo>
                    <a:pt x="1373" y="2384"/>
                  </a:lnTo>
                  <a:lnTo>
                    <a:pt x="1229" y="2240"/>
                  </a:lnTo>
                  <a:lnTo>
                    <a:pt x="1373" y="1517"/>
                  </a:lnTo>
                  <a:lnTo>
                    <a:pt x="1445" y="867"/>
                  </a:lnTo>
                  <a:lnTo>
                    <a:pt x="1879" y="578"/>
                  </a:lnTo>
                  <a:lnTo>
                    <a:pt x="1301"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71;p35">
              <a:extLst>
                <a:ext uri="{FF2B5EF4-FFF2-40B4-BE49-F238E27FC236}">
                  <a16:creationId xmlns:a16="http://schemas.microsoft.com/office/drawing/2014/main" id="{2D0443D0-572B-4A37-9632-3F5B5CC919D5}"/>
                </a:ext>
              </a:extLst>
            </p:cNvPr>
            <p:cNvSpPr/>
            <p:nvPr/>
          </p:nvSpPr>
          <p:spPr>
            <a:xfrm>
              <a:off x="2076375" y="3378475"/>
              <a:ext cx="46975" cy="77675"/>
            </a:xfrm>
            <a:custGeom>
              <a:avLst/>
              <a:gdLst/>
              <a:ahLst/>
              <a:cxnLst/>
              <a:rect l="l" t="t" r="r" b="b"/>
              <a:pathLst>
                <a:path w="1879" h="3107" fill="none" extrusionOk="0">
                  <a:moveTo>
                    <a:pt x="1301" y="0"/>
                  </a:moveTo>
                  <a:lnTo>
                    <a:pt x="579" y="362"/>
                  </a:lnTo>
                  <a:lnTo>
                    <a:pt x="867" y="795"/>
                  </a:lnTo>
                  <a:lnTo>
                    <a:pt x="795" y="1445"/>
                  </a:lnTo>
                  <a:lnTo>
                    <a:pt x="651" y="2167"/>
                  </a:lnTo>
                  <a:lnTo>
                    <a:pt x="1" y="2601"/>
                  </a:lnTo>
                  <a:lnTo>
                    <a:pt x="217" y="3106"/>
                  </a:lnTo>
                  <a:lnTo>
                    <a:pt x="290" y="3106"/>
                  </a:lnTo>
                  <a:lnTo>
                    <a:pt x="795" y="2818"/>
                  </a:lnTo>
                  <a:lnTo>
                    <a:pt x="1373" y="2384"/>
                  </a:lnTo>
                  <a:lnTo>
                    <a:pt x="1229" y="2240"/>
                  </a:lnTo>
                  <a:lnTo>
                    <a:pt x="1373" y="1517"/>
                  </a:lnTo>
                  <a:lnTo>
                    <a:pt x="1445" y="867"/>
                  </a:lnTo>
                  <a:lnTo>
                    <a:pt x="1879" y="578"/>
                  </a:lnTo>
                  <a:lnTo>
                    <a:pt x="13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72;p35">
              <a:extLst>
                <a:ext uri="{FF2B5EF4-FFF2-40B4-BE49-F238E27FC236}">
                  <a16:creationId xmlns:a16="http://schemas.microsoft.com/office/drawing/2014/main" id="{9FB0B52D-2DE4-4084-8DFA-577FD3EB6547}"/>
                </a:ext>
              </a:extLst>
            </p:cNvPr>
            <p:cNvSpPr/>
            <p:nvPr/>
          </p:nvSpPr>
          <p:spPr>
            <a:xfrm>
              <a:off x="1769375" y="3206925"/>
              <a:ext cx="43375" cy="19875"/>
            </a:xfrm>
            <a:custGeom>
              <a:avLst/>
              <a:gdLst/>
              <a:ahLst/>
              <a:cxnLst/>
              <a:rect l="l" t="t" r="r" b="b"/>
              <a:pathLst>
                <a:path w="1735" h="795" extrusionOk="0">
                  <a:moveTo>
                    <a:pt x="940" y="0"/>
                  </a:moveTo>
                  <a:lnTo>
                    <a:pt x="362" y="72"/>
                  </a:lnTo>
                  <a:lnTo>
                    <a:pt x="1" y="434"/>
                  </a:lnTo>
                  <a:lnTo>
                    <a:pt x="73" y="434"/>
                  </a:lnTo>
                  <a:lnTo>
                    <a:pt x="796" y="578"/>
                  </a:lnTo>
                  <a:lnTo>
                    <a:pt x="1518" y="795"/>
                  </a:lnTo>
                  <a:lnTo>
                    <a:pt x="1735" y="650"/>
                  </a:lnTo>
                  <a:lnTo>
                    <a:pt x="1446" y="145"/>
                  </a:lnTo>
                  <a:lnTo>
                    <a:pt x="94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73;p35">
              <a:extLst>
                <a:ext uri="{FF2B5EF4-FFF2-40B4-BE49-F238E27FC236}">
                  <a16:creationId xmlns:a16="http://schemas.microsoft.com/office/drawing/2014/main" id="{BFCA2C35-B87F-4DBA-9A5A-E8B3E9465CDA}"/>
                </a:ext>
              </a:extLst>
            </p:cNvPr>
            <p:cNvSpPr/>
            <p:nvPr/>
          </p:nvSpPr>
          <p:spPr>
            <a:xfrm>
              <a:off x="1769375" y="3206925"/>
              <a:ext cx="43375" cy="19875"/>
            </a:xfrm>
            <a:custGeom>
              <a:avLst/>
              <a:gdLst/>
              <a:ahLst/>
              <a:cxnLst/>
              <a:rect l="l" t="t" r="r" b="b"/>
              <a:pathLst>
                <a:path w="1735" h="795" fill="none" extrusionOk="0">
                  <a:moveTo>
                    <a:pt x="940" y="0"/>
                  </a:moveTo>
                  <a:lnTo>
                    <a:pt x="362" y="72"/>
                  </a:lnTo>
                  <a:lnTo>
                    <a:pt x="1" y="434"/>
                  </a:lnTo>
                  <a:lnTo>
                    <a:pt x="73" y="434"/>
                  </a:lnTo>
                  <a:lnTo>
                    <a:pt x="796" y="578"/>
                  </a:lnTo>
                  <a:lnTo>
                    <a:pt x="1518" y="795"/>
                  </a:lnTo>
                  <a:lnTo>
                    <a:pt x="1518" y="795"/>
                  </a:lnTo>
                  <a:lnTo>
                    <a:pt x="1735" y="650"/>
                  </a:lnTo>
                  <a:lnTo>
                    <a:pt x="1446" y="145"/>
                  </a:lnTo>
                  <a:lnTo>
                    <a:pt x="9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74;p35">
              <a:extLst>
                <a:ext uri="{FF2B5EF4-FFF2-40B4-BE49-F238E27FC236}">
                  <a16:creationId xmlns:a16="http://schemas.microsoft.com/office/drawing/2014/main" id="{77FE1B92-235E-4420-8C2B-56275066DAB4}"/>
                </a:ext>
              </a:extLst>
            </p:cNvPr>
            <p:cNvSpPr/>
            <p:nvPr/>
          </p:nvSpPr>
          <p:spPr>
            <a:xfrm>
              <a:off x="1765775" y="3217750"/>
              <a:ext cx="41550" cy="72250"/>
            </a:xfrm>
            <a:custGeom>
              <a:avLst/>
              <a:gdLst/>
              <a:ahLst/>
              <a:cxnLst/>
              <a:rect l="l" t="t" r="r" b="b"/>
              <a:pathLst>
                <a:path w="1662" h="2890" extrusionOk="0">
                  <a:moveTo>
                    <a:pt x="73" y="1"/>
                  </a:moveTo>
                  <a:lnTo>
                    <a:pt x="651" y="651"/>
                  </a:lnTo>
                  <a:lnTo>
                    <a:pt x="506" y="1301"/>
                  </a:lnTo>
                  <a:lnTo>
                    <a:pt x="434" y="2023"/>
                  </a:lnTo>
                  <a:lnTo>
                    <a:pt x="0" y="2312"/>
                  </a:lnTo>
                  <a:lnTo>
                    <a:pt x="651" y="2890"/>
                  </a:lnTo>
                  <a:lnTo>
                    <a:pt x="1373" y="2529"/>
                  </a:lnTo>
                  <a:lnTo>
                    <a:pt x="1012" y="2095"/>
                  </a:lnTo>
                  <a:lnTo>
                    <a:pt x="1084" y="1373"/>
                  </a:lnTo>
                  <a:lnTo>
                    <a:pt x="1228" y="723"/>
                  </a:lnTo>
                  <a:lnTo>
                    <a:pt x="1662" y="362"/>
                  </a:lnTo>
                  <a:lnTo>
                    <a:pt x="940" y="145"/>
                  </a:lnTo>
                  <a:lnTo>
                    <a:pt x="217" y="1"/>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75;p35">
              <a:extLst>
                <a:ext uri="{FF2B5EF4-FFF2-40B4-BE49-F238E27FC236}">
                  <a16:creationId xmlns:a16="http://schemas.microsoft.com/office/drawing/2014/main" id="{0E5EC975-56C1-4740-9D3C-FB375057AED2}"/>
                </a:ext>
              </a:extLst>
            </p:cNvPr>
            <p:cNvSpPr/>
            <p:nvPr/>
          </p:nvSpPr>
          <p:spPr>
            <a:xfrm>
              <a:off x="1765775" y="3217750"/>
              <a:ext cx="41550" cy="72250"/>
            </a:xfrm>
            <a:custGeom>
              <a:avLst/>
              <a:gdLst/>
              <a:ahLst/>
              <a:cxnLst/>
              <a:rect l="l" t="t" r="r" b="b"/>
              <a:pathLst>
                <a:path w="1662" h="2890" fill="none" extrusionOk="0">
                  <a:moveTo>
                    <a:pt x="145" y="1"/>
                  </a:moveTo>
                  <a:lnTo>
                    <a:pt x="73" y="1"/>
                  </a:lnTo>
                  <a:lnTo>
                    <a:pt x="651" y="651"/>
                  </a:lnTo>
                  <a:lnTo>
                    <a:pt x="506" y="1301"/>
                  </a:lnTo>
                  <a:lnTo>
                    <a:pt x="434" y="2023"/>
                  </a:lnTo>
                  <a:lnTo>
                    <a:pt x="0" y="2312"/>
                  </a:lnTo>
                  <a:lnTo>
                    <a:pt x="651" y="2890"/>
                  </a:lnTo>
                  <a:lnTo>
                    <a:pt x="1373" y="2529"/>
                  </a:lnTo>
                  <a:lnTo>
                    <a:pt x="1012" y="2095"/>
                  </a:lnTo>
                  <a:lnTo>
                    <a:pt x="1084" y="1373"/>
                  </a:lnTo>
                  <a:lnTo>
                    <a:pt x="1228" y="723"/>
                  </a:lnTo>
                  <a:lnTo>
                    <a:pt x="1662" y="362"/>
                  </a:lnTo>
                  <a:lnTo>
                    <a:pt x="1662" y="362"/>
                  </a:lnTo>
                  <a:lnTo>
                    <a:pt x="940" y="145"/>
                  </a:lnTo>
                  <a:lnTo>
                    <a:pt x="217" y="1"/>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76;p35">
              <a:extLst>
                <a:ext uri="{FF2B5EF4-FFF2-40B4-BE49-F238E27FC236}">
                  <a16:creationId xmlns:a16="http://schemas.microsoft.com/office/drawing/2014/main" id="{3E7B486B-A990-49E2-9898-BBA2D9A52B96}"/>
                </a:ext>
              </a:extLst>
            </p:cNvPr>
            <p:cNvSpPr/>
            <p:nvPr/>
          </p:nvSpPr>
          <p:spPr>
            <a:xfrm>
              <a:off x="1884950" y="3223175"/>
              <a:ext cx="43375" cy="16275"/>
            </a:xfrm>
            <a:custGeom>
              <a:avLst/>
              <a:gdLst/>
              <a:ahLst/>
              <a:cxnLst/>
              <a:rect l="l" t="t" r="r" b="b"/>
              <a:pathLst>
                <a:path w="1735" h="651" extrusionOk="0">
                  <a:moveTo>
                    <a:pt x="362" y="0"/>
                  </a:moveTo>
                  <a:lnTo>
                    <a:pt x="1" y="434"/>
                  </a:lnTo>
                  <a:lnTo>
                    <a:pt x="73" y="578"/>
                  </a:lnTo>
                  <a:lnTo>
                    <a:pt x="579" y="506"/>
                  </a:lnTo>
                  <a:lnTo>
                    <a:pt x="1301" y="650"/>
                  </a:lnTo>
                  <a:lnTo>
                    <a:pt x="1735" y="578"/>
                  </a:lnTo>
                  <a:lnTo>
                    <a:pt x="1518" y="217"/>
                  </a:lnTo>
                  <a:lnTo>
                    <a:pt x="940"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77;p35">
              <a:extLst>
                <a:ext uri="{FF2B5EF4-FFF2-40B4-BE49-F238E27FC236}">
                  <a16:creationId xmlns:a16="http://schemas.microsoft.com/office/drawing/2014/main" id="{A40CBC10-B96A-4E46-B770-8050CE0CFD07}"/>
                </a:ext>
              </a:extLst>
            </p:cNvPr>
            <p:cNvSpPr/>
            <p:nvPr/>
          </p:nvSpPr>
          <p:spPr>
            <a:xfrm>
              <a:off x="1884950" y="3223175"/>
              <a:ext cx="43375" cy="16275"/>
            </a:xfrm>
            <a:custGeom>
              <a:avLst/>
              <a:gdLst/>
              <a:ahLst/>
              <a:cxnLst/>
              <a:rect l="l" t="t" r="r" b="b"/>
              <a:pathLst>
                <a:path w="1735" h="651" fill="none" extrusionOk="0">
                  <a:moveTo>
                    <a:pt x="940" y="0"/>
                  </a:moveTo>
                  <a:lnTo>
                    <a:pt x="362" y="0"/>
                  </a:lnTo>
                  <a:lnTo>
                    <a:pt x="1" y="434"/>
                  </a:lnTo>
                  <a:lnTo>
                    <a:pt x="73" y="578"/>
                  </a:lnTo>
                  <a:lnTo>
                    <a:pt x="579" y="506"/>
                  </a:lnTo>
                  <a:lnTo>
                    <a:pt x="1301" y="650"/>
                  </a:lnTo>
                  <a:lnTo>
                    <a:pt x="1735" y="578"/>
                  </a:lnTo>
                  <a:lnTo>
                    <a:pt x="1518" y="217"/>
                  </a:lnTo>
                  <a:lnTo>
                    <a:pt x="9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78;p35">
              <a:extLst>
                <a:ext uri="{FF2B5EF4-FFF2-40B4-BE49-F238E27FC236}">
                  <a16:creationId xmlns:a16="http://schemas.microsoft.com/office/drawing/2014/main" id="{37D87E33-244D-4AAF-90DE-C7CF6CE161CF}"/>
                </a:ext>
              </a:extLst>
            </p:cNvPr>
            <p:cNvSpPr/>
            <p:nvPr/>
          </p:nvSpPr>
          <p:spPr>
            <a:xfrm>
              <a:off x="1883150" y="3235800"/>
              <a:ext cx="46975" cy="70475"/>
            </a:xfrm>
            <a:custGeom>
              <a:avLst/>
              <a:gdLst/>
              <a:ahLst/>
              <a:cxnLst/>
              <a:rect l="l" t="t" r="r" b="b"/>
              <a:pathLst>
                <a:path w="1879" h="2819" extrusionOk="0">
                  <a:moveTo>
                    <a:pt x="651" y="1"/>
                  </a:moveTo>
                  <a:lnTo>
                    <a:pt x="145" y="73"/>
                  </a:lnTo>
                  <a:lnTo>
                    <a:pt x="579" y="579"/>
                  </a:lnTo>
                  <a:lnTo>
                    <a:pt x="506" y="1229"/>
                  </a:lnTo>
                  <a:lnTo>
                    <a:pt x="434" y="1951"/>
                  </a:lnTo>
                  <a:lnTo>
                    <a:pt x="1" y="2240"/>
                  </a:lnTo>
                  <a:lnTo>
                    <a:pt x="579" y="2818"/>
                  </a:lnTo>
                  <a:lnTo>
                    <a:pt x="1301" y="2457"/>
                  </a:lnTo>
                  <a:lnTo>
                    <a:pt x="1012" y="2024"/>
                  </a:lnTo>
                  <a:lnTo>
                    <a:pt x="1084" y="1301"/>
                  </a:lnTo>
                  <a:lnTo>
                    <a:pt x="1156" y="651"/>
                  </a:lnTo>
                  <a:lnTo>
                    <a:pt x="1879" y="218"/>
                  </a:lnTo>
                  <a:lnTo>
                    <a:pt x="1807" y="73"/>
                  </a:lnTo>
                  <a:lnTo>
                    <a:pt x="1373" y="145"/>
                  </a:lnTo>
                  <a:lnTo>
                    <a:pt x="651" y="1"/>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79;p35">
              <a:extLst>
                <a:ext uri="{FF2B5EF4-FFF2-40B4-BE49-F238E27FC236}">
                  <a16:creationId xmlns:a16="http://schemas.microsoft.com/office/drawing/2014/main" id="{A4987F23-A697-460C-9B31-93229A92BC0C}"/>
                </a:ext>
              </a:extLst>
            </p:cNvPr>
            <p:cNvSpPr/>
            <p:nvPr/>
          </p:nvSpPr>
          <p:spPr>
            <a:xfrm>
              <a:off x="1883150" y="3235800"/>
              <a:ext cx="46975" cy="70475"/>
            </a:xfrm>
            <a:custGeom>
              <a:avLst/>
              <a:gdLst/>
              <a:ahLst/>
              <a:cxnLst/>
              <a:rect l="l" t="t" r="r" b="b"/>
              <a:pathLst>
                <a:path w="1879" h="2819" fill="none" extrusionOk="0">
                  <a:moveTo>
                    <a:pt x="651" y="1"/>
                  </a:moveTo>
                  <a:lnTo>
                    <a:pt x="145" y="73"/>
                  </a:lnTo>
                  <a:lnTo>
                    <a:pt x="579" y="579"/>
                  </a:lnTo>
                  <a:lnTo>
                    <a:pt x="506" y="1229"/>
                  </a:lnTo>
                  <a:lnTo>
                    <a:pt x="434" y="1951"/>
                  </a:lnTo>
                  <a:lnTo>
                    <a:pt x="1" y="2240"/>
                  </a:lnTo>
                  <a:lnTo>
                    <a:pt x="579" y="2818"/>
                  </a:lnTo>
                  <a:lnTo>
                    <a:pt x="1301" y="2457"/>
                  </a:lnTo>
                  <a:lnTo>
                    <a:pt x="1012" y="2024"/>
                  </a:lnTo>
                  <a:lnTo>
                    <a:pt x="1084" y="1301"/>
                  </a:lnTo>
                  <a:lnTo>
                    <a:pt x="1156" y="651"/>
                  </a:lnTo>
                  <a:lnTo>
                    <a:pt x="1879" y="218"/>
                  </a:lnTo>
                  <a:lnTo>
                    <a:pt x="1807" y="73"/>
                  </a:lnTo>
                  <a:lnTo>
                    <a:pt x="1373" y="145"/>
                  </a:lnTo>
                  <a:lnTo>
                    <a:pt x="6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80;p35">
              <a:extLst>
                <a:ext uri="{FF2B5EF4-FFF2-40B4-BE49-F238E27FC236}">
                  <a16:creationId xmlns:a16="http://schemas.microsoft.com/office/drawing/2014/main" id="{0762BA0E-706D-4CE3-8C22-4C0CB5DDA738}"/>
                </a:ext>
              </a:extLst>
            </p:cNvPr>
            <p:cNvSpPr/>
            <p:nvPr/>
          </p:nvSpPr>
          <p:spPr>
            <a:xfrm>
              <a:off x="2004150" y="3217750"/>
              <a:ext cx="39750" cy="14475"/>
            </a:xfrm>
            <a:custGeom>
              <a:avLst/>
              <a:gdLst/>
              <a:ahLst/>
              <a:cxnLst/>
              <a:rect l="l" t="t" r="r" b="b"/>
              <a:pathLst>
                <a:path w="1590" h="579" extrusionOk="0">
                  <a:moveTo>
                    <a:pt x="939" y="1"/>
                  </a:moveTo>
                  <a:lnTo>
                    <a:pt x="361" y="73"/>
                  </a:lnTo>
                  <a:lnTo>
                    <a:pt x="0" y="434"/>
                  </a:lnTo>
                  <a:lnTo>
                    <a:pt x="73" y="578"/>
                  </a:lnTo>
                  <a:lnTo>
                    <a:pt x="289" y="506"/>
                  </a:lnTo>
                  <a:lnTo>
                    <a:pt x="1012" y="362"/>
                  </a:lnTo>
                  <a:lnTo>
                    <a:pt x="1589" y="217"/>
                  </a:lnTo>
                  <a:lnTo>
                    <a:pt x="1517" y="217"/>
                  </a:lnTo>
                  <a:lnTo>
                    <a:pt x="939"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81;p35">
              <a:extLst>
                <a:ext uri="{FF2B5EF4-FFF2-40B4-BE49-F238E27FC236}">
                  <a16:creationId xmlns:a16="http://schemas.microsoft.com/office/drawing/2014/main" id="{2B34B47B-CAB0-4D80-AFB7-774708D40712}"/>
                </a:ext>
              </a:extLst>
            </p:cNvPr>
            <p:cNvSpPr/>
            <p:nvPr/>
          </p:nvSpPr>
          <p:spPr>
            <a:xfrm>
              <a:off x="2004150" y="3217750"/>
              <a:ext cx="39750" cy="14475"/>
            </a:xfrm>
            <a:custGeom>
              <a:avLst/>
              <a:gdLst/>
              <a:ahLst/>
              <a:cxnLst/>
              <a:rect l="l" t="t" r="r" b="b"/>
              <a:pathLst>
                <a:path w="1590" h="579" fill="none" extrusionOk="0">
                  <a:moveTo>
                    <a:pt x="939" y="1"/>
                  </a:moveTo>
                  <a:lnTo>
                    <a:pt x="361" y="73"/>
                  </a:lnTo>
                  <a:lnTo>
                    <a:pt x="0" y="434"/>
                  </a:lnTo>
                  <a:lnTo>
                    <a:pt x="73" y="578"/>
                  </a:lnTo>
                  <a:lnTo>
                    <a:pt x="289" y="506"/>
                  </a:lnTo>
                  <a:lnTo>
                    <a:pt x="1012" y="362"/>
                  </a:lnTo>
                  <a:lnTo>
                    <a:pt x="1589" y="217"/>
                  </a:lnTo>
                  <a:lnTo>
                    <a:pt x="1517" y="217"/>
                  </a:lnTo>
                  <a:lnTo>
                    <a:pt x="9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82;p35">
              <a:extLst>
                <a:ext uri="{FF2B5EF4-FFF2-40B4-BE49-F238E27FC236}">
                  <a16:creationId xmlns:a16="http://schemas.microsoft.com/office/drawing/2014/main" id="{3990E642-5494-4BAB-A018-D6248777335E}"/>
                </a:ext>
              </a:extLst>
            </p:cNvPr>
            <p:cNvSpPr/>
            <p:nvPr/>
          </p:nvSpPr>
          <p:spPr>
            <a:xfrm>
              <a:off x="2002350" y="3223175"/>
              <a:ext cx="46975" cy="77675"/>
            </a:xfrm>
            <a:custGeom>
              <a:avLst/>
              <a:gdLst/>
              <a:ahLst/>
              <a:cxnLst/>
              <a:rect l="l" t="t" r="r" b="b"/>
              <a:pathLst>
                <a:path w="1879" h="3107" extrusionOk="0">
                  <a:moveTo>
                    <a:pt x="1661" y="0"/>
                  </a:moveTo>
                  <a:lnTo>
                    <a:pt x="1084" y="145"/>
                  </a:lnTo>
                  <a:lnTo>
                    <a:pt x="361" y="289"/>
                  </a:lnTo>
                  <a:lnTo>
                    <a:pt x="145" y="361"/>
                  </a:lnTo>
                  <a:lnTo>
                    <a:pt x="578" y="867"/>
                  </a:lnTo>
                  <a:lnTo>
                    <a:pt x="506" y="1589"/>
                  </a:lnTo>
                  <a:lnTo>
                    <a:pt x="433" y="2240"/>
                  </a:lnTo>
                  <a:lnTo>
                    <a:pt x="0" y="2601"/>
                  </a:lnTo>
                  <a:lnTo>
                    <a:pt x="650" y="3106"/>
                  </a:lnTo>
                  <a:lnTo>
                    <a:pt x="1300" y="2745"/>
                  </a:lnTo>
                  <a:lnTo>
                    <a:pt x="1011" y="2312"/>
                  </a:lnTo>
                  <a:lnTo>
                    <a:pt x="1084" y="1662"/>
                  </a:lnTo>
                  <a:lnTo>
                    <a:pt x="1228" y="939"/>
                  </a:lnTo>
                  <a:lnTo>
                    <a:pt x="1878" y="506"/>
                  </a:lnTo>
                  <a:lnTo>
                    <a:pt x="1661"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3;p35">
              <a:extLst>
                <a:ext uri="{FF2B5EF4-FFF2-40B4-BE49-F238E27FC236}">
                  <a16:creationId xmlns:a16="http://schemas.microsoft.com/office/drawing/2014/main" id="{386F7985-92D4-4304-B0BC-5F5F02E254FD}"/>
                </a:ext>
              </a:extLst>
            </p:cNvPr>
            <p:cNvSpPr/>
            <p:nvPr/>
          </p:nvSpPr>
          <p:spPr>
            <a:xfrm>
              <a:off x="2002350" y="3223175"/>
              <a:ext cx="46975" cy="77675"/>
            </a:xfrm>
            <a:custGeom>
              <a:avLst/>
              <a:gdLst/>
              <a:ahLst/>
              <a:cxnLst/>
              <a:rect l="l" t="t" r="r" b="b"/>
              <a:pathLst>
                <a:path w="1879" h="3107" fill="none" extrusionOk="0">
                  <a:moveTo>
                    <a:pt x="1661" y="0"/>
                  </a:moveTo>
                  <a:lnTo>
                    <a:pt x="1084" y="145"/>
                  </a:lnTo>
                  <a:lnTo>
                    <a:pt x="361" y="289"/>
                  </a:lnTo>
                  <a:lnTo>
                    <a:pt x="145" y="361"/>
                  </a:lnTo>
                  <a:lnTo>
                    <a:pt x="578" y="867"/>
                  </a:lnTo>
                  <a:lnTo>
                    <a:pt x="506" y="1589"/>
                  </a:lnTo>
                  <a:lnTo>
                    <a:pt x="433" y="2240"/>
                  </a:lnTo>
                  <a:lnTo>
                    <a:pt x="0" y="2601"/>
                  </a:lnTo>
                  <a:lnTo>
                    <a:pt x="650" y="3106"/>
                  </a:lnTo>
                  <a:lnTo>
                    <a:pt x="1300" y="2745"/>
                  </a:lnTo>
                  <a:lnTo>
                    <a:pt x="1011" y="2312"/>
                  </a:lnTo>
                  <a:lnTo>
                    <a:pt x="1084" y="1662"/>
                  </a:lnTo>
                  <a:lnTo>
                    <a:pt x="1228" y="939"/>
                  </a:lnTo>
                  <a:lnTo>
                    <a:pt x="1878" y="506"/>
                  </a:lnTo>
                  <a:lnTo>
                    <a:pt x="16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4;p35">
              <a:extLst>
                <a:ext uri="{FF2B5EF4-FFF2-40B4-BE49-F238E27FC236}">
                  <a16:creationId xmlns:a16="http://schemas.microsoft.com/office/drawing/2014/main" id="{22E61139-BAB2-4277-9358-7D3955180CCB}"/>
                </a:ext>
              </a:extLst>
            </p:cNvPr>
            <p:cNvSpPr/>
            <p:nvPr/>
          </p:nvSpPr>
          <p:spPr>
            <a:xfrm>
              <a:off x="2101650" y="3190675"/>
              <a:ext cx="25325" cy="14450"/>
            </a:xfrm>
            <a:custGeom>
              <a:avLst/>
              <a:gdLst/>
              <a:ahLst/>
              <a:cxnLst/>
              <a:rect l="l" t="t" r="r" b="b"/>
              <a:pathLst>
                <a:path w="1013" h="578" extrusionOk="0">
                  <a:moveTo>
                    <a:pt x="940" y="0"/>
                  </a:moveTo>
                  <a:lnTo>
                    <a:pt x="362" y="72"/>
                  </a:lnTo>
                  <a:lnTo>
                    <a:pt x="1" y="506"/>
                  </a:lnTo>
                  <a:lnTo>
                    <a:pt x="1" y="578"/>
                  </a:lnTo>
                  <a:lnTo>
                    <a:pt x="651" y="217"/>
                  </a:lnTo>
                  <a:lnTo>
                    <a:pt x="101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5;p35">
              <a:extLst>
                <a:ext uri="{FF2B5EF4-FFF2-40B4-BE49-F238E27FC236}">
                  <a16:creationId xmlns:a16="http://schemas.microsoft.com/office/drawing/2014/main" id="{D64D6FE3-9C53-498A-AC0E-3773F74E5B3A}"/>
                </a:ext>
              </a:extLst>
            </p:cNvPr>
            <p:cNvSpPr/>
            <p:nvPr/>
          </p:nvSpPr>
          <p:spPr>
            <a:xfrm>
              <a:off x="2101650" y="3190675"/>
              <a:ext cx="25325" cy="14450"/>
            </a:xfrm>
            <a:custGeom>
              <a:avLst/>
              <a:gdLst/>
              <a:ahLst/>
              <a:cxnLst/>
              <a:rect l="l" t="t" r="r" b="b"/>
              <a:pathLst>
                <a:path w="1013" h="578" fill="none" extrusionOk="0">
                  <a:moveTo>
                    <a:pt x="940" y="0"/>
                  </a:moveTo>
                  <a:lnTo>
                    <a:pt x="362" y="72"/>
                  </a:lnTo>
                  <a:lnTo>
                    <a:pt x="1" y="506"/>
                  </a:lnTo>
                  <a:lnTo>
                    <a:pt x="1" y="578"/>
                  </a:lnTo>
                  <a:lnTo>
                    <a:pt x="651" y="217"/>
                  </a:lnTo>
                  <a:lnTo>
                    <a:pt x="1012" y="0"/>
                  </a:lnTo>
                  <a:lnTo>
                    <a:pt x="9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6;p35">
              <a:extLst>
                <a:ext uri="{FF2B5EF4-FFF2-40B4-BE49-F238E27FC236}">
                  <a16:creationId xmlns:a16="http://schemas.microsoft.com/office/drawing/2014/main" id="{69BA2242-0E5C-498C-ABCE-FAC16D0F0F26}"/>
                </a:ext>
              </a:extLst>
            </p:cNvPr>
            <p:cNvSpPr/>
            <p:nvPr/>
          </p:nvSpPr>
          <p:spPr>
            <a:xfrm>
              <a:off x="2099850" y="3190675"/>
              <a:ext cx="46975" cy="83075"/>
            </a:xfrm>
            <a:custGeom>
              <a:avLst/>
              <a:gdLst/>
              <a:ahLst/>
              <a:cxnLst/>
              <a:rect l="l" t="t" r="r" b="b"/>
              <a:pathLst>
                <a:path w="1879" h="3323" extrusionOk="0">
                  <a:moveTo>
                    <a:pt x="1084" y="0"/>
                  </a:moveTo>
                  <a:lnTo>
                    <a:pt x="723" y="217"/>
                  </a:lnTo>
                  <a:lnTo>
                    <a:pt x="73" y="578"/>
                  </a:lnTo>
                  <a:lnTo>
                    <a:pt x="579" y="1084"/>
                  </a:lnTo>
                  <a:lnTo>
                    <a:pt x="506" y="1806"/>
                  </a:lnTo>
                  <a:lnTo>
                    <a:pt x="434" y="2456"/>
                  </a:lnTo>
                  <a:lnTo>
                    <a:pt x="1" y="2817"/>
                  </a:lnTo>
                  <a:lnTo>
                    <a:pt x="579" y="3323"/>
                  </a:lnTo>
                  <a:lnTo>
                    <a:pt x="1301" y="2962"/>
                  </a:lnTo>
                  <a:lnTo>
                    <a:pt x="1012" y="2528"/>
                  </a:lnTo>
                  <a:lnTo>
                    <a:pt x="1084" y="1878"/>
                  </a:lnTo>
                  <a:lnTo>
                    <a:pt x="1156" y="1156"/>
                  </a:lnTo>
                  <a:lnTo>
                    <a:pt x="1879" y="722"/>
                  </a:lnTo>
                  <a:lnTo>
                    <a:pt x="1590" y="217"/>
                  </a:lnTo>
                  <a:lnTo>
                    <a:pt x="1084" y="0"/>
                  </a:lnTo>
                  <a:close/>
                </a:path>
              </a:pathLst>
            </a:custGeom>
            <a:solidFill>
              <a:srgbClr val="040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7;p35">
              <a:extLst>
                <a:ext uri="{FF2B5EF4-FFF2-40B4-BE49-F238E27FC236}">
                  <a16:creationId xmlns:a16="http://schemas.microsoft.com/office/drawing/2014/main" id="{B80268FD-D9FD-49E0-9553-55AFB0BFEB0C}"/>
                </a:ext>
              </a:extLst>
            </p:cNvPr>
            <p:cNvSpPr/>
            <p:nvPr/>
          </p:nvSpPr>
          <p:spPr>
            <a:xfrm>
              <a:off x="2099850" y="3190675"/>
              <a:ext cx="46975" cy="83075"/>
            </a:xfrm>
            <a:custGeom>
              <a:avLst/>
              <a:gdLst/>
              <a:ahLst/>
              <a:cxnLst/>
              <a:rect l="l" t="t" r="r" b="b"/>
              <a:pathLst>
                <a:path w="1879" h="3323" fill="none" extrusionOk="0">
                  <a:moveTo>
                    <a:pt x="1084" y="0"/>
                  </a:moveTo>
                  <a:lnTo>
                    <a:pt x="723" y="217"/>
                  </a:lnTo>
                  <a:lnTo>
                    <a:pt x="73" y="578"/>
                  </a:lnTo>
                  <a:lnTo>
                    <a:pt x="579" y="1084"/>
                  </a:lnTo>
                  <a:lnTo>
                    <a:pt x="506" y="1806"/>
                  </a:lnTo>
                  <a:lnTo>
                    <a:pt x="434" y="2456"/>
                  </a:lnTo>
                  <a:lnTo>
                    <a:pt x="1" y="2817"/>
                  </a:lnTo>
                  <a:lnTo>
                    <a:pt x="579" y="3323"/>
                  </a:lnTo>
                  <a:lnTo>
                    <a:pt x="1301" y="2962"/>
                  </a:lnTo>
                  <a:lnTo>
                    <a:pt x="1012" y="2528"/>
                  </a:lnTo>
                  <a:lnTo>
                    <a:pt x="1084" y="1878"/>
                  </a:lnTo>
                  <a:lnTo>
                    <a:pt x="1156" y="1156"/>
                  </a:lnTo>
                  <a:lnTo>
                    <a:pt x="1879" y="722"/>
                  </a:lnTo>
                  <a:lnTo>
                    <a:pt x="1590" y="217"/>
                  </a:lnTo>
                  <a:lnTo>
                    <a:pt x="10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8;p35">
              <a:extLst>
                <a:ext uri="{FF2B5EF4-FFF2-40B4-BE49-F238E27FC236}">
                  <a16:creationId xmlns:a16="http://schemas.microsoft.com/office/drawing/2014/main" id="{4E5B4408-F03F-405B-8E32-AA876AA46421}"/>
                </a:ext>
              </a:extLst>
            </p:cNvPr>
            <p:cNvSpPr/>
            <p:nvPr/>
          </p:nvSpPr>
          <p:spPr>
            <a:xfrm>
              <a:off x="1429900" y="2676000"/>
              <a:ext cx="323250" cy="263675"/>
            </a:xfrm>
            <a:custGeom>
              <a:avLst/>
              <a:gdLst/>
              <a:ahLst/>
              <a:cxnLst/>
              <a:rect l="l" t="t" r="r" b="b"/>
              <a:pathLst>
                <a:path w="12930" h="10547" extrusionOk="0">
                  <a:moveTo>
                    <a:pt x="12063" y="1"/>
                  </a:moveTo>
                  <a:lnTo>
                    <a:pt x="11413" y="289"/>
                  </a:lnTo>
                  <a:lnTo>
                    <a:pt x="10980" y="795"/>
                  </a:lnTo>
                  <a:lnTo>
                    <a:pt x="10618" y="1445"/>
                  </a:lnTo>
                  <a:lnTo>
                    <a:pt x="10402" y="2095"/>
                  </a:lnTo>
                  <a:lnTo>
                    <a:pt x="9824" y="2601"/>
                  </a:lnTo>
                  <a:lnTo>
                    <a:pt x="9246" y="3034"/>
                  </a:lnTo>
                  <a:lnTo>
                    <a:pt x="8668" y="3468"/>
                  </a:lnTo>
                  <a:lnTo>
                    <a:pt x="8162" y="3901"/>
                  </a:lnTo>
                  <a:lnTo>
                    <a:pt x="7512" y="4407"/>
                  </a:lnTo>
                  <a:lnTo>
                    <a:pt x="6934" y="4768"/>
                  </a:lnTo>
                  <a:lnTo>
                    <a:pt x="6357" y="5274"/>
                  </a:lnTo>
                  <a:lnTo>
                    <a:pt x="5779" y="5707"/>
                  </a:lnTo>
                  <a:lnTo>
                    <a:pt x="5201" y="6140"/>
                  </a:lnTo>
                  <a:lnTo>
                    <a:pt x="4623" y="6574"/>
                  </a:lnTo>
                  <a:lnTo>
                    <a:pt x="4045" y="7007"/>
                  </a:lnTo>
                  <a:lnTo>
                    <a:pt x="3467" y="7441"/>
                  </a:lnTo>
                  <a:lnTo>
                    <a:pt x="2889" y="7946"/>
                  </a:lnTo>
                  <a:lnTo>
                    <a:pt x="2311" y="8380"/>
                  </a:lnTo>
                  <a:lnTo>
                    <a:pt x="1734" y="8813"/>
                  </a:lnTo>
                  <a:lnTo>
                    <a:pt x="1156" y="9246"/>
                  </a:lnTo>
                  <a:lnTo>
                    <a:pt x="578" y="9752"/>
                  </a:lnTo>
                  <a:lnTo>
                    <a:pt x="0" y="10258"/>
                  </a:lnTo>
                  <a:lnTo>
                    <a:pt x="578" y="10547"/>
                  </a:lnTo>
                  <a:lnTo>
                    <a:pt x="1228" y="10185"/>
                  </a:lnTo>
                  <a:lnTo>
                    <a:pt x="1806" y="9680"/>
                  </a:lnTo>
                  <a:lnTo>
                    <a:pt x="2384" y="9319"/>
                  </a:lnTo>
                  <a:lnTo>
                    <a:pt x="2962" y="8885"/>
                  </a:lnTo>
                  <a:lnTo>
                    <a:pt x="3539" y="8452"/>
                  </a:lnTo>
                  <a:lnTo>
                    <a:pt x="4190" y="8018"/>
                  </a:lnTo>
                  <a:lnTo>
                    <a:pt x="4767" y="7513"/>
                  </a:lnTo>
                  <a:lnTo>
                    <a:pt x="5345" y="7079"/>
                  </a:lnTo>
                  <a:lnTo>
                    <a:pt x="5923" y="6646"/>
                  </a:lnTo>
                  <a:lnTo>
                    <a:pt x="6501" y="6140"/>
                  </a:lnTo>
                  <a:lnTo>
                    <a:pt x="7079" y="5779"/>
                  </a:lnTo>
                  <a:lnTo>
                    <a:pt x="7657" y="5274"/>
                  </a:lnTo>
                  <a:lnTo>
                    <a:pt x="8235" y="4840"/>
                  </a:lnTo>
                  <a:lnTo>
                    <a:pt x="8813" y="4335"/>
                  </a:lnTo>
                  <a:lnTo>
                    <a:pt x="9390" y="3901"/>
                  </a:lnTo>
                  <a:lnTo>
                    <a:pt x="9968" y="3468"/>
                  </a:lnTo>
                  <a:lnTo>
                    <a:pt x="10546" y="3034"/>
                  </a:lnTo>
                  <a:lnTo>
                    <a:pt x="11124" y="2601"/>
                  </a:lnTo>
                  <a:lnTo>
                    <a:pt x="11919" y="2240"/>
                  </a:lnTo>
                  <a:lnTo>
                    <a:pt x="12569" y="1662"/>
                  </a:lnTo>
                  <a:lnTo>
                    <a:pt x="12930" y="940"/>
                  </a:lnTo>
                  <a:lnTo>
                    <a:pt x="12496" y="73"/>
                  </a:lnTo>
                  <a:lnTo>
                    <a:pt x="12063" y="1"/>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89;p35">
              <a:extLst>
                <a:ext uri="{FF2B5EF4-FFF2-40B4-BE49-F238E27FC236}">
                  <a16:creationId xmlns:a16="http://schemas.microsoft.com/office/drawing/2014/main" id="{2DB49994-A1FC-4C77-B0A6-05211A682778}"/>
                </a:ext>
              </a:extLst>
            </p:cNvPr>
            <p:cNvSpPr/>
            <p:nvPr/>
          </p:nvSpPr>
          <p:spPr>
            <a:xfrm>
              <a:off x="1429900" y="2676000"/>
              <a:ext cx="323250" cy="263675"/>
            </a:xfrm>
            <a:custGeom>
              <a:avLst/>
              <a:gdLst/>
              <a:ahLst/>
              <a:cxnLst/>
              <a:rect l="l" t="t" r="r" b="b"/>
              <a:pathLst>
                <a:path w="12930" h="10547" fill="none" extrusionOk="0">
                  <a:moveTo>
                    <a:pt x="12063" y="1"/>
                  </a:moveTo>
                  <a:lnTo>
                    <a:pt x="11413" y="289"/>
                  </a:lnTo>
                  <a:lnTo>
                    <a:pt x="10980" y="795"/>
                  </a:lnTo>
                  <a:lnTo>
                    <a:pt x="10618" y="1445"/>
                  </a:lnTo>
                  <a:lnTo>
                    <a:pt x="10402" y="2095"/>
                  </a:lnTo>
                  <a:lnTo>
                    <a:pt x="9824" y="2601"/>
                  </a:lnTo>
                  <a:lnTo>
                    <a:pt x="9246" y="3034"/>
                  </a:lnTo>
                  <a:lnTo>
                    <a:pt x="8668" y="3468"/>
                  </a:lnTo>
                  <a:lnTo>
                    <a:pt x="8162" y="3901"/>
                  </a:lnTo>
                  <a:lnTo>
                    <a:pt x="7512" y="4407"/>
                  </a:lnTo>
                  <a:lnTo>
                    <a:pt x="6934" y="4768"/>
                  </a:lnTo>
                  <a:lnTo>
                    <a:pt x="6357" y="5274"/>
                  </a:lnTo>
                  <a:lnTo>
                    <a:pt x="5779" y="5707"/>
                  </a:lnTo>
                  <a:lnTo>
                    <a:pt x="5201" y="6140"/>
                  </a:lnTo>
                  <a:lnTo>
                    <a:pt x="4623" y="6574"/>
                  </a:lnTo>
                  <a:lnTo>
                    <a:pt x="4045" y="7007"/>
                  </a:lnTo>
                  <a:lnTo>
                    <a:pt x="3467" y="7441"/>
                  </a:lnTo>
                  <a:lnTo>
                    <a:pt x="2889" y="7946"/>
                  </a:lnTo>
                  <a:lnTo>
                    <a:pt x="2311" y="8380"/>
                  </a:lnTo>
                  <a:lnTo>
                    <a:pt x="1734" y="8813"/>
                  </a:lnTo>
                  <a:lnTo>
                    <a:pt x="1156" y="9246"/>
                  </a:lnTo>
                  <a:lnTo>
                    <a:pt x="578" y="9752"/>
                  </a:lnTo>
                  <a:lnTo>
                    <a:pt x="0" y="10258"/>
                  </a:lnTo>
                  <a:lnTo>
                    <a:pt x="578" y="10547"/>
                  </a:lnTo>
                  <a:lnTo>
                    <a:pt x="1228" y="10185"/>
                  </a:lnTo>
                  <a:lnTo>
                    <a:pt x="1806" y="9680"/>
                  </a:lnTo>
                  <a:lnTo>
                    <a:pt x="2384" y="9319"/>
                  </a:lnTo>
                  <a:lnTo>
                    <a:pt x="2962" y="8885"/>
                  </a:lnTo>
                  <a:lnTo>
                    <a:pt x="3539" y="8452"/>
                  </a:lnTo>
                  <a:lnTo>
                    <a:pt x="4190" y="8018"/>
                  </a:lnTo>
                  <a:lnTo>
                    <a:pt x="4767" y="7513"/>
                  </a:lnTo>
                  <a:lnTo>
                    <a:pt x="5345" y="7079"/>
                  </a:lnTo>
                  <a:lnTo>
                    <a:pt x="5923" y="6646"/>
                  </a:lnTo>
                  <a:lnTo>
                    <a:pt x="6501" y="6140"/>
                  </a:lnTo>
                  <a:lnTo>
                    <a:pt x="7079" y="5779"/>
                  </a:lnTo>
                  <a:lnTo>
                    <a:pt x="7657" y="5274"/>
                  </a:lnTo>
                  <a:lnTo>
                    <a:pt x="8235" y="4840"/>
                  </a:lnTo>
                  <a:lnTo>
                    <a:pt x="8813" y="4335"/>
                  </a:lnTo>
                  <a:lnTo>
                    <a:pt x="9390" y="3901"/>
                  </a:lnTo>
                  <a:lnTo>
                    <a:pt x="9968" y="3468"/>
                  </a:lnTo>
                  <a:lnTo>
                    <a:pt x="10546" y="3034"/>
                  </a:lnTo>
                  <a:lnTo>
                    <a:pt x="11124" y="2601"/>
                  </a:lnTo>
                  <a:lnTo>
                    <a:pt x="11919" y="2240"/>
                  </a:lnTo>
                  <a:lnTo>
                    <a:pt x="12569" y="1662"/>
                  </a:lnTo>
                  <a:lnTo>
                    <a:pt x="12930" y="940"/>
                  </a:lnTo>
                  <a:lnTo>
                    <a:pt x="12496" y="73"/>
                  </a:lnTo>
                  <a:lnTo>
                    <a:pt x="12063"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90;p35">
              <a:extLst>
                <a:ext uri="{FF2B5EF4-FFF2-40B4-BE49-F238E27FC236}">
                  <a16:creationId xmlns:a16="http://schemas.microsoft.com/office/drawing/2014/main" id="{E60FCE99-0C8B-46AA-B50C-AFE44DE7E67C}"/>
                </a:ext>
              </a:extLst>
            </p:cNvPr>
            <p:cNvSpPr/>
            <p:nvPr/>
          </p:nvSpPr>
          <p:spPr>
            <a:xfrm>
              <a:off x="1930100" y="2778925"/>
              <a:ext cx="364800" cy="193250"/>
            </a:xfrm>
            <a:custGeom>
              <a:avLst/>
              <a:gdLst/>
              <a:ahLst/>
              <a:cxnLst/>
              <a:rect l="l" t="t" r="r" b="b"/>
              <a:pathLst>
                <a:path w="14592" h="7730" extrusionOk="0">
                  <a:moveTo>
                    <a:pt x="651" y="1"/>
                  </a:moveTo>
                  <a:lnTo>
                    <a:pt x="290" y="218"/>
                  </a:lnTo>
                  <a:lnTo>
                    <a:pt x="1" y="1157"/>
                  </a:lnTo>
                  <a:lnTo>
                    <a:pt x="506" y="1807"/>
                  </a:lnTo>
                  <a:lnTo>
                    <a:pt x="1301" y="2168"/>
                  </a:lnTo>
                  <a:lnTo>
                    <a:pt x="2096" y="2385"/>
                  </a:lnTo>
                  <a:lnTo>
                    <a:pt x="2746" y="2673"/>
                  </a:lnTo>
                  <a:lnTo>
                    <a:pt x="3396" y="2962"/>
                  </a:lnTo>
                  <a:lnTo>
                    <a:pt x="4118" y="3324"/>
                  </a:lnTo>
                  <a:lnTo>
                    <a:pt x="4768" y="3613"/>
                  </a:lnTo>
                  <a:lnTo>
                    <a:pt x="5418" y="3901"/>
                  </a:lnTo>
                  <a:lnTo>
                    <a:pt x="6141" y="4190"/>
                  </a:lnTo>
                  <a:lnTo>
                    <a:pt x="6791" y="4552"/>
                  </a:lnTo>
                  <a:lnTo>
                    <a:pt x="7441" y="4840"/>
                  </a:lnTo>
                  <a:lnTo>
                    <a:pt x="8091" y="5129"/>
                  </a:lnTo>
                  <a:lnTo>
                    <a:pt x="8813" y="5418"/>
                  </a:lnTo>
                  <a:lnTo>
                    <a:pt x="9463" y="5707"/>
                  </a:lnTo>
                  <a:lnTo>
                    <a:pt x="10113" y="6068"/>
                  </a:lnTo>
                  <a:lnTo>
                    <a:pt x="10764" y="6357"/>
                  </a:lnTo>
                  <a:lnTo>
                    <a:pt x="11486" y="6646"/>
                  </a:lnTo>
                  <a:lnTo>
                    <a:pt x="12136" y="6935"/>
                  </a:lnTo>
                  <a:lnTo>
                    <a:pt x="12786" y="7224"/>
                  </a:lnTo>
                  <a:lnTo>
                    <a:pt x="13508" y="7513"/>
                  </a:lnTo>
                  <a:lnTo>
                    <a:pt x="14231" y="7730"/>
                  </a:lnTo>
                  <a:lnTo>
                    <a:pt x="14592" y="7296"/>
                  </a:lnTo>
                  <a:lnTo>
                    <a:pt x="14014" y="6935"/>
                  </a:lnTo>
                  <a:lnTo>
                    <a:pt x="13364" y="6646"/>
                  </a:lnTo>
                  <a:lnTo>
                    <a:pt x="12714" y="6357"/>
                  </a:lnTo>
                  <a:lnTo>
                    <a:pt x="11992" y="6068"/>
                  </a:lnTo>
                  <a:lnTo>
                    <a:pt x="11341" y="5707"/>
                  </a:lnTo>
                  <a:lnTo>
                    <a:pt x="10691" y="5418"/>
                  </a:lnTo>
                  <a:lnTo>
                    <a:pt x="10041" y="5129"/>
                  </a:lnTo>
                  <a:lnTo>
                    <a:pt x="9391" y="4768"/>
                  </a:lnTo>
                  <a:lnTo>
                    <a:pt x="8669" y="4479"/>
                  </a:lnTo>
                  <a:lnTo>
                    <a:pt x="8019" y="4190"/>
                  </a:lnTo>
                  <a:lnTo>
                    <a:pt x="7369" y="3901"/>
                  </a:lnTo>
                  <a:lnTo>
                    <a:pt x="6718" y="3613"/>
                  </a:lnTo>
                  <a:lnTo>
                    <a:pt x="5996" y="3324"/>
                  </a:lnTo>
                  <a:lnTo>
                    <a:pt x="5346" y="2962"/>
                  </a:lnTo>
                  <a:lnTo>
                    <a:pt x="4696" y="2673"/>
                  </a:lnTo>
                  <a:lnTo>
                    <a:pt x="4046" y="2385"/>
                  </a:lnTo>
                  <a:lnTo>
                    <a:pt x="3323" y="2023"/>
                  </a:lnTo>
                  <a:lnTo>
                    <a:pt x="2746" y="1662"/>
                  </a:lnTo>
                  <a:lnTo>
                    <a:pt x="2384" y="1084"/>
                  </a:lnTo>
                  <a:lnTo>
                    <a:pt x="1879" y="579"/>
                  </a:lnTo>
                  <a:lnTo>
                    <a:pt x="1301" y="145"/>
                  </a:lnTo>
                  <a:lnTo>
                    <a:pt x="651" y="1"/>
                  </a:lnTo>
                  <a:close/>
                </a:path>
              </a:pathLst>
            </a:custGeom>
            <a:solidFill>
              <a:srgbClr val="288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91;p35">
              <a:extLst>
                <a:ext uri="{FF2B5EF4-FFF2-40B4-BE49-F238E27FC236}">
                  <a16:creationId xmlns:a16="http://schemas.microsoft.com/office/drawing/2014/main" id="{502AEFCA-C4DF-4A52-B248-DC5A859AAD23}"/>
                </a:ext>
              </a:extLst>
            </p:cNvPr>
            <p:cNvSpPr/>
            <p:nvPr/>
          </p:nvSpPr>
          <p:spPr>
            <a:xfrm>
              <a:off x="1930100" y="2778925"/>
              <a:ext cx="364800" cy="193250"/>
            </a:xfrm>
            <a:custGeom>
              <a:avLst/>
              <a:gdLst/>
              <a:ahLst/>
              <a:cxnLst/>
              <a:rect l="l" t="t" r="r" b="b"/>
              <a:pathLst>
                <a:path w="14592" h="7730" fill="none" extrusionOk="0">
                  <a:moveTo>
                    <a:pt x="651" y="1"/>
                  </a:moveTo>
                  <a:lnTo>
                    <a:pt x="290" y="218"/>
                  </a:lnTo>
                  <a:lnTo>
                    <a:pt x="1" y="1157"/>
                  </a:lnTo>
                  <a:lnTo>
                    <a:pt x="506" y="1807"/>
                  </a:lnTo>
                  <a:lnTo>
                    <a:pt x="1301" y="2168"/>
                  </a:lnTo>
                  <a:lnTo>
                    <a:pt x="2096" y="2385"/>
                  </a:lnTo>
                  <a:lnTo>
                    <a:pt x="2746" y="2673"/>
                  </a:lnTo>
                  <a:lnTo>
                    <a:pt x="3396" y="2962"/>
                  </a:lnTo>
                  <a:lnTo>
                    <a:pt x="4118" y="3324"/>
                  </a:lnTo>
                  <a:lnTo>
                    <a:pt x="4768" y="3613"/>
                  </a:lnTo>
                  <a:lnTo>
                    <a:pt x="5418" y="3901"/>
                  </a:lnTo>
                  <a:lnTo>
                    <a:pt x="6141" y="4190"/>
                  </a:lnTo>
                  <a:lnTo>
                    <a:pt x="6791" y="4552"/>
                  </a:lnTo>
                  <a:lnTo>
                    <a:pt x="7441" y="4840"/>
                  </a:lnTo>
                  <a:lnTo>
                    <a:pt x="8091" y="5129"/>
                  </a:lnTo>
                  <a:lnTo>
                    <a:pt x="8813" y="5418"/>
                  </a:lnTo>
                  <a:lnTo>
                    <a:pt x="9463" y="5707"/>
                  </a:lnTo>
                  <a:lnTo>
                    <a:pt x="10113" y="6068"/>
                  </a:lnTo>
                  <a:lnTo>
                    <a:pt x="10764" y="6357"/>
                  </a:lnTo>
                  <a:lnTo>
                    <a:pt x="11486" y="6646"/>
                  </a:lnTo>
                  <a:lnTo>
                    <a:pt x="12136" y="6935"/>
                  </a:lnTo>
                  <a:lnTo>
                    <a:pt x="12786" y="7224"/>
                  </a:lnTo>
                  <a:lnTo>
                    <a:pt x="13508" y="7513"/>
                  </a:lnTo>
                  <a:lnTo>
                    <a:pt x="14231" y="7730"/>
                  </a:lnTo>
                  <a:lnTo>
                    <a:pt x="14592" y="7296"/>
                  </a:lnTo>
                  <a:lnTo>
                    <a:pt x="14014" y="6935"/>
                  </a:lnTo>
                  <a:lnTo>
                    <a:pt x="13364" y="6646"/>
                  </a:lnTo>
                  <a:lnTo>
                    <a:pt x="12714" y="6357"/>
                  </a:lnTo>
                  <a:lnTo>
                    <a:pt x="11992" y="6068"/>
                  </a:lnTo>
                  <a:lnTo>
                    <a:pt x="11341" y="5707"/>
                  </a:lnTo>
                  <a:lnTo>
                    <a:pt x="10691" y="5418"/>
                  </a:lnTo>
                  <a:lnTo>
                    <a:pt x="10041" y="5129"/>
                  </a:lnTo>
                  <a:lnTo>
                    <a:pt x="9391" y="4768"/>
                  </a:lnTo>
                  <a:lnTo>
                    <a:pt x="8669" y="4479"/>
                  </a:lnTo>
                  <a:lnTo>
                    <a:pt x="8019" y="4190"/>
                  </a:lnTo>
                  <a:lnTo>
                    <a:pt x="7369" y="3901"/>
                  </a:lnTo>
                  <a:lnTo>
                    <a:pt x="6718" y="3613"/>
                  </a:lnTo>
                  <a:lnTo>
                    <a:pt x="5996" y="3324"/>
                  </a:lnTo>
                  <a:lnTo>
                    <a:pt x="5346" y="2962"/>
                  </a:lnTo>
                  <a:lnTo>
                    <a:pt x="4696" y="2673"/>
                  </a:lnTo>
                  <a:lnTo>
                    <a:pt x="4046" y="2385"/>
                  </a:lnTo>
                  <a:lnTo>
                    <a:pt x="3323" y="2023"/>
                  </a:lnTo>
                  <a:lnTo>
                    <a:pt x="2746" y="1662"/>
                  </a:lnTo>
                  <a:lnTo>
                    <a:pt x="2384" y="1084"/>
                  </a:lnTo>
                  <a:lnTo>
                    <a:pt x="1879" y="579"/>
                  </a:lnTo>
                  <a:lnTo>
                    <a:pt x="1301" y="145"/>
                  </a:lnTo>
                  <a:lnTo>
                    <a:pt x="651"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582D04F-F4E2-B24E-A351-9E31DDADC0CC}"/>
              </a:ext>
            </a:extLst>
          </p:cNvPr>
          <p:cNvSpPr txBox="1"/>
          <p:nvPr/>
        </p:nvSpPr>
        <p:spPr>
          <a:xfrm>
            <a:off x="276373" y="1689115"/>
            <a:ext cx="6045694" cy="26776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comprehensive view of the dimensions analyzed in the current project can help producers/distributors within the music industry to make data-centric decisions and engage successfully with target audience on digital platforms.</a:t>
            </a:r>
          </a:p>
          <a:p>
            <a:r>
              <a:rPr lang="en-US" dirty="0">
                <a:latin typeface="Times New Roman" panose="02020603050405020304" pitchFamily="18" charset="0"/>
                <a:cs typeface="Times New Roman" panose="02020603050405020304" pitchFamily="18" charset="0"/>
              </a:rPr>
              <a:t>Improvement to the recommendation engine could be made by also incorporating collaborative filtering of user data. This will provide a good starting point for the content-based engine.</a:t>
            </a:r>
          </a:p>
          <a:p>
            <a:r>
              <a:rPr lang="en-US" dirty="0">
                <a:latin typeface="Times New Roman" panose="02020603050405020304" pitchFamily="18" charset="0"/>
                <a:cs typeface="Times New Roman" panose="02020603050405020304" pitchFamily="18" charset="0"/>
              </a:rPr>
              <a:t> Another layer of recommendation algorithm could be added based on the numerical features in the dataset. The company could also use past user data to develop pre-filtering layers.</a:t>
            </a:r>
          </a:p>
          <a:p>
            <a:r>
              <a:rPr lang="en-US" dirty="0">
                <a:latin typeface="Times New Roman" panose="02020603050405020304" pitchFamily="18" charset="0"/>
                <a:cs typeface="Times New Roman" panose="02020603050405020304" pitchFamily="18" charset="0"/>
              </a:rPr>
              <a:t>The popularity of the songs can be assessed using a more specific subset of attributes and various combinations to enhance the model.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56"/>
          <p:cNvSpPr txBox="1">
            <a:spLocks noGrp="1"/>
          </p:cNvSpPr>
          <p:nvPr>
            <p:ph type="ctrTitle"/>
          </p:nvPr>
        </p:nvSpPr>
        <p:spPr>
          <a:xfrm>
            <a:off x="1908125" y="713225"/>
            <a:ext cx="532770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3">
                    <a:lumMod val="25000"/>
                  </a:schemeClr>
                </a:solidFill>
                <a:latin typeface="Broadway" panose="04040905080B02020502" pitchFamily="82" charset="0"/>
              </a:rPr>
              <a:t>THANKS!!</a:t>
            </a:r>
            <a:endParaRPr sz="4800" dirty="0">
              <a:solidFill>
                <a:schemeClr val="accent3">
                  <a:lumMod val="25000"/>
                </a:schemeClr>
              </a:solidFill>
              <a:latin typeface="Broadway" panose="04040905080B02020502" pitchFamily="82" charset="0"/>
            </a:endParaRPr>
          </a:p>
        </p:txBody>
      </p:sp>
      <p:sp>
        <p:nvSpPr>
          <p:cNvPr id="1392" name="Google Shape;1392;p56"/>
          <p:cNvSpPr/>
          <p:nvPr/>
        </p:nvSpPr>
        <p:spPr>
          <a:xfrm>
            <a:off x="4465825" y="3013325"/>
            <a:ext cx="44475" cy="42975"/>
          </a:xfrm>
          <a:custGeom>
            <a:avLst/>
            <a:gdLst/>
            <a:ahLst/>
            <a:cxnLst/>
            <a:rect l="l" t="t" r="r" b="b"/>
            <a:pathLst>
              <a:path w="1779" h="1719" extrusionOk="0">
                <a:moveTo>
                  <a:pt x="949" y="0"/>
                </a:moveTo>
                <a:lnTo>
                  <a:pt x="593" y="59"/>
                </a:lnTo>
                <a:lnTo>
                  <a:pt x="297" y="237"/>
                </a:lnTo>
                <a:lnTo>
                  <a:pt x="119" y="533"/>
                </a:lnTo>
                <a:lnTo>
                  <a:pt x="0" y="830"/>
                </a:lnTo>
                <a:lnTo>
                  <a:pt x="60" y="1185"/>
                </a:lnTo>
                <a:lnTo>
                  <a:pt x="238" y="1482"/>
                </a:lnTo>
                <a:lnTo>
                  <a:pt x="534" y="1660"/>
                </a:lnTo>
                <a:lnTo>
                  <a:pt x="830" y="1719"/>
                </a:lnTo>
                <a:lnTo>
                  <a:pt x="1186" y="1660"/>
                </a:lnTo>
                <a:lnTo>
                  <a:pt x="1482" y="1482"/>
                </a:lnTo>
                <a:lnTo>
                  <a:pt x="1660" y="1245"/>
                </a:lnTo>
                <a:lnTo>
                  <a:pt x="1779" y="889"/>
                </a:lnTo>
                <a:lnTo>
                  <a:pt x="1719" y="593"/>
                </a:lnTo>
                <a:lnTo>
                  <a:pt x="1542" y="296"/>
                </a:lnTo>
                <a:lnTo>
                  <a:pt x="1245" y="119"/>
                </a:lnTo>
                <a:lnTo>
                  <a:pt x="949" y="0"/>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4437675" y="3085925"/>
            <a:ext cx="69675" cy="29650"/>
          </a:xfrm>
          <a:custGeom>
            <a:avLst/>
            <a:gdLst/>
            <a:ahLst/>
            <a:cxnLst/>
            <a:rect l="l" t="t" r="r" b="b"/>
            <a:pathLst>
              <a:path w="2787" h="1186" extrusionOk="0">
                <a:moveTo>
                  <a:pt x="237" y="0"/>
                </a:moveTo>
                <a:lnTo>
                  <a:pt x="119" y="60"/>
                </a:lnTo>
                <a:lnTo>
                  <a:pt x="0" y="178"/>
                </a:lnTo>
                <a:lnTo>
                  <a:pt x="0" y="356"/>
                </a:lnTo>
                <a:lnTo>
                  <a:pt x="0" y="474"/>
                </a:lnTo>
                <a:lnTo>
                  <a:pt x="119" y="593"/>
                </a:lnTo>
                <a:lnTo>
                  <a:pt x="2549" y="1186"/>
                </a:lnTo>
                <a:lnTo>
                  <a:pt x="2668" y="1126"/>
                </a:lnTo>
                <a:lnTo>
                  <a:pt x="2786" y="1008"/>
                </a:lnTo>
                <a:lnTo>
                  <a:pt x="2786" y="830"/>
                </a:lnTo>
                <a:lnTo>
                  <a:pt x="2786" y="712"/>
                </a:lnTo>
                <a:lnTo>
                  <a:pt x="2668" y="593"/>
                </a:lnTo>
                <a:lnTo>
                  <a:pt x="237" y="0"/>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4491025" y="3087400"/>
            <a:ext cx="42975" cy="44475"/>
          </a:xfrm>
          <a:custGeom>
            <a:avLst/>
            <a:gdLst/>
            <a:ahLst/>
            <a:cxnLst/>
            <a:rect l="l" t="t" r="r" b="b"/>
            <a:pathLst>
              <a:path w="1719" h="1779" extrusionOk="0">
                <a:moveTo>
                  <a:pt x="889" y="1"/>
                </a:moveTo>
                <a:lnTo>
                  <a:pt x="534" y="60"/>
                </a:lnTo>
                <a:lnTo>
                  <a:pt x="296" y="238"/>
                </a:lnTo>
                <a:lnTo>
                  <a:pt x="59" y="534"/>
                </a:lnTo>
                <a:lnTo>
                  <a:pt x="0" y="830"/>
                </a:lnTo>
                <a:lnTo>
                  <a:pt x="59" y="1186"/>
                </a:lnTo>
                <a:lnTo>
                  <a:pt x="237" y="1482"/>
                </a:lnTo>
                <a:lnTo>
                  <a:pt x="474" y="1660"/>
                </a:lnTo>
                <a:lnTo>
                  <a:pt x="830" y="1779"/>
                </a:lnTo>
                <a:lnTo>
                  <a:pt x="1186" y="1719"/>
                </a:lnTo>
                <a:lnTo>
                  <a:pt x="1423" y="1542"/>
                </a:lnTo>
                <a:lnTo>
                  <a:pt x="1660" y="1245"/>
                </a:lnTo>
                <a:lnTo>
                  <a:pt x="1719" y="890"/>
                </a:lnTo>
                <a:lnTo>
                  <a:pt x="1660" y="593"/>
                </a:lnTo>
                <a:lnTo>
                  <a:pt x="1482" y="297"/>
                </a:lnTo>
                <a:lnTo>
                  <a:pt x="1245" y="119"/>
                </a:lnTo>
                <a:lnTo>
                  <a:pt x="889" y="1"/>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5" name="Google Shape;1395;p56"/>
          <p:cNvGrpSpPr/>
          <p:nvPr/>
        </p:nvGrpSpPr>
        <p:grpSpPr>
          <a:xfrm>
            <a:off x="2160125" y="2401350"/>
            <a:ext cx="2805075" cy="1991550"/>
            <a:chOff x="1715600" y="2361325"/>
            <a:chExt cx="2805075" cy="1991550"/>
          </a:xfrm>
        </p:grpSpPr>
        <p:sp>
          <p:nvSpPr>
            <p:cNvPr id="1396" name="Google Shape;1396;p56"/>
            <p:cNvSpPr/>
            <p:nvPr/>
          </p:nvSpPr>
          <p:spPr>
            <a:xfrm>
              <a:off x="1715600" y="2819200"/>
              <a:ext cx="801675" cy="1527750"/>
            </a:xfrm>
            <a:custGeom>
              <a:avLst/>
              <a:gdLst/>
              <a:ahLst/>
              <a:cxnLst/>
              <a:rect l="l" t="t" r="r" b="b"/>
              <a:pathLst>
                <a:path w="32067" h="61110" extrusionOk="0">
                  <a:moveTo>
                    <a:pt x="10433" y="0"/>
                  </a:moveTo>
                  <a:lnTo>
                    <a:pt x="9188" y="712"/>
                  </a:lnTo>
                  <a:lnTo>
                    <a:pt x="8240" y="1364"/>
                  </a:lnTo>
                  <a:lnTo>
                    <a:pt x="7528" y="1838"/>
                  </a:lnTo>
                  <a:lnTo>
                    <a:pt x="5572" y="3083"/>
                  </a:lnTo>
                  <a:lnTo>
                    <a:pt x="3853" y="4209"/>
                  </a:lnTo>
                  <a:lnTo>
                    <a:pt x="4268" y="4505"/>
                  </a:lnTo>
                  <a:lnTo>
                    <a:pt x="4683" y="4920"/>
                  </a:lnTo>
                  <a:lnTo>
                    <a:pt x="5276" y="5513"/>
                  </a:lnTo>
                  <a:lnTo>
                    <a:pt x="5809" y="6165"/>
                  </a:lnTo>
                  <a:lnTo>
                    <a:pt x="6343" y="6994"/>
                  </a:lnTo>
                  <a:lnTo>
                    <a:pt x="6580" y="7469"/>
                  </a:lnTo>
                  <a:lnTo>
                    <a:pt x="6817" y="7943"/>
                  </a:lnTo>
                  <a:lnTo>
                    <a:pt x="6995" y="8417"/>
                  </a:lnTo>
                  <a:lnTo>
                    <a:pt x="7113" y="8950"/>
                  </a:lnTo>
                  <a:lnTo>
                    <a:pt x="7113" y="8950"/>
                  </a:lnTo>
                  <a:lnTo>
                    <a:pt x="6817" y="8417"/>
                  </a:lnTo>
                  <a:lnTo>
                    <a:pt x="5987" y="7172"/>
                  </a:lnTo>
                  <a:lnTo>
                    <a:pt x="5454" y="6461"/>
                  </a:lnTo>
                  <a:lnTo>
                    <a:pt x="4920" y="5809"/>
                  </a:lnTo>
                  <a:lnTo>
                    <a:pt x="4328" y="5335"/>
                  </a:lnTo>
                  <a:lnTo>
                    <a:pt x="4031" y="5157"/>
                  </a:lnTo>
                  <a:lnTo>
                    <a:pt x="3735" y="5038"/>
                  </a:lnTo>
                  <a:lnTo>
                    <a:pt x="3735" y="5038"/>
                  </a:lnTo>
                  <a:lnTo>
                    <a:pt x="4505" y="10788"/>
                  </a:lnTo>
                  <a:lnTo>
                    <a:pt x="5039" y="14878"/>
                  </a:lnTo>
                  <a:lnTo>
                    <a:pt x="5395" y="17189"/>
                  </a:lnTo>
                  <a:lnTo>
                    <a:pt x="5513" y="17486"/>
                  </a:lnTo>
                  <a:lnTo>
                    <a:pt x="5632" y="17782"/>
                  </a:lnTo>
                  <a:lnTo>
                    <a:pt x="5869" y="18019"/>
                  </a:lnTo>
                  <a:lnTo>
                    <a:pt x="6106" y="18197"/>
                  </a:lnTo>
                  <a:lnTo>
                    <a:pt x="6461" y="18434"/>
                  </a:lnTo>
                  <a:lnTo>
                    <a:pt x="6639" y="18552"/>
                  </a:lnTo>
                  <a:lnTo>
                    <a:pt x="3439" y="28273"/>
                  </a:lnTo>
                  <a:lnTo>
                    <a:pt x="4802" y="28273"/>
                  </a:lnTo>
                  <a:lnTo>
                    <a:pt x="5809" y="39298"/>
                  </a:lnTo>
                  <a:lnTo>
                    <a:pt x="6580" y="47299"/>
                  </a:lnTo>
                  <a:lnTo>
                    <a:pt x="6936" y="51626"/>
                  </a:lnTo>
                  <a:lnTo>
                    <a:pt x="6936" y="52752"/>
                  </a:lnTo>
                  <a:lnTo>
                    <a:pt x="6936" y="53582"/>
                  </a:lnTo>
                  <a:lnTo>
                    <a:pt x="6817" y="53997"/>
                  </a:lnTo>
                  <a:lnTo>
                    <a:pt x="6699" y="54353"/>
                  </a:lnTo>
                  <a:lnTo>
                    <a:pt x="6580" y="54708"/>
                  </a:lnTo>
                  <a:lnTo>
                    <a:pt x="6343" y="55123"/>
                  </a:lnTo>
                  <a:lnTo>
                    <a:pt x="6165" y="55479"/>
                  </a:lnTo>
                  <a:lnTo>
                    <a:pt x="6047" y="55834"/>
                  </a:lnTo>
                  <a:lnTo>
                    <a:pt x="5987" y="56190"/>
                  </a:lnTo>
                  <a:lnTo>
                    <a:pt x="5987" y="56486"/>
                  </a:lnTo>
                  <a:lnTo>
                    <a:pt x="6047" y="56724"/>
                  </a:lnTo>
                  <a:lnTo>
                    <a:pt x="6165" y="56961"/>
                  </a:lnTo>
                  <a:lnTo>
                    <a:pt x="6284" y="57138"/>
                  </a:lnTo>
                  <a:lnTo>
                    <a:pt x="6402" y="57257"/>
                  </a:lnTo>
                  <a:lnTo>
                    <a:pt x="6639" y="57553"/>
                  </a:lnTo>
                  <a:lnTo>
                    <a:pt x="6699" y="57672"/>
                  </a:lnTo>
                  <a:lnTo>
                    <a:pt x="6758" y="57850"/>
                  </a:lnTo>
                  <a:lnTo>
                    <a:pt x="6699" y="58087"/>
                  </a:lnTo>
                  <a:lnTo>
                    <a:pt x="6580" y="58265"/>
                  </a:lnTo>
                  <a:lnTo>
                    <a:pt x="6343" y="58442"/>
                  </a:lnTo>
                  <a:lnTo>
                    <a:pt x="5987" y="58620"/>
                  </a:lnTo>
                  <a:lnTo>
                    <a:pt x="1" y="61110"/>
                  </a:lnTo>
                  <a:lnTo>
                    <a:pt x="10018" y="61110"/>
                  </a:lnTo>
                  <a:lnTo>
                    <a:pt x="10788" y="59628"/>
                  </a:lnTo>
                  <a:lnTo>
                    <a:pt x="10788" y="61110"/>
                  </a:lnTo>
                  <a:lnTo>
                    <a:pt x="12448" y="61110"/>
                  </a:lnTo>
                  <a:lnTo>
                    <a:pt x="12448" y="59035"/>
                  </a:lnTo>
                  <a:lnTo>
                    <a:pt x="12448" y="58739"/>
                  </a:lnTo>
                  <a:lnTo>
                    <a:pt x="12507" y="58442"/>
                  </a:lnTo>
                  <a:lnTo>
                    <a:pt x="12744" y="57850"/>
                  </a:lnTo>
                  <a:lnTo>
                    <a:pt x="12804" y="57494"/>
                  </a:lnTo>
                  <a:lnTo>
                    <a:pt x="12863" y="57138"/>
                  </a:lnTo>
                  <a:lnTo>
                    <a:pt x="12922" y="56724"/>
                  </a:lnTo>
                  <a:lnTo>
                    <a:pt x="12863" y="56309"/>
                  </a:lnTo>
                  <a:lnTo>
                    <a:pt x="12626" y="55479"/>
                  </a:lnTo>
                  <a:lnTo>
                    <a:pt x="12329" y="54649"/>
                  </a:lnTo>
                  <a:lnTo>
                    <a:pt x="12211" y="54116"/>
                  </a:lnTo>
                  <a:lnTo>
                    <a:pt x="12092" y="53523"/>
                  </a:lnTo>
                  <a:lnTo>
                    <a:pt x="12033" y="52752"/>
                  </a:lnTo>
                  <a:lnTo>
                    <a:pt x="12033" y="51863"/>
                  </a:lnTo>
                  <a:lnTo>
                    <a:pt x="11974" y="49611"/>
                  </a:lnTo>
                  <a:lnTo>
                    <a:pt x="11855" y="46884"/>
                  </a:lnTo>
                  <a:lnTo>
                    <a:pt x="11855" y="45403"/>
                  </a:lnTo>
                  <a:lnTo>
                    <a:pt x="11855" y="43921"/>
                  </a:lnTo>
                  <a:lnTo>
                    <a:pt x="11914" y="42439"/>
                  </a:lnTo>
                  <a:lnTo>
                    <a:pt x="12033" y="41016"/>
                  </a:lnTo>
                  <a:lnTo>
                    <a:pt x="12152" y="39416"/>
                  </a:lnTo>
                  <a:lnTo>
                    <a:pt x="12270" y="37697"/>
                  </a:lnTo>
                  <a:lnTo>
                    <a:pt x="12507" y="33963"/>
                  </a:lnTo>
                  <a:lnTo>
                    <a:pt x="12626" y="32185"/>
                  </a:lnTo>
                  <a:lnTo>
                    <a:pt x="12804" y="30703"/>
                  </a:lnTo>
                  <a:lnTo>
                    <a:pt x="12981" y="29518"/>
                  </a:lnTo>
                  <a:lnTo>
                    <a:pt x="13100" y="29044"/>
                  </a:lnTo>
                  <a:lnTo>
                    <a:pt x="13278" y="28747"/>
                  </a:lnTo>
                  <a:lnTo>
                    <a:pt x="14641" y="33193"/>
                  </a:lnTo>
                  <a:lnTo>
                    <a:pt x="15945" y="37519"/>
                  </a:lnTo>
                  <a:lnTo>
                    <a:pt x="16656" y="39950"/>
                  </a:lnTo>
                  <a:lnTo>
                    <a:pt x="17249" y="42320"/>
                  </a:lnTo>
                  <a:lnTo>
                    <a:pt x="18316" y="46469"/>
                  </a:lnTo>
                  <a:lnTo>
                    <a:pt x="18731" y="48129"/>
                  </a:lnTo>
                  <a:lnTo>
                    <a:pt x="19027" y="49552"/>
                  </a:lnTo>
                  <a:lnTo>
                    <a:pt x="19205" y="50856"/>
                  </a:lnTo>
                  <a:lnTo>
                    <a:pt x="19323" y="51922"/>
                  </a:lnTo>
                  <a:lnTo>
                    <a:pt x="19323" y="52871"/>
                  </a:lnTo>
                  <a:lnTo>
                    <a:pt x="19205" y="53641"/>
                  </a:lnTo>
                  <a:lnTo>
                    <a:pt x="19027" y="54412"/>
                  </a:lnTo>
                  <a:lnTo>
                    <a:pt x="18790" y="55005"/>
                  </a:lnTo>
                  <a:lnTo>
                    <a:pt x="18434" y="56131"/>
                  </a:lnTo>
                  <a:lnTo>
                    <a:pt x="18375" y="56546"/>
                  </a:lnTo>
                  <a:lnTo>
                    <a:pt x="18316" y="57020"/>
                  </a:lnTo>
                  <a:lnTo>
                    <a:pt x="18434" y="57375"/>
                  </a:lnTo>
                  <a:lnTo>
                    <a:pt x="18612" y="57790"/>
                  </a:lnTo>
                  <a:lnTo>
                    <a:pt x="19027" y="58502"/>
                  </a:lnTo>
                  <a:lnTo>
                    <a:pt x="19264" y="59035"/>
                  </a:lnTo>
                  <a:lnTo>
                    <a:pt x="19501" y="59509"/>
                  </a:lnTo>
                  <a:lnTo>
                    <a:pt x="19501" y="61110"/>
                  </a:lnTo>
                  <a:lnTo>
                    <a:pt x="20983" y="61110"/>
                  </a:lnTo>
                  <a:lnTo>
                    <a:pt x="20983" y="59628"/>
                  </a:lnTo>
                  <a:lnTo>
                    <a:pt x="21754" y="61110"/>
                  </a:lnTo>
                  <a:lnTo>
                    <a:pt x="32067" y="61110"/>
                  </a:lnTo>
                  <a:lnTo>
                    <a:pt x="28688" y="59509"/>
                  </a:lnTo>
                  <a:lnTo>
                    <a:pt x="26199" y="58265"/>
                  </a:lnTo>
                  <a:lnTo>
                    <a:pt x="25310" y="57790"/>
                  </a:lnTo>
                  <a:lnTo>
                    <a:pt x="24895" y="57494"/>
                  </a:lnTo>
                  <a:lnTo>
                    <a:pt x="24717" y="57316"/>
                  </a:lnTo>
                  <a:lnTo>
                    <a:pt x="24658" y="57138"/>
                  </a:lnTo>
                  <a:lnTo>
                    <a:pt x="24658" y="57020"/>
                  </a:lnTo>
                  <a:lnTo>
                    <a:pt x="24776" y="56842"/>
                  </a:lnTo>
                  <a:lnTo>
                    <a:pt x="25014" y="56546"/>
                  </a:lnTo>
                  <a:lnTo>
                    <a:pt x="25428" y="56072"/>
                  </a:lnTo>
                  <a:lnTo>
                    <a:pt x="25547" y="55775"/>
                  </a:lnTo>
                  <a:lnTo>
                    <a:pt x="25606" y="55538"/>
                  </a:lnTo>
                  <a:lnTo>
                    <a:pt x="25547" y="55242"/>
                  </a:lnTo>
                  <a:lnTo>
                    <a:pt x="25488" y="54945"/>
                  </a:lnTo>
                  <a:lnTo>
                    <a:pt x="25191" y="54234"/>
                  </a:lnTo>
                  <a:lnTo>
                    <a:pt x="25073" y="53760"/>
                  </a:lnTo>
                  <a:lnTo>
                    <a:pt x="25014" y="53167"/>
                  </a:lnTo>
                  <a:lnTo>
                    <a:pt x="24539" y="46588"/>
                  </a:lnTo>
                  <a:lnTo>
                    <a:pt x="23769" y="33430"/>
                  </a:lnTo>
                  <a:lnTo>
                    <a:pt x="23058" y="19797"/>
                  </a:lnTo>
                  <a:lnTo>
                    <a:pt x="22820" y="14641"/>
                  </a:lnTo>
                  <a:lnTo>
                    <a:pt x="22761" y="12862"/>
                  </a:lnTo>
                  <a:lnTo>
                    <a:pt x="22761" y="11736"/>
                  </a:lnTo>
                  <a:lnTo>
                    <a:pt x="22761" y="10906"/>
                  </a:lnTo>
                  <a:lnTo>
                    <a:pt x="22761" y="10017"/>
                  </a:lnTo>
                  <a:lnTo>
                    <a:pt x="22583" y="8239"/>
                  </a:lnTo>
                  <a:lnTo>
                    <a:pt x="22346" y="6520"/>
                  </a:lnTo>
                  <a:lnTo>
                    <a:pt x="21991" y="4861"/>
                  </a:lnTo>
                  <a:lnTo>
                    <a:pt x="21694" y="3379"/>
                  </a:lnTo>
                  <a:lnTo>
                    <a:pt x="21457" y="2253"/>
                  </a:lnTo>
                  <a:lnTo>
                    <a:pt x="21161" y="1186"/>
                  </a:lnTo>
                  <a:lnTo>
                    <a:pt x="17842" y="0"/>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2026775" y="2836975"/>
              <a:ext cx="189700" cy="411975"/>
            </a:xfrm>
            <a:custGeom>
              <a:avLst/>
              <a:gdLst/>
              <a:ahLst/>
              <a:cxnLst/>
              <a:rect l="l" t="t" r="r" b="b"/>
              <a:pathLst>
                <a:path w="7588" h="16479" extrusionOk="0">
                  <a:moveTo>
                    <a:pt x="5869" y="1"/>
                  </a:moveTo>
                  <a:lnTo>
                    <a:pt x="1720" y="1127"/>
                  </a:lnTo>
                  <a:lnTo>
                    <a:pt x="1" y="4327"/>
                  </a:lnTo>
                  <a:lnTo>
                    <a:pt x="4031" y="14878"/>
                  </a:lnTo>
                  <a:lnTo>
                    <a:pt x="4683" y="16478"/>
                  </a:lnTo>
                  <a:lnTo>
                    <a:pt x="6699" y="16300"/>
                  </a:lnTo>
                  <a:lnTo>
                    <a:pt x="7173" y="13040"/>
                  </a:lnTo>
                  <a:lnTo>
                    <a:pt x="7469" y="10432"/>
                  </a:lnTo>
                  <a:lnTo>
                    <a:pt x="7588" y="9306"/>
                  </a:lnTo>
                  <a:lnTo>
                    <a:pt x="7588" y="8477"/>
                  </a:lnTo>
                  <a:lnTo>
                    <a:pt x="7469" y="7647"/>
                  </a:lnTo>
                  <a:lnTo>
                    <a:pt x="7232" y="6461"/>
                  </a:lnTo>
                  <a:lnTo>
                    <a:pt x="6699" y="3616"/>
                  </a:lnTo>
                  <a:lnTo>
                    <a:pt x="5869" y="1"/>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2060875" y="2865125"/>
              <a:ext cx="142275" cy="401600"/>
            </a:xfrm>
            <a:custGeom>
              <a:avLst/>
              <a:gdLst/>
              <a:ahLst/>
              <a:cxnLst/>
              <a:rect l="l" t="t" r="r" b="b"/>
              <a:pathLst>
                <a:path w="5691" h="16064" extrusionOk="0">
                  <a:moveTo>
                    <a:pt x="356" y="1"/>
                  </a:moveTo>
                  <a:lnTo>
                    <a:pt x="0" y="653"/>
                  </a:lnTo>
                  <a:lnTo>
                    <a:pt x="1600" y="2135"/>
                  </a:lnTo>
                  <a:lnTo>
                    <a:pt x="3023" y="8299"/>
                  </a:lnTo>
                  <a:lnTo>
                    <a:pt x="2667" y="13752"/>
                  </a:lnTo>
                  <a:lnTo>
                    <a:pt x="3319" y="15352"/>
                  </a:lnTo>
                  <a:lnTo>
                    <a:pt x="3379" y="15589"/>
                  </a:lnTo>
                  <a:lnTo>
                    <a:pt x="4979" y="16063"/>
                  </a:lnTo>
                  <a:lnTo>
                    <a:pt x="5335" y="15174"/>
                  </a:lnTo>
                  <a:lnTo>
                    <a:pt x="5690" y="12863"/>
                  </a:lnTo>
                  <a:lnTo>
                    <a:pt x="5453" y="10729"/>
                  </a:lnTo>
                  <a:lnTo>
                    <a:pt x="5275" y="9129"/>
                  </a:lnTo>
                  <a:lnTo>
                    <a:pt x="5098" y="8003"/>
                  </a:lnTo>
                  <a:lnTo>
                    <a:pt x="4920" y="7469"/>
                  </a:lnTo>
                  <a:lnTo>
                    <a:pt x="4623" y="6639"/>
                  </a:lnTo>
                  <a:lnTo>
                    <a:pt x="3734" y="4624"/>
                  </a:lnTo>
                  <a:lnTo>
                    <a:pt x="2549" y="1957"/>
                  </a:lnTo>
                  <a:lnTo>
                    <a:pt x="2786" y="238"/>
                  </a:lnTo>
                  <a:lnTo>
                    <a:pt x="356" y="1"/>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1976400" y="2773250"/>
              <a:ext cx="93375" cy="171925"/>
            </a:xfrm>
            <a:custGeom>
              <a:avLst/>
              <a:gdLst/>
              <a:ahLst/>
              <a:cxnLst/>
              <a:rect l="l" t="t" r="r" b="b"/>
              <a:pathLst>
                <a:path w="3735" h="6877" extrusionOk="0">
                  <a:moveTo>
                    <a:pt x="1186" y="1"/>
                  </a:moveTo>
                  <a:lnTo>
                    <a:pt x="1" y="1838"/>
                  </a:lnTo>
                  <a:lnTo>
                    <a:pt x="2016" y="6876"/>
                  </a:lnTo>
                  <a:lnTo>
                    <a:pt x="3735" y="3676"/>
                  </a:lnTo>
                  <a:lnTo>
                    <a:pt x="1186" y="1"/>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1834150" y="3133350"/>
              <a:ext cx="305275" cy="234125"/>
            </a:xfrm>
            <a:custGeom>
              <a:avLst/>
              <a:gdLst/>
              <a:ahLst/>
              <a:cxnLst/>
              <a:rect l="l" t="t" r="r" b="b"/>
              <a:pathLst>
                <a:path w="12211" h="9365" extrusionOk="0">
                  <a:moveTo>
                    <a:pt x="1" y="0"/>
                  </a:moveTo>
                  <a:lnTo>
                    <a:pt x="653" y="4623"/>
                  </a:lnTo>
                  <a:lnTo>
                    <a:pt x="771" y="4920"/>
                  </a:lnTo>
                  <a:lnTo>
                    <a:pt x="890" y="5216"/>
                  </a:lnTo>
                  <a:lnTo>
                    <a:pt x="1127" y="5453"/>
                  </a:lnTo>
                  <a:lnTo>
                    <a:pt x="1364" y="5631"/>
                  </a:lnTo>
                  <a:lnTo>
                    <a:pt x="1719" y="5868"/>
                  </a:lnTo>
                  <a:lnTo>
                    <a:pt x="1897" y="5986"/>
                  </a:lnTo>
                  <a:lnTo>
                    <a:pt x="3142" y="6461"/>
                  </a:lnTo>
                  <a:lnTo>
                    <a:pt x="4683" y="6994"/>
                  </a:lnTo>
                  <a:lnTo>
                    <a:pt x="8062" y="8120"/>
                  </a:lnTo>
                  <a:lnTo>
                    <a:pt x="10966" y="9009"/>
                  </a:lnTo>
                  <a:lnTo>
                    <a:pt x="12211" y="9365"/>
                  </a:lnTo>
                  <a:lnTo>
                    <a:pt x="8239" y="7765"/>
                  </a:lnTo>
                  <a:lnTo>
                    <a:pt x="5157" y="6461"/>
                  </a:lnTo>
                  <a:lnTo>
                    <a:pt x="3912" y="5927"/>
                  </a:lnTo>
                  <a:lnTo>
                    <a:pt x="3023" y="5453"/>
                  </a:lnTo>
                  <a:lnTo>
                    <a:pt x="2431" y="5097"/>
                  </a:lnTo>
                  <a:lnTo>
                    <a:pt x="1897" y="4742"/>
                  </a:lnTo>
                  <a:lnTo>
                    <a:pt x="1482" y="4268"/>
                  </a:lnTo>
                  <a:lnTo>
                    <a:pt x="1067" y="3734"/>
                  </a:lnTo>
                  <a:lnTo>
                    <a:pt x="712" y="3082"/>
                  </a:lnTo>
                  <a:lnTo>
                    <a:pt x="415" y="2252"/>
                  </a:lnTo>
                  <a:lnTo>
                    <a:pt x="178" y="1245"/>
                  </a:lnTo>
                  <a:lnTo>
                    <a:pt x="1"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2111250" y="3192600"/>
              <a:ext cx="693500" cy="1003200"/>
            </a:xfrm>
            <a:custGeom>
              <a:avLst/>
              <a:gdLst/>
              <a:ahLst/>
              <a:cxnLst/>
              <a:rect l="l" t="t" r="r" b="b"/>
              <a:pathLst>
                <a:path w="27740" h="40128" extrusionOk="0">
                  <a:moveTo>
                    <a:pt x="9780" y="1"/>
                  </a:moveTo>
                  <a:lnTo>
                    <a:pt x="6994" y="653"/>
                  </a:lnTo>
                  <a:lnTo>
                    <a:pt x="7113" y="1779"/>
                  </a:lnTo>
                  <a:lnTo>
                    <a:pt x="7172" y="2846"/>
                  </a:lnTo>
                  <a:lnTo>
                    <a:pt x="7113" y="3913"/>
                  </a:lnTo>
                  <a:lnTo>
                    <a:pt x="6935" y="4920"/>
                  </a:lnTo>
                  <a:lnTo>
                    <a:pt x="6639" y="5869"/>
                  </a:lnTo>
                  <a:lnTo>
                    <a:pt x="6461" y="6284"/>
                  </a:lnTo>
                  <a:lnTo>
                    <a:pt x="6283" y="6699"/>
                  </a:lnTo>
                  <a:lnTo>
                    <a:pt x="6046" y="7054"/>
                  </a:lnTo>
                  <a:lnTo>
                    <a:pt x="5750" y="7410"/>
                  </a:lnTo>
                  <a:lnTo>
                    <a:pt x="5513" y="7706"/>
                  </a:lnTo>
                  <a:lnTo>
                    <a:pt x="5157" y="7943"/>
                  </a:lnTo>
                  <a:lnTo>
                    <a:pt x="4387" y="8595"/>
                  </a:lnTo>
                  <a:lnTo>
                    <a:pt x="3557" y="9425"/>
                  </a:lnTo>
                  <a:lnTo>
                    <a:pt x="2727" y="10314"/>
                  </a:lnTo>
                  <a:lnTo>
                    <a:pt x="1897" y="11263"/>
                  </a:lnTo>
                  <a:lnTo>
                    <a:pt x="534" y="12804"/>
                  </a:lnTo>
                  <a:lnTo>
                    <a:pt x="0" y="13456"/>
                  </a:lnTo>
                  <a:lnTo>
                    <a:pt x="949" y="17664"/>
                  </a:lnTo>
                  <a:lnTo>
                    <a:pt x="1127" y="17605"/>
                  </a:lnTo>
                  <a:lnTo>
                    <a:pt x="1660" y="17427"/>
                  </a:lnTo>
                  <a:lnTo>
                    <a:pt x="2371" y="17249"/>
                  </a:lnTo>
                  <a:lnTo>
                    <a:pt x="2786" y="17249"/>
                  </a:lnTo>
                  <a:lnTo>
                    <a:pt x="3260" y="17190"/>
                  </a:lnTo>
                  <a:lnTo>
                    <a:pt x="3675" y="17249"/>
                  </a:lnTo>
                  <a:lnTo>
                    <a:pt x="4149" y="17308"/>
                  </a:lnTo>
                  <a:lnTo>
                    <a:pt x="4564" y="17486"/>
                  </a:lnTo>
                  <a:lnTo>
                    <a:pt x="5038" y="17723"/>
                  </a:lnTo>
                  <a:lnTo>
                    <a:pt x="5394" y="18079"/>
                  </a:lnTo>
                  <a:lnTo>
                    <a:pt x="5750" y="18553"/>
                  </a:lnTo>
                  <a:lnTo>
                    <a:pt x="6046" y="19086"/>
                  </a:lnTo>
                  <a:lnTo>
                    <a:pt x="6224" y="19798"/>
                  </a:lnTo>
                  <a:lnTo>
                    <a:pt x="6402" y="20450"/>
                  </a:lnTo>
                  <a:lnTo>
                    <a:pt x="6461" y="21102"/>
                  </a:lnTo>
                  <a:lnTo>
                    <a:pt x="6402" y="21694"/>
                  </a:lnTo>
                  <a:lnTo>
                    <a:pt x="6342" y="22287"/>
                  </a:lnTo>
                  <a:lnTo>
                    <a:pt x="6224" y="22821"/>
                  </a:lnTo>
                  <a:lnTo>
                    <a:pt x="6046" y="23354"/>
                  </a:lnTo>
                  <a:lnTo>
                    <a:pt x="5809" y="23887"/>
                  </a:lnTo>
                  <a:lnTo>
                    <a:pt x="5513" y="24362"/>
                  </a:lnTo>
                  <a:lnTo>
                    <a:pt x="5098" y="24836"/>
                  </a:lnTo>
                  <a:lnTo>
                    <a:pt x="4683" y="25310"/>
                  </a:lnTo>
                  <a:lnTo>
                    <a:pt x="4209" y="25725"/>
                  </a:lnTo>
                  <a:lnTo>
                    <a:pt x="3675" y="26080"/>
                  </a:lnTo>
                  <a:lnTo>
                    <a:pt x="3083" y="26436"/>
                  </a:lnTo>
                  <a:lnTo>
                    <a:pt x="2431" y="26732"/>
                  </a:lnTo>
                  <a:lnTo>
                    <a:pt x="1719" y="27029"/>
                  </a:lnTo>
                  <a:lnTo>
                    <a:pt x="949" y="27325"/>
                  </a:lnTo>
                  <a:lnTo>
                    <a:pt x="1008" y="27977"/>
                  </a:lnTo>
                  <a:lnTo>
                    <a:pt x="1067" y="28748"/>
                  </a:lnTo>
                  <a:lnTo>
                    <a:pt x="1245" y="29696"/>
                  </a:lnTo>
                  <a:lnTo>
                    <a:pt x="1482" y="30881"/>
                  </a:lnTo>
                  <a:lnTo>
                    <a:pt x="1897" y="32126"/>
                  </a:lnTo>
                  <a:lnTo>
                    <a:pt x="2371" y="33430"/>
                  </a:lnTo>
                  <a:lnTo>
                    <a:pt x="2727" y="34082"/>
                  </a:lnTo>
                  <a:lnTo>
                    <a:pt x="3083" y="34734"/>
                  </a:lnTo>
                  <a:lnTo>
                    <a:pt x="3497" y="35386"/>
                  </a:lnTo>
                  <a:lnTo>
                    <a:pt x="3912" y="36038"/>
                  </a:lnTo>
                  <a:lnTo>
                    <a:pt x="4446" y="36631"/>
                  </a:lnTo>
                  <a:lnTo>
                    <a:pt x="4979" y="37224"/>
                  </a:lnTo>
                  <a:lnTo>
                    <a:pt x="5631" y="37816"/>
                  </a:lnTo>
                  <a:lnTo>
                    <a:pt x="6283" y="38290"/>
                  </a:lnTo>
                  <a:lnTo>
                    <a:pt x="7054" y="38765"/>
                  </a:lnTo>
                  <a:lnTo>
                    <a:pt x="7884" y="39180"/>
                  </a:lnTo>
                  <a:lnTo>
                    <a:pt x="8713" y="39476"/>
                  </a:lnTo>
                  <a:lnTo>
                    <a:pt x="9662" y="39772"/>
                  </a:lnTo>
                  <a:lnTo>
                    <a:pt x="10729" y="39950"/>
                  </a:lnTo>
                  <a:lnTo>
                    <a:pt x="11795" y="40069"/>
                  </a:lnTo>
                  <a:lnTo>
                    <a:pt x="12981" y="40128"/>
                  </a:lnTo>
                  <a:lnTo>
                    <a:pt x="14226" y="40069"/>
                  </a:lnTo>
                  <a:lnTo>
                    <a:pt x="15589" y="39891"/>
                  </a:lnTo>
                  <a:lnTo>
                    <a:pt x="17011" y="39594"/>
                  </a:lnTo>
                  <a:lnTo>
                    <a:pt x="18434" y="39239"/>
                  </a:lnTo>
                  <a:lnTo>
                    <a:pt x="19738" y="38824"/>
                  </a:lnTo>
                  <a:lnTo>
                    <a:pt x="20923" y="38350"/>
                  </a:lnTo>
                  <a:lnTo>
                    <a:pt x="21931" y="37876"/>
                  </a:lnTo>
                  <a:lnTo>
                    <a:pt x="22879" y="37283"/>
                  </a:lnTo>
                  <a:lnTo>
                    <a:pt x="23768" y="36690"/>
                  </a:lnTo>
                  <a:lnTo>
                    <a:pt x="24480" y="36038"/>
                  </a:lnTo>
                  <a:lnTo>
                    <a:pt x="25132" y="35386"/>
                  </a:lnTo>
                  <a:lnTo>
                    <a:pt x="25724" y="34675"/>
                  </a:lnTo>
                  <a:lnTo>
                    <a:pt x="26199" y="33904"/>
                  </a:lnTo>
                  <a:lnTo>
                    <a:pt x="26613" y="33193"/>
                  </a:lnTo>
                  <a:lnTo>
                    <a:pt x="26969" y="32423"/>
                  </a:lnTo>
                  <a:lnTo>
                    <a:pt x="27206" y="31652"/>
                  </a:lnTo>
                  <a:lnTo>
                    <a:pt x="27443" y="30881"/>
                  </a:lnTo>
                  <a:lnTo>
                    <a:pt x="27562" y="30111"/>
                  </a:lnTo>
                  <a:lnTo>
                    <a:pt x="27680" y="29340"/>
                  </a:lnTo>
                  <a:lnTo>
                    <a:pt x="27740" y="28629"/>
                  </a:lnTo>
                  <a:lnTo>
                    <a:pt x="27740" y="27859"/>
                  </a:lnTo>
                  <a:lnTo>
                    <a:pt x="27621" y="26436"/>
                  </a:lnTo>
                  <a:lnTo>
                    <a:pt x="27443" y="25191"/>
                  </a:lnTo>
                  <a:lnTo>
                    <a:pt x="27206" y="24006"/>
                  </a:lnTo>
                  <a:lnTo>
                    <a:pt x="26969" y="23058"/>
                  </a:lnTo>
                  <a:lnTo>
                    <a:pt x="26732" y="22346"/>
                  </a:lnTo>
                  <a:lnTo>
                    <a:pt x="26495" y="21694"/>
                  </a:lnTo>
                  <a:lnTo>
                    <a:pt x="25665" y="21813"/>
                  </a:lnTo>
                  <a:lnTo>
                    <a:pt x="24183" y="21813"/>
                  </a:lnTo>
                  <a:lnTo>
                    <a:pt x="23472" y="21754"/>
                  </a:lnTo>
                  <a:lnTo>
                    <a:pt x="22820" y="21635"/>
                  </a:lnTo>
                  <a:lnTo>
                    <a:pt x="22227" y="21457"/>
                  </a:lnTo>
                  <a:lnTo>
                    <a:pt x="21635" y="21220"/>
                  </a:lnTo>
                  <a:lnTo>
                    <a:pt x="21101" y="20983"/>
                  </a:lnTo>
                  <a:lnTo>
                    <a:pt x="20627" y="20627"/>
                  </a:lnTo>
                  <a:lnTo>
                    <a:pt x="20212" y="20272"/>
                  </a:lnTo>
                  <a:lnTo>
                    <a:pt x="19797" y="19857"/>
                  </a:lnTo>
                  <a:lnTo>
                    <a:pt x="19442" y="19383"/>
                  </a:lnTo>
                  <a:lnTo>
                    <a:pt x="19145" y="18909"/>
                  </a:lnTo>
                  <a:lnTo>
                    <a:pt x="18908" y="18316"/>
                  </a:lnTo>
                  <a:lnTo>
                    <a:pt x="18671" y="17723"/>
                  </a:lnTo>
                  <a:lnTo>
                    <a:pt x="18493" y="17130"/>
                  </a:lnTo>
                  <a:lnTo>
                    <a:pt x="18434" y="16360"/>
                  </a:lnTo>
                  <a:lnTo>
                    <a:pt x="18434" y="15767"/>
                  </a:lnTo>
                  <a:lnTo>
                    <a:pt x="18552" y="15174"/>
                  </a:lnTo>
                  <a:lnTo>
                    <a:pt x="18790" y="14700"/>
                  </a:lnTo>
                  <a:lnTo>
                    <a:pt x="19086" y="14345"/>
                  </a:lnTo>
                  <a:lnTo>
                    <a:pt x="19382" y="13989"/>
                  </a:lnTo>
                  <a:lnTo>
                    <a:pt x="19797" y="13693"/>
                  </a:lnTo>
                  <a:lnTo>
                    <a:pt x="20153" y="13515"/>
                  </a:lnTo>
                  <a:lnTo>
                    <a:pt x="20568" y="13337"/>
                  </a:lnTo>
                  <a:lnTo>
                    <a:pt x="20983" y="13218"/>
                  </a:lnTo>
                  <a:lnTo>
                    <a:pt x="21694" y="13041"/>
                  </a:lnTo>
                  <a:lnTo>
                    <a:pt x="22227" y="12981"/>
                  </a:lnTo>
                  <a:lnTo>
                    <a:pt x="22464" y="12981"/>
                  </a:lnTo>
                  <a:lnTo>
                    <a:pt x="21872" y="10551"/>
                  </a:lnTo>
                  <a:lnTo>
                    <a:pt x="21516" y="8773"/>
                  </a:lnTo>
                  <a:lnTo>
                    <a:pt x="20746" y="8358"/>
                  </a:lnTo>
                  <a:lnTo>
                    <a:pt x="18849" y="7528"/>
                  </a:lnTo>
                  <a:lnTo>
                    <a:pt x="17723" y="6995"/>
                  </a:lnTo>
                  <a:lnTo>
                    <a:pt x="16597" y="6521"/>
                  </a:lnTo>
                  <a:lnTo>
                    <a:pt x="15470" y="6165"/>
                  </a:lnTo>
                  <a:lnTo>
                    <a:pt x="14522" y="5928"/>
                  </a:lnTo>
                  <a:lnTo>
                    <a:pt x="14107" y="5810"/>
                  </a:lnTo>
                  <a:lnTo>
                    <a:pt x="13751" y="5632"/>
                  </a:lnTo>
                  <a:lnTo>
                    <a:pt x="13396" y="5454"/>
                  </a:lnTo>
                  <a:lnTo>
                    <a:pt x="13040" y="5217"/>
                  </a:lnTo>
                  <a:lnTo>
                    <a:pt x="12685" y="4920"/>
                  </a:lnTo>
                  <a:lnTo>
                    <a:pt x="12329" y="4624"/>
                  </a:lnTo>
                  <a:lnTo>
                    <a:pt x="11677" y="3913"/>
                  </a:lnTo>
                  <a:lnTo>
                    <a:pt x="11084" y="3024"/>
                  </a:lnTo>
                  <a:lnTo>
                    <a:pt x="10610" y="2135"/>
                  </a:lnTo>
                  <a:lnTo>
                    <a:pt x="10136" y="1127"/>
                  </a:lnTo>
                  <a:lnTo>
                    <a:pt x="9780" y="1"/>
                  </a:lnTo>
                  <a:close/>
                </a:path>
              </a:pathLst>
            </a:custGeom>
            <a:solidFill>
              <a:srgbClr val="F2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2111250" y="3192600"/>
              <a:ext cx="693500" cy="1003200"/>
            </a:xfrm>
            <a:custGeom>
              <a:avLst/>
              <a:gdLst/>
              <a:ahLst/>
              <a:cxnLst/>
              <a:rect l="l" t="t" r="r" b="b"/>
              <a:pathLst>
                <a:path w="27740" h="40128" fill="none" extrusionOk="0">
                  <a:moveTo>
                    <a:pt x="6994" y="653"/>
                  </a:moveTo>
                  <a:lnTo>
                    <a:pt x="6994" y="653"/>
                  </a:lnTo>
                  <a:lnTo>
                    <a:pt x="7113" y="1779"/>
                  </a:lnTo>
                  <a:lnTo>
                    <a:pt x="7172" y="2846"/>
                  </a:lnTo>
                  <a:lnTo>
                    <a:pt x="7113" y="3913"/>
                  </a:lnTo>
                  <a:lnTo>
                    <a:pt x="6935" y="4920"/>
                  </a:lnTo>
                  <a:lnTo>
                    <a:pt x="6639" y="5869"/>
                  </a:lnTo>
                  <a:lnTo>
                    <a:pt x="6461" y="6284"/>
                  </a:lnTo>
                  <a:lnTo>
                    <a:pt x="6283" y="6699"/>
                  </a:lnTo>
                  <a:lnTo>
                    <a:pt x="6046" y="7054"/>
                  </a:lnTo>
                  <a:lnTo>
                    <a:pt x="5750" y="7410"/>
                  </a:lnTo>
                  <a:lnTo>
                    <a:pt x="5513" y="7706"/>
                  </a:lnTo>
                  <a:lnTo>
                    <a:pt x="5157" y="7943"/>
                  </a:lnTo>
                  <a:lnTo>
                    <a:pt x="5157" y="7943"/>
                  </a:lnTo>
                  <a:lnTo>
                    <a:pt x="4387" y="8595"/>
                  </a:lnTo>
                  <a:lnTo>
                    <a:pt x="3557" y="9425"/>
                  </a:lnTo>
                  <a:lnTo>
                    <a:pt x="2727" y="10314"/>
                  </a:lnTo>
                  <a:lnTo>
                    <a:pt x="1897" y="11263"/>
                  </a:lnTo>
                  <a:lnTo>
                    <a:pt x="534" y="12804"/>
                  </a:lnTo>
                  <a:lnTo>
                    <a:pt x="0" y="13456"/>
                  </a:lnTo>
                  <a:lnTo>
                    <a:pt x="949" y="17664"/>
                  </a:lnTo>
                  <a:lnTo>
                    <a:pt x="949" y="17664"/>
                  </a:lnTo>
                  <a:lnTo>
                    <a:pt x="1127" y="17605"/>
                  </a:lnTo>
                  <a:lnTo>
                    <a:pt x="1660" y="17427"/>
                  </a:lnTo>
                  <a:lnTo>
                    <a:pt x="2371" y="17249"/>
                  </a:lnTo>
                  <a:lnTo>
                    <a:pt x="2786" y="17249"/>
                  </a:lnTo>
                  <a:lnTo>
                    <a:pt x="3260" y="17190"/>
                  </a:lnTo>
                  <a:lnTo>
                    <a:pt x="3675" y="17249"/>
                  </a:lnTo>
                  <a:lnTo>
                    <a:pt x="4149" y="17308"/>
                  </a:lnTo>
                  <a:lnTo>
                    <a:pt x="4564" y="17486"/>
                  </a:lnTo>
                  <a:lnTo>
                    <a:pt x="5038" y="17723"/>
                  </a:lnTo>
                  <a:lnTo>
                    <a:pt x="5394" y="18079"/>
                  </a:lnTo>
                  <a:lnTo>
                    <a:pt x="5750" y="18553"/>
                  </a:lnTo>
                  <a:lnTo>
                    <a:pt x="6046" y="19086"/>
                  </a:lnTo>
                  <a:lnTo>
                    <a:pt x="6224" y="19798"/>
                  </a:lnTo>
                  <a:lnTo>
                    <a:pt x="6224" y="19798"/>
                  </a:lnTo>
                  <a:lnTo>
                    <a:pt x="6402" y="20450"/>
                  </a:lnTo>
                  <a:lnTo>
                    <a:pt x="6461" y="21102"/>
                  </a:lnTo>
                  <a:lnTo>
                    <a:pt x="6402" y="21694"/>
                  </a:lnTo>
                  <a:lnTo>
                    <a:pt x="6342" y="22287"/>
                  </a:lnTo>
                  <a:lnTo>
                    <a:pt x="6224" y="22821"/>
                  </a:lnTo>
                  <a:lnTo>
                    <a:pt x="6046" y="23354"/>
                  </a:lnTo>
                  <a:lnTo>
                    <a:pt x="5809" y="23887"/>
                  </a:lnTo>
                  <a:lnTo>
                    <a:pt x="5513" y="24362"/>
                  </a:lnTo>
                  <a:lnTo>
                    <a:pt x="5098" y="24836"/>
                  </a:lnTo>
                  <a:lnTo>
                    <a:pt x="4683" y="25310"/>
                  </a:lnTo>
                  <a:lnTo>
                    <a:pt x="4209" y="25725"/>
                  </a:lnTo>
                  <a:lnTo>
                    <a:pt x="3675" y="26080"/>
                  </a:lnTo>
                  <a:lnTo>
                    <a:pt x="3083" y="26436"/>
                  </a:lnTo>
                  <a:lnTo>
                    <a:pt x="2431" y="26732"/>
                  </a:lnTo>
                  <a:lnTo>
                    <a:pt x="1719" y="27029"/>
                  </a:lnTo>
                  <a:lnTo>
                    <a:pt x="949" y="27325"/>
                  </a:lnTo>
                  <a:lnTo>
                    <a:pt x="949" y="27325"/>
                  </a:lnTo>
                  <a:lnTo>
                    <a:pt x="1008" y="27977"/>
                  </a:lnTo>
                  <a:lnTo>
                    <a:pt x="1067" y="28748"/>
                  </a:lnTo>
                  <a:lnTo>
                    <a:pt x="1245" y="29696"/>
                  </a:lnTo>
                  <a:lnTo>
                    <a:pt x="1482" y="30881"/>
                  </a:lnTo>
                  <a:lnTo>
                    <a:pt x="1897" y="32126"/>
                  </a:lnTo>
                  <a:lnTo>
                    <a:pt x="2371" y="33430"/>
                  </a:lnTo>
                  <a:lnTo>
                    <a:pt x="2727" y="34082"/>
                  </a:lnTo>
                  <a:lnTo>
                    <a:pt x="3083" y="34734"/>
                  </a:lnTo>
                  <a:lnTo>
                    <a:pt x="3497" y="35386"/>
                  </a:lnTo>
                  <a:lnTo>
                    <a:pt x="3912" y="36038"/>
                  </a:lnTo>
                  <a:lnTo>
                    <a:pt x="4446" y="36631"/>
                  </a:lnTo>
                  <a:lnTo>
                    <a:pt x="4979" y="37224"/>
                  </a:lnTo>
                  <a:lnTo>
                    <a:pt x="5631" y="37816"/>
                  </a:lnTo>
                  <a:lnTo>
                    <a:pt x="6283" y="38290"/>
                  </a:lnTo>
                  <a:lnTo>
                    <a:pt x="7054" y="38765"/>
                  </a:lnTo>
                  <a:lnTo>
                    <a:pt x="7884" y="39180"/>
                  </a:lnTo>
                  <a:lnTo>
                    <a:pt x="8713" y="39476"/>
                  </a:lnTo>
                  <a:lnTo>
                    <a:pt x="9662" y="39772"/>
                  </a:lnTo>
                  <a:lnTo>
                    <a:pt x="10729" y="39950"/>
                  </a:lnTo>
                  <a:lnTo>
                    <a:pt x="11795" y="40069"/>
                  </a:lnTo>
                  <a:lnTo>
                    <a:pt x="12981" y="40128"/>
                  </a:lnTo>
                  <a:lnTo>
                    <a:pt x="14226" y="40069"/>
                  </a:lnTo>
                  <a:lnTo>
                    <a:pt x="15589" y="39891"/>
                  </a:lnTo>
                  <a:lnTo>
                    <a:pt x="17011" y="39594"/>
                  </a:lnTo>
                  <a:lnTo>
                    <a:pt x="17011" y="39594"/>
                  </a:lnTo>
                  <a:lnTo>
                    <a:pt x="18434" y="39239"/>
                  </a:lnTo>
                  <a:lnTo>
                    <a:pt x="19738" y="38824"/>
                  </a:lnTo>
                  <a:lnTo>
                    <a:pt x="20923" y="38350"/>
                  </a:lnTo>
                  <a:lnTo>
                    <a:pt x="21931" y="37876"/>
                  </a:lnTo>
                  <a:lnTo>
                    <a:pt x="22879" y="37283"/>
                  </a:lnTo>
                  <a:lnTo>
                    <a:pt x="23768" y="36690"/>
                  </a:lnTo>
                  <a:lnTo>
                    <a:pt x="24480" y="36038"/>
                  </a:lnTo>
                  <a:lnTo>
                    <a:pt x="25132" y="35386"/>
                  </a:lnTo>
                  <a:lnTo>
                    <a:pt x="25724" y="34675"/>
                  </a:lnTo>
                  <a:lnTo>
                    <a:pt x="26199" y="33904"/>
                  </a:lnTo>
                  <a:lnTo>
                    <a:pt x="26613" y="33193"/>
                  </a:lnTo>
                  <a:lnTo>
                    <a:pt x="26969" y="32423"/>
                  </a:lnTo>
                  <a:lnTo>
                    <a:pt x="27206" y="31652"/>
                  </a:lnTo>
                  <a:lnTo>
                    <a:pt x="27443" y="30881"/>
                  </a:lnTo>
                  <a:lnTo>
                    <a:pt x="27562" y="30111"/>
                  </a:lnTo>
                  <a:lnTo>
                    <a:pt x="27680" y="29340"/>
                  </a:lnTo>
                  <a:lnTo>
                    <a:pt x="27740" y="28629"/>
                  </a:lnTo>
                  <a:lnTo>
                    <a:pt x="27740" y="27859"/>
                  </a:lnTo>
                  <a:lnTo>
                    <a:pt x="27621" y="26436"/>
                  </a:lnTo>
                  <a:lnTo>
                    <a:pt x="27443" y="25191"/>
                  </a:lnTo>
                  <a:lnTo>
                    <a:pt x="27206" y="24006"/>
                  </a:lnTo>
                  <a:lnTo>
                    <a:pt x="26969" y="23058"/>
                  </a:lnTo>
                  <a:lnTo>
                    <a:pt x="26732" y="22346"/>
                  </a:lnTo>
                  <a:lnTo>
                    <a:pt x="26495" y="21694"/>
                  </a:lnTo>
                  <a:lnTo>
                    <a:pt x="26495" y="21694"/>
                  </a:lnTo>
                  <a:lnTo>
                    <a:pt x="25665" y="21813"/>
                  </a:lnTo>
                  <a:lnTo>
                    <a:pt x="24895" y="21813"/>
                  </a:lnTo>
                  <a:lnTo>
                    <a:pt x="24183" y="21813"/>
                  </a:lnTo>
                  <a:lnTo>
                    <a:pt x="23472" y="21754"/>
                  </a:lnTo>
                  <a:lnTo>
                    <a:pt x="22820" y="21635"/>
                  </a:lnTo>
                  <a:lnTo>
                    <a:pt x="22227" y="21457"/>
                  </a:lnTo>
                  <a:lnTo>
                    <a:pt x="21635" y="21220"/>
                  </a:lnTo>
                  <a:lnTo>
                    <a:pt x="21101" y="20983"/>
                  </a:lnTo>
                  <a:lnTo>
                    <a:pt x="20627" y="20627"/>
                  </a:lnTo>
                  <a:lnTo>
                    <a:pt x="20212" y="20272"/>
                  </a:lnTo>
                  <a:lnTo>
                    <a:pt x="19797" y="19857"/>
                  </a:lnTo>
                  <a:lnTo>
                    <a:pt x="19442" y="19383"/>
                  </a:lnTo>
                  <a:lnTo>
                    <a:pt x="19145" y="18909"/>
                  </a:lnTo>
                  <a:lnTo>
                    <a:pt x="18908" y="18316"/>
                  </a:lnTo>
                  <a:lnTo>
                    <a:pt x="18671" y="17723"/>
                  </a:lnTo>
                  <a:lnTo>
                    <a:pt x="18493" y="17130"/>
                  </a:lnTo>
                  <a:lnTo>
                    <a:pt x="18493" y="17130"/>
                  </a:lnTo>
                  <a:lnTo>
                    <a:pt x="18434" y="16360"/>
                  </a:lnTo>
                  <a:lnTo>
                    <a:pt x="18434" y="15767"/>
                  </a:lnTo>
                  <a:lnTo>
                    <a:pt x="18552" y="15174"/>
                  </a:lnTo>
                  <a:lnTo>
                    <a:pt x="18790" y="14700"/>
                  </a:lnTo>
                  <a:lnTo>
                    <a:pt x="19086" y="14345"/>
                  </a:lnTo>
                  <a:lnTo>
                    <a:pt x="19382" y="13989"/>
                  </a:lnTo>
                  <a:lnTo>
                    <a:pt x="19797" y="13693"/>
                  </a:lnTo>
                  <a:lnTo>
                    <a:pt x="20153" y="13515"/>
                  </a:lnTo>
                  <a:lnTo>
                    <a:pt x="20568" y="13337"/>
                  </a:lnTo>
                  <a:lnTo>
                    <a:pt x="20983" y="13218"/>
                  </a:lnTo>
                  <a:lnTo>
                    <a:pt x="21694" y="13041"/>
                  </a:lnTo>
                  <a:lnTo>
                    <a:pt x="22227" y="12981"/>
                  </a:lnTo>
                  <a:lnTo>
                    <a:pt x="22464" y="12981"/>
                  </a:lnTo>
                  <a:lnTo>
                    <a:pt x="22464" y="12981"/>
                  </a:lnTo>
                  <a:lnTo>
                    <a:pt x="21872" y="10551"/>
                  </a:lnTo>
                  <a:lnTo>
                    <a:pt x="21516" y="8773"/>
                  </a:lnTo>
                  <a:lnTo>
                    <a:pt x="21516" y="8773"/>
                  </a:lnTo>
                  <a:lnTo>
                    <a:pt x="20746" y="8358"/>
                  </a:lnTo>
                  <a:lnTo>
                    <a:pt x="18849" y="7528"/>
                  </a:lnTo>
                  <a:lnTo>
                    <a:pt x="17723" y="6995"/>
                  </a:lnTo>
                  <a:lnTo>
                    <a:pt x="16597" y="6521"/>
                  </a:lnTo>
                  <a:lnTo>
                    <a:pt x="15470" y="6165"/>
                  </a:lnTo>
                  <a:lnTo>
                    <a:pt x="14522" y="5928"/>
                  </a:lnTo>
                  <a:lnTo>
                    <a:pt x="14522" y="5928"/>
                  </a:lnTo>
                  <a:lnTo>
                    <a:pt x="14107" y="5810"/>
                  </a:lnTo>
                  <a:lnTo>
                    <a:pt x="13751" y="5632"/>
                  </a:lnTo>
                  <a:lnTo>
                    <a:pt x="13396" y="5454"/>
                  </a:lnTo>
                  <a:lnTo>
                    <a:pt x="13040" y="5217"/>
                  </a:lnTo>
                  <a:lnTo>
                    <a:pt x="12685" y="4920"/>
                  </a:lnTo>
                  <a:lnTo>
                    <a:pt x="12329" y="4624"/>
                  </a:lnTo>
                  <a:lnTo>
                    <a:pt x="11677" y="3913"/>
                  </a:lnTo>
                  <a:lnTo>
                    <a:pt x="11084" y="3024"/>
                  </a:lnTo>
                  <a:lnTo>
                    <a:pt x="10610" y="2135"/>
                  </a:lnTo>
                  <a:lnTo>
                    <a:pt x="10136" y="1127"/>
                  </a:lnTo>
                  <a:lnTo>
                    <a:pt x="97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2091975" y="2361325"/>
              <a:ext cx="689075" cy="1729275"/>
            </a:xfrm>
            <a:custGeom>
              <a:avLst/>
              <a:gdLst/>
              <a:ahLst/>
              <a:cxnLst/>
              <a:rect l="l" t="t" r="r" b="b"/>
              <a:pathLst>
                <a:path w="27563" h="69171" extrusionOk="0">
                  <a:moveTo>
                    <a:pt x="2727" y="0"/>
                  </a:moveTo>
                  <a:lnTo>
                    <a:pt x="2312" y="60"/>
                  </a:lnTo>
                  <a:lnTo>
                    <a:pt x="1957" y="119"/>
                  </a:lnTo>
                  <a:lnTo>
                    <a:pt x="1838" y="119"/>
                  </a:lnTo>
                  <a:lnTo>
                    <a:pt x="1779" y="178"/>
                  </a:lnTo>
                  <a:lnTo>
                    <a:pt x="1364" y="237"/>
                  </a:lnTo>
                  <a:lnTo>
                    <a:pt x="1008" y="415"/>
                  </a:lnTo>
                  <a:lnTo>
                    <a:pt x="653" y="534"/>
                  </a:lnTo>
                  <a:lnTo>
                    <a:pt x="416" y="712"/>
                  </a:lnTo>
                  <a:lnTo>
                    <a:pt x="179" y="889"/>
                  </a:lnTo>
                  <a:lnTo>
                    <a:pt x="60" y="1127"/>
                  </a:lnTo>
                  <a:lnTo>
                    <a:pt x="1" y="1304"/>
                  </a:lnTo>
                  <a:lnTo>
                    <a:pt x="60" y="1541"/>
                  </a:lnTo>
                  <a:lnTo>
                    <a:pt x="119" y="1779"/>
                  </a:lnTo>
                  <a:lnTo>
                    <a:pt x="238" y="1897"/>
                  </a:lnTo>
                  <a:lnTo>
                    <a:pt x="475" y="2134"/>
                  </a:lnTo>
                  <a:lnTo>
                    <a:pt x="771" y="2312"/>
                  </a:lnTo>
                  <a:lnTo>
                    <a:pt x="831" y="2431"/>
                  </a:lnTo>
                  <a:lnTo>
                    <a:pt x="949" y="2549"/>
                  </a:lnTo>
                  <a:lnTo>
                    <a:pt x="1008" y="2727"/>
                  </a:lnTo>
                  <a:lnTo>
                    <a:pt x="949" y="2905"/>
                  </a:lnTo>
                  <a:lnTo>
                    <a:pt x="653" y="3142"/>
                  </a:lnTo>
                  <a:lnTo>
                    <a:pt x="534" y="3320"/>
                  </a:lnTo>
                  <a:lnTo>
                    <a:pt x="416" y="3438"/>
                  </a:lnTo>
                  <a:lnTo>
                    <a:pt x="356" y="3616"/>
                  </a:lnTo>
                  <a:lnTo>
                    <a:pt x="416" y="3794"/>
                  </a:lnTo>
                  <a:lnTo>
                    <a:pt x="594" y="4090"/>
                  </a:lnTo>
                  <a:lnTo>
                    <a:pt x="712" y="4268"/>
                  </a:lnTo>
                  <a:lnTo>
                    <a:pt x="831" y="4387"/>
                  </a:lnTo>
                  <a:lnTo>
                    <a:pt x="890" y="4624"/>
                  </a:lnTo>
                  <a:lnTo>
                    <a:pt x="890" y="4801"/>
                  </a:lnTo>
                  <a:lnTo>
                    <a:pt x="831" y="4979"/>
                  </a:lnTo>
                  <a:lnTo>
                    <a:pt x="653" y="5276"/>
                  </a:lnTo>
                  <a:lnTo>
                    <a:pt x="653" y="5394"/>
                  </a:lnTo>
                  <a:lnTo>
                    <a:pt x="653" y="5513"/>
                  </a:lnTo>
                  <a:lnTo>
                    <a:pt x="712" y="5691"/>
                  </a:lnTo>
                  <a:lnTo>
                    <a:pt x="890" y="5809"/>
                  </a:lnTo>
                  <a:lnTo>
                    <a:pt x="1127" y="5928"/>
                  </a:lnTo>
                  <a:lnTo>
                    <a:pt x="1720" y="5928"/>
                  </a:lnTo>
                  <a:lnTo>
                    <a:pt x="2016" y="5809"/>
                  </a:lnTo>
                  <a:lnTo>
                    <a:pt x="2075" y="5809"/>
                  </a:lnTo>
                  <a:lnTo>
                    <a:pt x="2668" y="7884"/>
                  </a:lnTo>
                  <a:lnTo>
                    <a:pt x="3320" y="10847"/>
                  </a:lnTo>
                  <a:lnTo>
                    <a:pt x="4031" y="14403"/>
                  </a:lnTo>
                  <a:lnTo>
                    <a:pt x="4802" y="18197"/>
                  </a:lnTo>
                  <a:lnTo>
                    <a:pt x="6106" y="25309"/>
                  </a:lnTo>
                  <a:lnTo>
                    <a:pt x="6876" y="29696"/>
                  </a:lnTo>
                  <a:lnTo>
                    <a:pt x="6995" y="30822"/>
                  </a:lnTo>
                  <a:lnTo>
                    <a:pt x="6995" y="31889"/>
                  </a:lnTo>
                  <a:lnTo>
                    <a:pt x="6936" y="33015"/>
                  </a:lnTo>
                  <a:lnTo>
                    <a:pt x="6758" y="34022"/>
                  </a:lnTo>
                  <a:lnTo>
                    <a:pt x="6521" y="34911"/>
                  </a:lnTo>
                  <a:lnTo>
                    <a:pt x="6343" y="35326"/>
                  </a:lnTo>
                  <a:lnTo>
                    <a:pt x="6106" y="35741"/>
                  </a:lnTo>
                  <a:lnTo>
                    <a:pt x="5869" y="36097"/>
                  </a:lnTo>
                  <a:lnTo>
                    <a:pt x="5632" y="36453"/>
                  </a:lnTo>
                  <a:lnTo>
                    <a:pt x="5335" y="36749"/>
                  </a:lnTo>
                  <a:lnTo>
                    <a:pt x="5039" y="36986"/>
                  </a:lnTo>
                  <a:lnTo>
                    <a:pt x="4150" y="37697"/>
                  </a:lnTo>
                  <a:lnTo>
                    <a:pt x="3320" y="38468"/>
                  </a:lnTo>
                  <a:lnTo>
                    <a:pt x="2905" y="38883"/>
                  </a:lnTo>
                  <a:lnTo>
                    <a:pt x="2490" y="39357"/>
                  </a:lnTo>
                  <a:lnTo>
                    <a:pt x="2075" y="39890"/>
                  </a:lnTo>
                  <a:lnTo>
                    <a:pt x="1779" y="40483"/>
                  </a:lnTo>
                  <a:lnTo>
                    <a:pt x="1423" y="41076"/>
                  </a:lnTo>
                  <a:lnTo>
                    <a:pt x="1186" y="41728"/>
                  </a:lnTo>
                  <a:lnTo>
                    <a:pt x="949" y="42439"/>
                  </a:lnTo>
                  <a:lnTo>
                    <a:pt x="771" y="43150"/>
                  </a:lnTo>
                  <a:lnTo>
                    <a:pt x="653" y="43980"/>
                  </a:lnTo>
                  <a:lnTo>
                    <a:pt x="653" y="44810"/>
                  </a:lnTo>
                  <a:lnTo>
                    <a:pt x="653" y="45758"/>
                  </a:lnTo>
                  <a:lnTo>
                    <a:pt x="771" y="46707"/>
                  </a:lnTo>
                  <a:lnTo>
                    <a:pt x="1008" y="46647"/>
                  </a:lnTo>
                  <a:lnTo>
                    <a:pt x="1483" y="46469"/>
                  </a:lnTo>
                  <a:lnTo>
                    <a:pt x="2194" y="46351"/>
                  </a:lnTo>
                  <a:lnTo>
                    <a:pt x="2668" y="46292"/>
                  </a:lnTo>
                  <a:lnTo>
                    <a:pt x="3557" y="46292"/>
                  </a:lnTo>
                  <a:lnTo>
                    <a:pt x="3972" y="46410"/>
                  </a:lnTo>
                  <a:lnTo>
                    <a:pt x="4446" y="46529"/>
                  </a:lnTo>
                  <a:lnTo>
                    <a:pt x="4861" y="46825"/>
                  </a:lnTo>
                  <a:lnTo>
                    <a:pt x="5276" y="47121"/>
                  </a:lnTo>
                  <a:lnTo>
                    <a:pt x="5572" y="47596"/>
                  </a:lnTo>
                  <a:lnTo>
                    <a:pt x="5869" y="48129"/>
                  </a:lnTo>
                  <a:lnTo>
                    <a:pt x="6106" y="48840"/>
                  </a:lnTo>
                  <a:lnTo>
                    <a:pt x="6224" y="49492"/>
                  </a:lnTo>
                  <a:lnTo>
                    <a:pt x="6284" y="50144"/>
                  </a:lnTo>
                  <a:lnTo>
                    <a:pt x="6284" y="50737"/>
                  </a:lnTo>
                  <a:lnTo>
                    <a:pt x="6224" y="51330"/>
                  </a:lnTo>
                  <a:lnTo>
                    <a:pt x="6106" y="51863"/>
                  </a:lnTo>
                  <a:lnTo>
                    <a:pt x="5869" y="52456"/>
                  </a:lnTo>
                  <a:lnTo>
                    <a:pt x="5632" y="52930"/>
                  </a:lnTo>
                  <a:lnTo>
                    <a:pt x="5335" y="53464"/>
                  </a:lnTo>
                  <a:lnTo>
                    <a:pt x="4980" y="53938"/>
                  </a:lnTo>
                  <a:lnTo>
                    <a:pt x="4565" y="54353"/>
                  </a:lnTo>
                  <a:lnTo>
                    <a:pt x="4031" y="54768"/>
                  </a:lnTo>
                  <a:lnTo>
                    <a:pt x="3498" y="55123"/>
                  </a:lnTo>
                  <a:lnTo>
                    <a:pt x="2905" y="55479"/>
                  </a:lnTo>
                  <a:lnTo>
                    <a:pt x="2253" y="55834"/>
                  </a:lnTo>
                  <a:lnTo>
                    <a:pt x="1542" y="56131"/>
                  </a:lnTo>
                  <a:lnTo>
                    <a:pt x="771" y="56368"/>
                  </a:lnTo>
                  <a:lnTo>
                    <a:pt x="831" y="57020"/>
                  </a:lnTo>
                  <a:lnTo>
                    <a:pt x="949" y="57790"/>
                  </a:lnTo>
                  <a:lnTo>
                    <a:pt x="1068" y="58798"/>
                  </a:lnTo>
                  <a:lnTo>
                    <a:pt x="1364" y="59924"/>
                  </a:lnTo>
                  <a:lnTo>
                    <a:pt x="1720" y="61169"/>
                  </a:lnTo>
                  <a:lnTo>
                    <a:pt x="2253" y="62473"/>
                  </a:lnTo>
                  <a:lnTo>
                    <a:pt x="2550" y="63125"/>
                  </a:lnTo>
                  <a:lnTo>
                    <a:pt x="2905" y="63836"/>
                  </a:lnTo>
                  <a:lnTo>
                    <a:pt x="3320" y="64488"/>
                  </a:lnTo>
                  <a:lnTo>
                    <a:pt x="3794" y="65081"/>
                  </a:lnTo>
                  <a:lnTo>
                    <a:pt x="4268" y="65733"/>
                  </a:lnTo>
                  <a:lnTo>
                    <a:pt x="4861" y="66326"/>
                  </a:lnTo>
                  <a:lnTo>
                    <a:pt x="5454" y="66859"/>
                  </a:lnTo>
                  <a:lnTo>
                    <a:pt x="6165" y="67333"/>
                  </a:lnTo>
                  <a:lnTo>
                    <a:pt x="6876" y="67807"/>
                  </a:lnTo>
                  <a:lnTo>
                    <a:pt x="7706" y="68222"/>
                  </a:lnTo>
                  <a:lnTo>
                    <a:pt x="8595" y="68519"/>
                  </a:lnTo>
                  <a:lnTo>
                    <a:pt x="9544" y="68815"/>
                  </a:lnTo>
                  <a:lnTo>
                    <a:pt x="10551" y="68993"/>
                  </a:lnTo>
                  <a:lnTo>
                    <a:pt x="11677" y="69111"/>
                  </a:lnTo>
                  <a:lnTo>
                    <a:pt x="12804" y="69171"/>
                  </a:lnTo>
                  <a:lnTo>
                    <a:pt x="14108" y="69111"/>
                  </a:lnTo>
                  <a:lnTo>
                    <a:pt x="15412" y="68934"/>
                  </a:lnTo>
                  <a:lnTo>
                    <a:pt x="16893" y="68696"/>
                  </a:lnTo>
                  <a:lnTo>
                    <a:pt x="18316" y="68341"/>
                  </a:lnTo>
                  <a:lnTo>
                    <a:pt x="19561" y="67926"/>
                  </a:lnTo>
                  <a:lnTo>
                    <a:pt x="20746" y="67452"/>
                  </a:lnTo>
                  <a:lnTo>
                    <a:pt x="21813" y="66918"/>
                  </a:lnTo>
                  <a:lnTo>
                    <a:pt x="22761" y="66326"/>
                  </a:lnTo>
                  <a:lnTo>
                    <a:pt x="23591" y="65733"/>
                  </a:lnTo>
                  <a:lnTo>
                    <a:pt x="24362" y="65081"/>
                  </a:lnTo>
                  <a:lnTo>
                    <a:pt x="25014" y="64429"/>
                  </a:lnTo>
                  <a:lnTo>
                    <a:pt x="25547" y="63718"/>
                  </a:lnTo>
                  <a:lnTo>
                    <a:pt x="26080" y="63006"/>
                  </a:lnTo>
                  <a:lnTo>
                    <a:pt x="26436" y="62236"/>
                  </a:lnTo>
                  <a:lnTo>
                    <a:pt x="26792" y="61465"/>
                  </a:lnTo>
                  <a:lnTo>
                    <a:pt x="27088" y="60695"/>
                  </a:lnTo>
                  <a:lnTo>
                    <a:pt x="27266" y="59924"/>
                  </a:lnTo>
                  <a:lnTo>
                    <a:pt x="27384" y="59213"/>
                  </a:lnTo>
                  <a:lnTo>
                    <a:pt x="27503" y="58442"/>
                  </a:lnTo>
                  <a:lnTo>
                    <a:pt x="27562" y="57672"/>
                  </a:lnTo>
                  <a:lnTo>
                    <a:pt x="27562" y="56961"/>
                  </a:lnTo>
                  <a:lnTo>
                    <a:pt x="27503" y="55538"/>
                  </a:lnTo>
                  <a:lnTo>
                    <a:pt x="27325" y="54234"/>
                  </a:lnTo>
                  <a:lnTo>
                    <a:pt x="27088" y="53049"/>
                  </a:lnTo>
                  <a:lnTo>
                    <a:pt x="26792" y="52100"/>
                  </a:lnTo>
                  <a:lnTo>
                    <a:pt x="26555" y="51389"/>
                  </a:lnTo>
                  <a:lnTo>
                    <a:pt x="26318" y="50737"/>
                  </a:lnTo>
                  <a:lnTo>
                    <a:pt x="25547" y="50856"/>
                  </a:lnTo>
                  <a:lnTo>
                    <a:pt x="24006" y="50856"/>
                  </a:lnTo>
                  <a:lnTo>
                    <a:pt x="23354" y="50796"/>
                  </a:lnTo>
                  <a:lnTo>
                    <a:pt x="22702" y="50678"/>
                  </a:lnTo>
                  <a:lnTo>
                    <a:pt x="22050" y="50500"/>
                  </a:lnTo>
                  <a:lnTo>
                    <a:pt x="21517" y="50263"/>
                  </a:lnTo>
                  <a:lnTo>
                    <a:pt x="20983" y="50026"/>
                  </a:lnTo>
                  <a:lnTo>
                    <a:pt x="20509" y="49670"/>
                  </a:lnTo>
                  <a:lnTo>
                    <a:pt x="20035" y="49315"/>
                  </a:lnTo>
                  <a:lnTo>
                    <a:pt x="19620" y="48900"/>
                  </a:lnTo>
                  <a:lnTo>
                    <a:pt x="19323" y="48485"/>
                  </a:lnTo>
                  <a:lnTo>
                    <a:pt x="18968" y="47951"/>
                  </a:lnTo>
                  <a:lnTo>
                    <a:pt x="18731" y="47418"/>
                  </a:lnTo>
                  <a:lnTo>
                    <a:pt x="18494" y="46825"/>
                  </a:lnTo>
                  <a:lnTo>
                    <a:pt x="18375" y="46173"/>
                  </a:lnTo>
                  <a:lnTo>
                    <a:pt x="18257" y="45462"/>
                  </a:lnTo>
                  <a:lnTo>
                    <a:pt x="18316" y="44810"/>
                  </a:lnTo>
                  <a:lnTo>
                    <a:pt x="18434" y="44276"/>
                  </a:lnTo>
                  <a:lnTo>
                    <a:pt x="18612" y="43802"/>
                  </a:lnTo>
                  <a:lnTo>
                    <a:pt x="18909" y="43387"/>
                  </a:lnTo>
                  <a:lnTo>
                    <a:pt x="19264" y="43032"/>
                  </a:lnTo>
                  <a:lnTo>
                    <a:pt x="19620" y="42795"/>
                  </a:lnTo>
                  <a:lnTo>
                    <a:pt x="20035" y="42558"/>
                  </a:lnTo>
                  <a:lnTo>
                    <a:pt x="20450" y="42380"/>
                  </a:lnTo>
                  <a:lnTo>
                    <a:pt x="20805" y="42261"/>
                  </a:lnTo>
                  <a:lnTo>
                    <a:pt x="21576" y="42083"/>
                  </a:lnTo>
                  <a:lnTo>
                    <a:pt x="22109" y="42024"/>
                  </a:lnTo>
                  <a:lnTo>
                    <a:pt x="22287" y="42024"/>
                  </a:lnTo>
                  <a:lnTo>
                    <a:pt x="21991" y="41076"/>
                  </a:lnTo>
                  <a:lnTo>
                    <a:pt x="21635" y="40246"/>
                  </a:lnTo>
                  <a:lnTo>
                    <a:pt x="21279" y="39475"/>
                  </a:lnTo>
                  <a:lnTo>
                    <a:pt x="20805" y="38764"/>
                  </a:lnTo>
                  <a:lnTo>
                    <a:pt x="20331" y="38171"/>
                  </a:lnTo>
                  <a:lnTo>
                    <a:pt x="19857" y="37638"/>
                  </a:lnTo>
                  <a:lnTo>
                    <a:pt x="19323" y="37164"/>
                  </a:lnTo>
                  <a:lnTo>
                    <a:pt x="18790" y="36690"/>
                  </a:lnTo>
                  <a:lnTo>
                    <a:pt x="18257" y="36334"/>
                  </a:lnTo>
                  <a:lnTo>
                    <a:pt x="17664" y="36038"/>
                  </a:lnTo>
                  <a:lnTo>
                    <a:pt x="17130" y="35801"/>
                  </a:lnTo>
                  <a:lnTo>
                    <a:pt x="16538" y="35563"/>
                  </a:lnTo>
                  <a:lnTo>
                    <a:pt x="15412" y="35208"/>
                  </a:lnTo>
                  <a:lnTo>
                    <a:pt x="14404" y="34971"/>
                  </a:lnTo>
                  <a:lnTo>
                    <a:pt x="13989" y="34852"/>
                  </a:lnTo>
                  <a:lnTo>
                    <a:pt x="13574" y="34734"/>
                  </a:lnTo>
                  <a:lnTo>
                    <a:pt x="13218" y="34497"/>
                  </a:lnTo>
                  <a:lnTo>
                    <a:pt x="12863" y="34260"/>
                  </a:lnTo>
                  <a:lnTo>
                    <a:pt x="12507" y="34022"/>
                  </a:lnTo>
                  <a:lnTo>
                    <a:pt x="12152" y="33667"/>
                  </a:lnTo>
                  <a:lnTo>
                    <a:pt x="11559" y="32956"/>
                  </a:lnTo>
                  <a:lnTo>
                    <a:pt x="10966" y="32126"/>
                  </a:lnTo>
                  <a:lnTo>
                    <a:pt x="10433" y="31177"/>
                  </a:lnTo>
                  <a:lnTo>
                    <a:pt x="10018" y="30170"/>
                  </a:lnTo>
                  <a:lnTo>
                    <a:pt x="9662" y="29103"/>
                  </a:lnTo>
                  <a:lnTo>
                    <a:pt x="8477" y="24776"/>
                  </a:lnTo>
                  <a:lnTo>
                    <a:pt x="6699" y="17723"/>
                  </a:lnTo>
                  <a:lnTo>
                    <a:pt x="5809" y="13989"/>
                  </a:lnTo>
                  <a:lnTo>
                    <a:pt x="4980" y="10492"/>
                  </a:lnTo>
                  <a:lnTo>
                    <a:pt x="4387" y="7528"/>
                  </a:lnTo>
                  <a:lnTo>
                    <a:pt x="3972" y="5394"/>
                  </a:lnTo>
                  <a:lnTo>
                    <a:pt x="4091" y="5394"/>
                  </a:lnTo>
                  <a:lnTo>
                    <a:pt x="4387" y="5335"/>
                  </a:lnTo>
                  <a:lnTo>
                    <a:pt x="4743" y="5216"/>
                  </a:lnTo>
                  <a:lnTo>
                    <a:pt x="4920" y="5098"/>
                  </a:lnTo>
                  <a:lnTo>
                    <a:pt x="5098" y="4861"/>
                  </a:lnTo>
                  <a:lnTo>
                    <a:pt x="5158" y="4683"/>
                  </a:lnTo>
                  <a:lnTo>
                    <a:pt x="5217" y="4505"/>
                  </a:lnTo>
                  <a:lnTo>
                    <a:pt x="5158" y="4387"/>
                  </a:lnTo>
                  <a:lnTo>
                    <a:pt x="5039" y="4327"/>
                  </a:lnTo>
                  <a:lnTo>
                    <a:pt x="4802" y="4090"/>
                  </a:lnTo>
                  <a:lnTo>
                    <a:pt x="4683" y="3972"/>
                  </a:lnTo>
                  <a:lnTo>
                    <a:pt x="4565" y="3794"/>
                  </a:lnTo>
                  <a:lnTo>
                    <a:pt x="4565" y="3557"/>
                  </a:lnTo>
                  <a:lnTo>
                    <a:pt x="4565" y="3379"/>
                  </a:lnTo>
                  <a:lnTo>
                    <a:pt x="4624" y="3201"/>
                  </a:lnTo>
                  <a:lnTo>
                    <a:pt x="4683" y="2905"/>
                  </a:lnTo>
                  <a:lnTo>
                    <a:pt x="4624" y="2668"/>
                  </a:lnTo>
                  <a:lnTo>
                    <a:pt x="4506" y="2549"/>
                  </a:lnTo>
                  <a:lnTo>
                    <a:pt x="4387" y="2490"/>
                  </a:lnTo>
                  <a:lnTo>
                    <a:pt x="4150" y="2371"/>
                  </a:lnTo>
                  <a:lnTo>
                    <a:pt x="3854" y="2253"/>
                  </a:lnTo>
                  <a:lnTo>
                    <a:pt x="3735" y="2134"/>
                  </a:lnTo>
                  <a:lnTo>
                    <a:pt x="3676" y="1956"/>
                  </a:lnTo>
                  <a:lnTo>
                    <a:pt x="3676" y="1779"/>
                  </a:lnTo>
                  <a:lnTo>
                    <a:pt x="3735" y="1660"/>
                  </a:lnTo>
                  <a:lnTo>
                    <a:pt x="3913" y="1364"/>
                  </a:lnTo>
                  <a:lnTo>
                    <a:pt x="4031" y="1067"/>
                  </a:lnTo>
                  <a:lnTo>
                    <a:pt x="4091" y="889"/>
                  </a:lnTo>
                  <a:lnTo>
                    <a:pt x="4091" y="652"/>
                  </a:lnTo>
                  <a:lnTo>
                    <a:pt x="3972" y="475"/>
                  </a:lnTo>
                  <a:lnTo>
                    <a:pt x="3854" y="297"/>
                  </a:lnTo>
                  <a:lnTo>
                    <a:pt x="3676" y="119"/>
                  </a:lnTo>
                  <a:lnTo>
                    <a:pt x="3379" y="60"/>
                  </a:lnTo>
                  <a:lnTo>
                    <a:pt x="3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2091975" y="2361325"/>
              <a:ext cx="309725" cy="1061000"/>
            </a:xfrm>
            <a:custGeom>
              <a:avLst/>
              <a:gdLst/>
              <a:ahLst/>
              <a:cxnLst/>
              <a:rect l="l" t="t" r="r" b="b"/>
              <a:pathLst>
                <a:path w="12389" h="42440" extrusionOk="0">
                  <a:moveTo>
                    <a:pt x="2727" y="0"/>
                  </a:moveTo>
                  <a:lnTo>
                    <a:pt x="2312" y="60"/>
                  </a:lnTo>
                  <a:lnTo>
                    <a:pt x="1957" y="119"/>
                  </a:lnTo>
                  <a:lnTo>
                    <a:pt x="1838" y="119"/>
                  </a:lnTo>
                  <a:lnTo>
                    <a:pt x="1779" y="178"/>
                  </a:lnTo>
                  <a:lnTo>
                    <a:pt x="1364" y="237"/>
                  </a:lnTo>
                  <a:lnTo>
                    <a:pt x="1008" y="415"/>
                  </a:lnTo>
                  <a:lnTo>
                    <a:pt x="653" y="534"/>
                  </a:lnTo>
                  <a:lnTo>
                    <a:pt x="416" y="712"/>
                  </a:lnTo>
                  <a:lnTo>
                    <a:pt x="179" y="889"/>
                  </a:lnTo>
                  <a:lnTo>
                    <a:pt x="60" y="1127"/>
                  </a:lnTo>
                  <a:lnTo>
                    <a:pt x="1" y="1304"/>
                  </a:lnTo>
                  <a:lnTo>
                    <a:pt x="60" y="1541"/>
                  </a:lnTo>
                  <a:lnTo>
                    <a:pt x="119" y="1779"/>
                  </a:lnTo>
                  <a:lnTo>
                    <a:pt x="238" y="1897"/>
                  </a:lnTo>
                  <a:lnTo>
                    <a:pt x="475" y="2134"/>
                  </a:lnTo>
                  <a:lnTo>
                    <a:pt x="771" y="2312"/>
                  </a:lnTo>
                  <a:lnTo>
                    <a:pt x="831" y="2431"/>
                  </a:lnTo>
                  <a:lnTo>
                    <a:pt x="949" y="2549"/>
                  </a:lnTo>
                  <a:lnTo>
                    <a:pt x="1008" y="2727"/>
                  </a:lnTo>
                  <a:lnTo>
                    <a:pt x="949" y="2905"/>
                  </a:lnTo>
                  <a:lnTo>
                    <a:pt x="653" y="3142"/>
                  </a:lnTo>
                  <a:lnTo>
                    <a:pt x="534" y="3320"/>
                  </a:lnTo>
                  <a:lnTo>
                    <a:pt x="416" y="3438"/>
                  </a:lnTo>
                  <a:lnTo>
                    <a:pt x="356" y="3616"/>
                  </a:lnTo>
                  <a:lnTo>
                    <a:pt x="416" y="3794"/>
                  </a:lnTo>
                  <a:lnTo>
                    <a:pt x="594" y="4090"/>
                  </a:lnTo>
                  <a:lnTo>
                    <a:pt x="712" y="4268"/>
                  </a:lnTo>
                  <a:lnTo>
                    <a:pt x="831" y="4387"/>
                  </a:lnTo>
                  <a:lnTo>
                    <a:pt x="890" y="4624"/>
                  </a:lnTo>
                  <a:lnTo>
                    <a:pt x="890" y="4801"/>
                  </a:lnTo>
                  <a:lnTo>
                    <a:pt x="831" y="4979"/>
                  </a:lnTo>
                  <a:lnTo>
                    <a:pt x="653" y="5276"/>
                  </a:lnTo>
                  <a:lnTo>
                    <a:pt x="653" y="5394"/>
                  </a:lnTo>
                  <a:lnTo>
                    <a:pt x="653" y="5513"/>
                  </a:lnTo>
                  <a:lnTo>
                    <a:pt x="712" y="5691"/>
                  </a:lnTo>
                  <a:lnTo>
                    <a:pt x="890" y="5809"/>
                  </a:lnTo>
                  <a:lnTo>
                    <a:pt x="1127" y="5928"/>
                  </a:lnTo>
                  <a:lnTo>
                    <a:pt x="1720" y="5928"/>
                  </a:lnTo>
                  <a:lnTo>
                    <a:pt x="2016" y="5809"/>
                  </a:lnTo>
                  <a:lnTo>
                    <a:pt x="2075" y="5809"/>
                  </a:lnTo>
                  <a:lnTo>
                    <a:pt x="3083" y="10432"/>
                  </a:lnTo>
                  <a:lnTo>
                    <a:pt x="4446" y="17071"/>
                  </a:lnTo>
                  <a:lnTo>
                    <a:pt x="5809" y="23768"/>
                  </a:lnTo>
                  <a:lnTo>
                    <a:pt x="6699" y="28629"/>
                  </a:lnTo>
                  <a:lnTo>
                    <a:pt x="9603" y="41965"/>
                  </a:lnTo>
                  <a:lnTo>
                    <a:pt x="9721" y="42202"/>
                  </a:lnTo>
                  <a:lnTo>
                    <a:pt x="9899" y="42320"/>
                  </a:lnTo>
                  <a:lnTo>
                    <a:pt x="10077" y="42439"/>
                  </a:lnTo>
                  <a:lnTo>
                    <a:pt x="10314" y="42439"/>
                  </a:lnTo>
                  <a:lnTo>
                    <a:pt x="11085" y="42261"/>
                  </a:lnTo>
                  <a:lnTo>
                    <a:pt x="11915" y="42083"/>
                  </a:lnTo>
                  <a:lnTo>
                    <a:pt x="12152" y="41965"/>
                  </a:lnTo>
                  <a:lnTo>
                    <a:pt x="12329" y="41787"/>
                  </a:lnTo>
                  <a:lnTo>
                    <a:pt x="12389" y="41609"/>
                  </a:lnTo>
                  <a:lnTo>
                    <a:pt x="12389" y="41372"/>
                  </a:lnTo>
                  <a:lnTo>
                    <a:pt x="9366" y="28036"/>
                  </a:lnTo>
                  <a:lnTo>
                    <a:pt x="8121" y="23235"/>
                  </a:lnTo>
                  <a:lnTo>
                    <a:pt x="6580" y="16656"/>
                  </a:lnTo>
                  <a:lnTo>
                    <a:pt x="5039" y="10077"/>
                  </a:lnTo>
                  <a:lnTo>
                    <a:pt x="3972" y="5394"/>
                  </a:lnTo>
                  <a:lnTo>
                    <a:pt x="4091" y="5394"/>
                  </a:lnTo>
                  <a:lnTo>
                    <a:pt x="4387" y="5335"/>
                  </a:lnTo>
                  <a:lnTo>
                    <a:pt x="4743" y="5216"/>
                  </a:lnTo>
                  <a:lnTo>
                    <a:pt x="4920" y="5098"/>
                  </a:lnTo>
                  <a:lnTo>
                    <a:pt x="5098" y="4861"/>
                  </a:lnTo>
                  <a:lnTo>
                    <a:pt x="5158" y="4683"/>
                  </a:lnTo>
                  <a:lnTo>
                    <a:pt x="5217" y="4505"/>
                  </a:lnTo>
                  <a:lnTo>
                    <a:pt x="5158" y="4387"/>
                  </a:lnTo>
                  <a:lnTo>
                    <a:pt x="5039" y="4327"/>
                  </a:lnTo>
                  <a:lnTo>
                    <a:pt x="4802" y="4090"/>
                  </a:lnTo>
                  <a:lnTo>
                    <a:pt x="4683" y="3972"/>
                  </a:lnTo>
                  <a:lnTo>
                    <a:pt x="4565" y="3794"/>
                  </a:lnTo>
                  <a:lnTo>
                    <a:pt x="4565" y="3557"/>
                  </a:lnTo>
                  <a:lnTo>
                    <a:pt x="4565" y="3379"/>
                  </a:lnTo>
                  <a:lnTo>
                    <a:pt x="4624" y="3201"/>
                  </a:lnTo>
                  <a:lnTo>
                    <a:pt x="4683" y="2905"/>
                  </a:lnTo>
                  <a:lnTo>
                    <a:pt x="4624" y="2668"/>
                  </a:lnTo>
                  <a:lnTo>
                    <a:pt x="4506" y="2549"/>
                  </a:lnTo>
                  <a:lnTo>
                    <a:pt x="4387" y="2490"/>
                  </a:lnTo>
                  <a:lnTo>
                    <a:pt x="4150" y="2371"/>
                  </a:lnTo>
                  <a:lnTo>
                    <a:pt x="3854" y="2253"/>
                  </a:lnTo>
                  <a:lnTo>
                    <a:pt x="3735" y="2134"/>
                  </a:lnTo>
                  <a:lnTo>
                    <a:pt x="3676" y="1956"/>
                  </a:lnTo>
                  <a:lnTo>
                    <a:pt x="3676" y="1779"/>
                  </a:lnTo>
                  <a:lnTo>
                    <a:pt x="3735" y="1660"/>
                  </a:lnTo>
                  <a:lnTo>
                    <a:pt x="3913" y="1364"/>
                  </a:lnTo>
                  <a:lnTo>
                    <a:pt x="4031" y="1067"/>
                  </a:lnTo>
                  <a:lnTo>
                    <a:pt x="4091" y="889"/>
                  </a:lnTo>
                  <a:lnTo>
                    <a:pt x="4091" y="652"/>
                  </a:lnTo>
                  <a:lnTo>
                    <a:pt x="3972" y="475"/>
                  </a:lnTo>
                  <a:lnTo>
                    <a:pt x="3854" y="297"/>
                  </a:lnTo>
                  <a:lnTo>
                    <a:pt x="3676" y="119"/>
                  </a:lnTo>
                  <a:lnTo>
                    <a:pt x="3379" y="60"/>
                  </a:lnTo>
                  <a:lnTo>
                    <a:pt x="3083"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6"/>
            <p:cNvSpPr/>
            <p:nvPr/>
          </p:nvSpPr>
          <p:spPr>
            <a:xfrm>
              <a:off x="2223875" y="3580850"/>
              <a:ext cx="109675" cy="228200"/>
            </a:xfrm>
            <a:custGeom>
              <a:avLst/>
              <a:gdLst/>
              <a:ahLst/>
              <a:cxnLst/>
              <a:rect l="l" t="t" r="r" b="b"/>
              <a:pathLst>
                <a:path w="4387" h="9128" extrusionOk="0">
                  <a:moveTo>
                    <a:pt x="3497" y="0"/>
                  </a:moveTo>
                  <a:lnTo>
                    <a:pt x="3141" y="59"/>
                  </a:lnTo>
                  <a:lnTo>
                    <a:pt x="2845" y="119"/>
                  </a:lnTo>
                  <a:lnTo>
                    <a:pt x="2608" y="296"/>
                  </a:lnTo>
                  <a:lnTo>
                    <a:pt x="2371" y="593"/>
                  </a:lnTo>
                  <a:lnTo>
                    <a:pt x="2193" y="948"/>
                  </a:lnTo>
                  <a:lnTo>
                    <a:pt x="2134" y="1245"/>
                  </a:lnTo>
                  <a:lnTo>
                    <a:pt x="2075" y="1541"/>
                  </a:lnTo>
                  <a:lnTo>
                    <a:pt x="2075" y="1897"/>
                  </a:lnTo>
                  <a:lnTo>
                    <a:pt x="2193" y="2312"/>
                  </a:lnTo>
                  <a:lnTo>
                    <a:pt x="2312" y="2786"/>
                  </a:lnTo>
                  <a:lnTo>
                    <a:pt x="2549" y="3379"/>
                  </a:lnTo>
                  <a:lnTo>
                    <a:pt x="2904" y="4090"/>
                  </a:lnTo>
                  <a:lnTo>
                    <a:pt x="3201" y="4801"/>
                  </a:lnTo>
                  <a:lnTo>
                    <a:pt x="3438" y="5512"/>
                  </a:lnTo>
                  <a:lnTo>
                    <a:pt x="3556" y="6164"/>
                  </a:lnTo>
                  <a:lnTo>
                    <a:pt x="3616" y="6816"/>
                  </a:lnTo>
                  <a:lnTo>
                    <a:pt x="3556" y="7113"/>
                  </a:lnTo>
                  <a:lnTo>
                    <a:pt x="3497" y="7409"/>
                  </a:lnTo>
                  <a:lnTo>
                    <a:pt x="3379" y="7646"/>
                  </a:lnTo>
                  <a:lnTo>
                    <a:pt x="3201" y="7883"/>
                  </a:lnTo>
                  <a:lnTo>
                    <a:pt x="3023" y="8120"/>
                  </a:lnTo>
                  <a:lnTo>
                    <a:pt x="2727" y="8357"/>
                  </a:lnTo>
                  <a:lnTo>
                    <a:pt x="2430" y="8535"/>
                  </a:lnTo>
                  <a:lnTo>
                    <a:pt x="2015" y="8654"/>
                  </a:lnTo>
                  <a:lnTo>
                    <a:pt x="1600" y="8713"/>
                  </a:lnTo>
                  <a:lnTo>
                    <a:pt x="1185" y="8654"/>
                  </a:lnTo>
                  <a:lnTo>
                    <a:pt x="948" y="8535"/>
                  </a:lnTo>
                  <a:lnTo>
                    <a:pt x="1008" y="8535"/>
                  </a:lnTo>
                  <a:lnTo>
                    <a:pt x="1304" y="8417"/>
                  </a:lnTo>
                  <a:lnTo>
                    <a:pt x="1541" y="8180"/>
                  </a:lnTo>
                  <a:lnTo>
                    <a:pt x="1660" y="7883"/>
                  </a:lnTo>
                  <a:lnTo>
                    <a:pt x="1660" y="7528"/>
                  </a:lnTo>
                  <a:lnTo>
                    <a:pt x="1482" y="7231"/>
                  </a:lnTo>
                  <a:lnTo>
                    <a:pt x="1245" y="6994"/>
                  </a:lnTo>
                  <a:lnTo>
                    <a:pt x="948" y="6876"/>
                  </a:lnTo>
                  <a:lnTo>
                    <a:pt x="652" y="6876"/>
                  </a:lnTo>
                  <a:lnTo>
                    <a:pt x="356" y="7053"/>
                  </a:lnTo>
                  <a:lnTo>
                    <a:pt x="119" y="7291"/>
                  </a:lnTo>
                  <a:lnTo>
                    <a:pt x="0" y="7587"/>
                  </a:lnTo>
                  <a:lnTo>
                    <a:pt x="0" y="7883"/>
                  </a:lnTo>
                  <a:lnTo>
                    <a:pt x="119" y="8120"/>
                  </a:lnTo>
                  <a:lnTo>
                    <a:pt x="296" y="8476"/>
                  </a:lnTo>
                  <a:lnTo>
                    <a:pt x="474" y="8713"/>
                  </a:lnTo>
                  <a:lnTo>
                    <a:pt x="771" y="8950"/>
                  </a:lnTo>
                  <a:lnTo>
                    <a:pt x="1067" y="9069"/>
                  </a:lnTo>
                  <a:lnTo>
                    <a:pt x="1304" y="9128"/>
                  </a:lnTo>
                  <a:lnTo>
                    <a:pt x="1541" y="9128"/>
                  </a:lnTo>
                  <a:lnTo>
                    <a:pt x="2075" y="9069"/>
                  </a:lnTo>
                  <a:lnTo>
                    <a:pt x="2608" y="8950"/>
                  </a:lnTo>
                  <a:lnTo>
                    <a:pt x="3023" y="8713"/>
                  </a:lnTo>
                  <a:lnTo>
                    <a:pt x="3319" y="8417"/>
                  </a:lnTo>
                  <a:lnTo>
                    <a:pt x="3616" y="8120"/>
                  </a:lnTo>
                  <a:lnTo>
                    <a:pt x="3793" y="7765"/>
                  </a:lnTo>
                  <a:lnTo>
                    <a:pt x="3912" y="7409"/>
                  </a:lnTo>
                  <a:lnTo>
                    <a:pt x="4031" y="7053"/>
                  </a:lnTo>
                  <a:lnTo>
                    <a:pt x="4031" y="6698"/>
                  </a:lnTo>
                  <a:lnTo>
                    <a:pt x="4031" y="6283"/>
                  </a:lnTo>
                  <a:lnTo>
                    <a:pt x="3971" y="5927"/>
                  </a:lnTo>
                  <a:lnTo>
                    <a:pt x="3793" y="5157"/>
                  </a:lnTo>
                  <a:lnTo>
                    <a:pt x="3497" y="4386"/>
                  </a:lnTo>
                  <a:lnTo>
                    <a:pt x="2964" y="3142"/>
                  </a:lnTo>
                  <a:lnTo>
                    <a:pt x="2727" y="2667"/>
                  </a:lnTo>
                  <a:lnTo>
                    <a:pt x="2608" y="2252"/>
                  </a:lnTo>
                  <a:lnTo>
                    <a:pt x="2549" y="1897"/>
                  </a:lnTo>
                  <a:lnTo>
                    <a:pt x="2489" y="1600"/>
                  </a:lnTo>
                  <a:lnTo>
                    <a:pt x="2549" y="1363"/>
                  </a:lnTo>
                  <a:lnTo>
                    <a:pt x="2608" y="1126"/>
                  </a:lnTo>
                  <a:lnTo>
                    <a:pt x="2727" y="830"/>
                  </a:lnTo>
                  <a:lnTo>
                    <a:pt x="2845" y="711"/>
                  </a:lnTo>
                  <a:lnTo>
                    <a:pt x="2964" y="593"/>
                  </a:lnTo>
                  <a:lnTo>
                    <a:pt x="3141" y="474"/>
                  </a:lnTo>
                  <a:lnTo>
                    <a:pt x="3319" y="474"/>
                  </a:lnTo>
                  <a:lnTo>
                    <a:pt x="3201" y="711"/>
                  </a:lnTo>
                  <a:lnTo>
                    <a:pt x="3201" y="948"/>
                  </a:lnTo>
                  <a:lnTo>
                    <a:pt x="3260" y="1186"/>
                  </a:lnTo>
                  <a:lnTo>
                    <a:pt x="3438" y="1304"/>
                  </a:lnTo>
                  <a:lnTo>
                    <a:pt x="3675" y="1423"/>
                  </a:lnTo>
                  <a:lnTo>
                    <a:pt x="3912" y="1423"/>
                  </a:lnTo>
                  <a:lnTo>
                    <a:pt x="4090" y="1304"/>
                  </a:lnTo>
                  <a:lnTo>
                    <a:pt x="4268" y="1126"/>
                  </a:lnTo>
                  <a:lnTo>
                    <a:pt x="4386" y="948"/>
                  </a:lnTo>
                  <a:lnTo>
                    <a:pt x="4327" y="711"/>
                  </a:lnTo>
                  <a:lnTo>
                    <a:pt x="4327" y="534"/>
                  </a:lnTo>
                  <a:lnTo>
                    <a:pt x="4268" y="534"/>
                  </a:lnTo>
                  <a:lnTo>
                    <a:pt x="4268" y="474"/>
                  </a:lnTo>
                  <a:lnTo>
                    <a:pt x="4090" y="296"/>
                  </a:lnTo>
                  <a:lnTo>
                    <a:pt x="3912" y="119"/>
                  </a:lnTo>
                  <a:lnTo>
                    <a:pt x="3734" y="59"/>
                  </a:lnTo>
                  <a:lnTo>
                    <a:pt x="3497"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6"/>
            <p:cNvSpPr/>
            <p:nvPr/>
          </p:nvSpPr>
          <p:spPr>
            <a:xfrm>
              <a:off x="2477250" y="3537875"/>
              <a:ext cx="174875" cy="197100"/>
            </a:xfrm>
            <a:custGeom>
              <a:avLst/>
              <a:gdLst/>
              <a:ahLst/>
              <a:cxnLst/>
              <a:rect l="l" t="t" r="r" b="b"/>
              <a:pathLst>
                <a:path w="6995" h="7884" extrusionOk="0">
                  <a:moveTo>
                    <a:pt x="1127" y="0"/>
                  </a:moveTo>
                  <a:lnTo>
                    <a:pt x="830" y="59"/>
                  </a:lnTo>
                  <a:lnTo>
                    <a:pt x="534" y="178"/>
                  </a:lnTo>
                  <a:lnTo>
                    <a:pt x="297" y="297"/>
                  </a:lnTo>
                  <a:lnTo>
                    <a:pt x="178" y="474"/>
                  </a:lnTo>
                  <a:lnTo>
                    <a:pt x="60" y="652"/>
                  </a:lnTo>
                  <a:lnTo>
                    <a:pt x="1" y="889"/>
                  </a:lnTo>
                  <a:lnTo>
                    <a:pt x="1" y="949"/>
                  </a:lnTo>
                  <a:lnTo>
                    <a:pt x="1" y="1008"/>
                  </a:lnTo>
                  <a:lnTo>
                    <a:pt x="1" y="1126"/>
                  </a:lnTo>
                  <a:lnTo>
                    <a:pt x="119" y="1363"/>
                  </a:lnTo>
                  <a:lnTo>
                    <a:pt x="238" y="1541"/>
                  </a:lnTo>
                  <a:lnTo>
                    <a:pt x="475" y="1601"/>
                  </a:lnTo>
                  <a:lnTo>
                    <a:pt x="712" y="1601"/>
                  </a:lnTo>
                  <a:lnTo>
                    <a:pt x="949" y="1482"/>
                  </a:lnTo>
                  <a:lnTo>
                    <a:pt x="1067" y="1363"/>
                  </a:lnTo>
                  <a:lnTo>
                    <a:pt x="1186" y="1126"/>
                  </a:lnTo>
                  <a:lnTo>
                    <a:pt x="1186" y="889"/>
                  </a:lnTo>
                  <a:lnTo>
                    <a:pt x="1067" y="652"/>
                  </a:lnTo>
                  <a:lnTo>
                    <a:pt x="890" y="474"/>
                  </a:lnTo>
                  <a:lnTo>
                    <a:pt x="1364" y="474"/>
                  </a:lnTo>
                  <a:lnTo>
                    <a:pt x="1542" y="593"/>
                  </a:lnTo>
                  <a:lnTo>
                    <a:pt x="1779" y="771"/>
                  </a:lnTo>
                  <a:lnTo>
                    <a:pt x="1957" y="949"/>
                  </a:lnTo>
                  <a:lnTo>
                    <a:pt x="2075" y="1186"/>
                  </a:lnTo>
                  <a:lnTo>
                    <a:pt x="2194" y="1482"/>
                  </a:lnTo>
                  <a:lnTo>
                    <a:pt x="2253" y="1838"/>
                  </a:lnTo>
                  <a:lnTo>
                    <a:pt x="2312" y="2253"/>
                  </a:lnTo>
                  <a:lnTo>
                    <a:pt x="2312" y="2786"/>
                  </a:lnTo>
                  <a:lnTo>
                    <a:pt x="2312" y="4149"/>
                  </a:lnTo>
                  <a:lnTo>
                    <a:pt x="2371" y="4920"/>
                  </a:lnTo>
                  <a:lnTo>
                    <a:pt x="2549" y="5690"/>
                  </a:lnTo>
                  <a:lnTo>
                    <a:pt x="2668" y="6105"/>
                  </a:lnTo>
                  <a:lnTo>
                    <a:pt x="2786" y="6461"/>
                  </a:lnTo>
                  <a:lnTo>
                    <a:pt x="2964" y="6757"/>
                  </a:lnTo>
                  <a:lnTo>
                    <a:pt x="3201" y="7054"/>
                  </a:lnTo>
                  <a:lnTo>
                    <a:pt x="3498" y="7350"/>
                  </a:lnTo>
                  <a:lnTo>
                    <a:pt x="3794" y="7587"/>
                  </a:lnTo>
                  <a:lnTo>
                    <a:pt x="4150" y="7706"/>
                  </a:lnTo>
                  <a:lnTo>
                    <a:pt x="4564" y="7824"/>
                  </a:lnTo>
                  <a:lnTo>
                    <a:pt x="5039" y="7883"/>
                  </a:lnTo>
                  <a:lnTo>
                    <a:pt x="5572" y="7824"/>
                  </a:lnTo>
                  <a:lnTo>
                    <a:pt x="6106" y="7646"/>
                  </a:lnTo>
                  <a:lnTo>
                    <a:pt x="6283" y="7528"/>
                  </a:lnTo>
                  <a:lnTo>
                    <a:pt x="6520" y="7350"/>
                  </a:lnTo>
                  <a:lnTo>
                    <a:pt x="6758" y="7113"/>
                  </a:lnTo>
                  <a:lnTo>
                    <a:pt x="6876" y="6816"/>
                  </a:lnTo>
                  <a:lnTo>
                    <a:pt x="6935" y="6461"/>
                  </a:lnTo>
                  <a:lnTo>
                    <a:pt x="6995" y="6164"/>
                  </a:lnTo>
                  <a:lnTo>
                    <a:pt x="6935" y="5868"/>
                  </a:lnTo>
                  <a:lnTo>
                    <a:pt x="6817" y="5572"/>
                  </a:lnTo>
                  <a:lnTo>
                    <a:pt x="6580" y="5335"/>
                  </a:lnTo>
                  <a:lnTo>
                    <a:pt x="6283" y="5216"/>
                  </a:lnTo>
                  <a:lnTo>
                    <a:pt x="5987" y="5216"/>
                  </a:lnTo>
                  <a:lnTo>
                    <a:pt x="5691" y="5335"/>
                  </a:lnTo>
                  <a:lnTo>
                    <a:pt x="5454" y="5572"/>
                  </a:lnTo>
                  <a:lnTo>
                    <a:pt x="5335" y="5868"/>
                  </a:lnTo>
                  <a:lnTo>
                    <a:pt x="5335" y="6224"/>
                  </a:lnTo>
                  <a:lnTo>
                    <a:pt x="5454" y="6520"/>
                  </a:lnTo>
                  <a:lnTo>
                    <a:pt x="5691" y="6757"/>
                  </a:lnTo>
                  <a:lnTo>
                    <a:pt x="5987" y="6876"/>
                  </a:lnTo>
                  <a:lnTo>
                    <a:pt x="6343" y="6876"/>
                  </a:lnTo>
                  <a:lnTo>
                    <a:pt x="6402" y="6816"/>
                  </a:lnTo>
                  <a:lnTo>
                    <a:pt x="6224" y="7054"/>
                  </a:lnTo>
                  <a:lnTo>
                    <a:pt x="5868" y="7291"/>
                  </a:lnTo>
                  <a:lnTo>
                    <a:pt x="5454" y="7409"/>
                  </a:lnTo>
                  <a:lnTo>
                    <a:pt x="5039" y="7468"/>
                  </a:lnTo>
                  <a:lnTo>
                    <a:pt x="4683" y="7409"/>
                  </a:lnTo>
                  <a:lnTo>
                    <a:pt x="4327" y="7350"/>
                  </a:lnTo>
                  <a:lnTo>
                    <a:pt x="4090" y="7231"/>
                  </a:lnTo>
                  <a:lnTo>
                    <a:pt x="3794" y="7054"/>
                  </a:lnTo>
                  <a:lnTo>
                    <a:pt x="3616" y="6876"/>
                  </a:lnTo>
                  <a:lnTo>
                    <a:pt x="3438" y="6639"/>
                  </a:lnTo>
                  <a:lnTo>
                    <a:pt x="3261" y="6402"/>
                  </a:lnTo>
                  <a:lnTo>
                    <a:pt x="3023" y="5809"/>
                  </a:lnTo>
                  <a:lnTo>
                    <a:pt x="2846" y="5157"/>
                  </a:lnTo>
                  <a:lnTo>
                    <a:pt x="2786" y="4386"/>
                  </a:lnTo>
                  <a:lnTo>
                    <a:pt x="2727" y="3616"/>
                  </a:lnTo>
                  <a:lnTo>
                    <a:pt x="2727" y="2786"/>
                  </a:lnTo>
                  <a:lnTo>
                    <a:pt x="2727" y="2193"/>
                  </a:lnTo>
                  <a:lnTo>
                    <a:pt x="2668" y="1719"/>
                  </a:lnTo>
                  <a:lnTo>
                    <a:pt x="2549" y="1304"/>
                  </a:lnTo>
                  <a:lnTo>
                    <a:pt x="2431" y="949"/>
                  </a:lnTo>
                  <a:lnTo>
                    <a:pt x="2253" y="652"/>
                  </a:lnTo>
                  <a:lnTo>
                    <a:pt x="2075" y="474"/>
                  </a:lnTo>
                  <a:lnTo>
                    <a:pt x="1779" y="178"/>
                  </a:lnTo>
                  <a:lnTo>
                    <a:pt x="1482" y="59"/>
                  </a:lnTo>
                  <a:lnTo>
                    <a:pt x="1127"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6"/>
            <p:cNvSpPr/>
            <p:nvPr/>
          </p:nvSpPr>
          <p:spPr>
            <a:xfrm>
              <a:off x="2438725" y="3892025"/>
              <a:ext cx="97825" cy="189675"/>
            </a:xfrm>
            <a:custGeom>
              <a:avLst/>
              <a:gdLst/>
              <a:ahLst/>
              <a:cxnLst/>
              <a:rect l="l" t="t" r="r" b="b"/>
              <a:pathLst>
                <a:path w="3913" h="7587" extrusionOk="0">
                  <a:moveTo>
                    <a:pt x="3438" y="0"/>
                  </a:moveTo>
                  <a:lnTo>
                    <a:pt x="3201" y="119"/>
                  </a:lnTo>
                  <a:lnTo>
                    <a:pt x="2490" y="474"/>
                  </a:lnTo>
                  <a:lnTo>
                    <a:pt x="1660" y="949"/>
                  </a:lnTo>
                  <a:lnTo>
                    <a:pt x="949" y="1541"/>
                  </a:lnTo>
                  <a:lnTo>
                    <a:pt x="297" y="2075"/>
                  </a:lnTo>
                  <a:lnTo>
                    <a:pt x="119" y="2371"/>
                  </a:lnTo>
                  <a:lnTo>
                    <a:pt x="0" y="2608"/>
                  </a:lnTo>
                  <a:lnTo>
                    <a:pt x="0" y="2786"/>
                  </a:lnTo>
                  <a:lnTo>
                    <a:pt x="119" y="2964"/>
                  </a:lnTo>
                  <a:lnTo>
                    <a:pt x="475" y="3319"/>
                  </a:lnTo>
                  <a:lnTo>
                    <a:pt x="771" y="3794"/>
                  </a:lnTo>
                  <a:lnTo>
                    <a:pt x="1127" y="4386"/>
                  </a:lnTo>
                  <a:lnTo>
                    <a:pt x="1423" y="5038"/>
                  </a:lnTo>
                  <a:lnTo>
                    <a:pt x="1897" y="6402"/>
                  </a:lnTo>
                  <a:lnTo>
                    <a:pt x="2253" y="7587"/>
                  </a:lnTo>
                  <a:lnTo>
                    <a:pt x="3912" y="7231"/>
                  </a:lnTo>
                  <a:lnTo>
                    <a:pt x="3675" y="5572"/>
                  </a:lnTo>
                  <a:lnTo>
                    <a:pt x="3557" y="4208"/>
                  </a:lnTo>
                  <a:lnTo>
                    <a:pt x="3498" y="2964"/>
                  </a:lnTo>
                  <a:lnTo>
                    <a:pt x="3498" y="2075"/>
                  </a:lnTo>
                  <a:lnTo>
                    <a:pt x="3616" y="1245"/>
                  </a:lnTo>
                  <a:lnTo>
                    <a:pt x="3675" y="593"/>
                  </a:lnTo>
                  <a:lnTo>
                    <a:pt x="3794" y="119"/>
                  </a:lnTo>
                  <a:lnTo>
                    <a:pt x="3794"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6"/>
            <p:cNvSpPr/>
            <p:nvPr/>
          </p:nvSpPr>
          <p:spPr>
            <a:xfrm>
              <a:off x="2505400" y="4120225"/>
              <a:ext cx="72650" cy="232650"/>
            </a:xfrm>
            <a:custGeom>
              <a:avLst/>
              <a:gdLst/>
              <a:ahLst/>
              <a:cxnLst/>
              <a:rect l="l" t="t" r="r" b="b"/>
              <a:pathLst>
                <a:path w="2906" h="9306" extrusionOk="0">
                  <a:moveTo>
                    <a:pt x="1838" y="0"/>
                  </a:moveTo>
                  <a:lnTo>
                    <a:pt x="1" y="415"/>
                  </a:lnTo>
                  <a:lnTo>
                    <a:pt x="1245" y="4031"/>
                  </a:lnTo>
                  <a:lnTo>
                    <a:pt x="2194" y="6994"/>
                  </a:lnTo>
                  <a:lnTo>
                    <a:pt x="2905" y="9306"/>
                  </a:lnTo>
                  <a:lnTo>
                    <a:pt x="2609" y="6876"/>
                  </a:lnTo>
                  <a:lnTo>
                    <a:pt x="2253" y="3793"/>
                  </a:lnTo>
                  <a:lnTo>
                    <a:pt x="1838"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6"/>
            <p:cNvSpPr/>
            <p:nvPr/>
          </p:nvSpPr>
          <p:spPr>
            <a:xfrm>
              <a:off x="2157175" y="2456150"/>
              <a:ext cx="263800" cy="1197325"/>
            </a:xfrm>
            <a:custGeom>
              <a:avLst/>
              <a:gdLst/>
              <a:ahLst/>
              <a:cxnLst/>
              <a:rect l="l" t="t" r="r" b="b"/>
              <a:pathLst>
                <a:path w="10552" h="47893" extrusionOk="0">
                  <a:moveTo>
                    <a:pt x="1" y="1"/>
                  </a:moveTo>
                  <a:lnTo>
                    <a:pt x="10492" y="47892"/>
                  </a:lnTo>
                  <a:lnTo>
                    <a:pt x="10551" y="47833"/>
                  </a:lnTo>
                  <a:lnTo>
                    <a:pt x="60" y="1"/>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6"/>
            <p:cNvSpPr/>
            <p:nvPr/>
          </p:nvSpPr>
          <p:spPr>
            <a:xfrm>
              <a:off x="2157175" y="2456150"/>
              <a:ext cx="263800" cy="1197325"/>
            </a:xfrm>
            <a:custGeom>
              <a:avLst/>
              <a:gdLst/>
              <a:ahLst/>
              <a:cxnLst/>
              <a:rect l="l" t="t" r="r" b="b"/>
              <a:pathLst>
                <a:path w="10552" h="47893" fill="none" extrusionOk="0">
                  <a:moveTo>
                    <a:pt x="1" y="1"/>
                  </a:moveTo>
                  <a:lnTo>
                    <a:pt x="10492" y="47892"/>
                  </a:lnTo>
                  <a:lnTo>
                    <a:pt x="10551" y="47833"/>
                  </a:lnTo>
                  <a:lnTo>
                    <a:pt x="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2166075" y="2453200"/>
              <a:ext cx="266750" cy="1197300"/>
            </a:xfrm>
            <a:custGeom>
              <a:avLst/>
              <a:gdLst/>
              <a:ahLst/>
              <a:cxnLst/>
              <a:rect l="l" t="t" r="r" b="b"/>
              <a:pathLst>
                <a:path w="10670" h="47892" extrusionOk="0">
                  <a:moveTo>
                    <a:pt x="119" y="0"/>
                  </a:moveTo>
                  <a:lnTo>
                    <a:pt x="0" y="60"/>
                  </a:lnTo>
                  <a:lnTo>
                    <a:pt x="10610" y="47892"/>
                  </a:lnTo>
                  <a:lnTo>
                    <a:pt x="10669" y="47892"/>
                  </a:lnTo>
                  <a:lnTo>
                    <a:pt x="119" y="0"/>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2166075" y="2453200"/>
              <a:ext cx="266750" cy="1197300"/>
            </a:xfrm>
            <a:custGeom>
              <a:avLst/>
              <a:gdLst/>
              <a:ahLst/>
              <a:cxnLst/>
              <a:rect l="l" t="t" r="r" b="b"/>
              <a:pathLst>
                <a:path w="10670" h="47892" fill="none" extrusionOk="0">
                  <a:moveTo>
                    <a:pt x="0" y="60"/>
                  </a:moveTo>
                  <a:lnTo>
                    <a:pt x="10610" y="47892"/>
                  </a:lnTo>
                  <a:lnTo>
                    <a:pt x="10669" y="47892"/>
                  </a:lnTo>
                  <a:lnTo>
                    <a:pt x="1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2174975" y="2451700"/>
              <a:ext cx="269700" cy="1195850"/>
            </a:xfrm>
            <a:custGeom>
              <a:avLst/>
              <a:gdLst/>
              <a:ahLst/>
              <a:cxnLst/>
              <a:rect l="l" t="t" r="r" b="b"/>
              <a:pathLst>
                <a:path w="10788" h="47834" extrusionOk="0">
                  <a:moveTo>
                    <a:pt x="0" y="1"/>
                  </a:moveTo>
                  <a:lnTo>
                    <a:pt x="10669" y="47833"/>
                  </a:lnTo>
                  <a:lnTo>
                    <a:pt x="10788" y="47833"/>
                  </a:lnTo>
                  <a:lnTo>
                    <a:pt x="119" y="1"/>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2174975" y="2451700"/>
              <a:ext cx="269700" cy="1195850"/>
            </a:xfrm>
            <a:custGeom>
              <a:avLst/>
              <a:gdLst/>
              <a:ahLst/>
              <a:cxnLst/>
              <a:rect l="l" t="t" r="r" b="b"/>
              <a:pathLst>
                <a:path w="10788" h="47834" fill="none" extrusionOk="0">
                  <a:moveTo>
                    <a:pt x="0" y="1"/>
                  </a:moveTo>
                  <a:lnTo>
                    <a:pt x="10669" y="47833"/>
                  </a:lnTo>
                  <a:lnTo>
                    <a:pt x="10788" y="47833"/>
                  </a:lnTo>
                  <a:lnTo>
                    <a:pt x="1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a:off x="2146800" y="2457650"/>
              <a:ext cx="263800" cy="1197300"/>
            </a:xfrm>
            <a:custGeom>
              <a:avLst/>
              <a:gdLst/>
              <a:ahLst/>
              <a:cxnLst/>
              <a:rect l="l" t="t" r="r" b="b"/>
              <a:pathLst>
                <a:path w="10552" h="47892" extrusionOk="0">
                  <a:moveTo>
                    <a:pt x="1" y="0"/>
                  </a:moveTo>
                  <a:lnTo>
                    <a:pt x="10433" y="47892"/>
                  </a:lnTo>
                  <a:lnTo>
                    <a:pt x="10551" y="47892"/>
                  </a:lnTo>
                  <a:lnTo>
                    <a:pt x="119" y="0"/>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2146800" y="2457650"/>
              <a:ext cx="263800" cy="1197300"/>
            </a:xfrm>
            <a:custGeom>
              <a:avLst/>
              <a:gdLst/>
              <a:ahLst/>
              <a:cxnLst/>
              <a:rect l="l" t="t" r="r" b="b"/>
              <a:pathLst>
                <a:path w="10552" h="47892" fill="none" extrusionOk="0">
                  <a:moveTo>
                    <a:pt x="1" y="0"/>
                  </a:moveTo>
                  <a:lnTo>
                    <a:pt x="10433" y="47892"/>
                  </a:lnTo>
                  <a:lnTo>
                    <a:pt x="10551" y="47892"/>
                  </a:lnTo>
                  <a:lnTo>
                    <a:pt x="1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p:nvPr/>
          </p:nvSpPr>
          <p:spPr>
            <a:xfrm>
              <a:off x="2137925" y="2459125"/>
              <a:ext cx="260825" cy="1198800"/>
            </a:xfrm>
            <a:custGeom>
              <a:avLst/>
              <a:gdLst/>
              <a:ahLst/>
              <a:cxnLst/>
              <a:rect l="l" t="t" r="r" b="b"/>
              <a:pathLst>
                <a:path w="10433" h="47952" extrusionOk="0">
                  <a:moveTo>
                    <a:pt x="119" y="0"/>
                  </a:moveTo>
                  <a:lnTo>
                    <a:pt x="0" y="60"/>
                  </a:lnTo>
                  <a:lnTo>
                    <a:pt x="10373" y="47951"/>
                  </a:lnTo>
                  <a:lnTo>
                    <a:pt x="10432" y="47951"/>
                  </a:lnTo>
                  <a:lnTo>
                    <a:pt x="119" y="0"/>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6"/>
            <p:cNvSpPr/>
            <p:nvPr/>
          </p:nvSpPr>
          <p:spPr>
            <a:xfrm>
              <a:off x="2137925" y="2459125"/>
              <a:ext cx="260825" cy="1198800"/>
            </a:xfrm>
            <a:custGeom>
              <a:avLst/>
              <a:gdLst/>
              <a:ahLst/>
              <a:cxnLst/>
              <a:rect l="l" t="t" r="r" b="b"/>
              <a:pathLst>
                <a:path w="10433" h="47952" fill="none" extrusionOk="0">
                  <a:moveTo>
                    <a:pt x="0" y="60"/>
                  </a:moveTo>
                  <a:lnTo>
                    <a:pt x="10373" y="47951"/>
                  </a:lnTo>
                  <a:lnTo>
                    <a:pt x="10432" y="47951"/>
                  </a:lnTo>
                  <a:lnTo>
                    <a:pt x="1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6"/>
            <p:cNvSpPr/>
            <p:nvPr/>
          </p:nvSpPr>
          <p:spPr>
            <a:xfrm>
              <a:off x="2348325" y="3631225"/>
              <a:ext cx="145250" cy="43000"/>
            </a:xfrm>
            <a:custGeom>
              <a:avLst/>
              <a:gdLst/>
              <a:ahLst/>
              <a:cxnLst/>
              <a:rect l="l" t="t" r="r" b="b"/>
              <a:pathLst>
                <a:path w="5810" h="1720" extrusionOk="0">
                  <a:moveTo>
                    <a:pt x="5513" y="0"/>
                  </a:moveTo>
                  <a:lnTo>
                    <a:pt x="119" y="1186"/>
                  </a:lnTo>
                  <a:lnTo>
                    <a:pt x="1" y="1245"/>
                  </a:lnTo>
                  <a:lnTo>
                    <a:pt x="1" y="1423"/>
                  </a:lnTo>
                  <a:lnTo>
                    <a:pt x="1" y="1541"/>
                  </a:lnTo>
                  <a:lnTo>
                    <a:pt x="119" y="1719"/>
                  </a:lnTo>
                  <a:lnTo>
                    <a:pt x="238" y="1719"/>
                  </a:lnTo>
                  <a:lnTo>
                    <a:pt x="5632" y="534"/>
                  </a:lnTo>
                  <a:lnTo>
                    <a:pt x="5750" y="475"/>
                  </a:lnTo>
                  <a:lnTo>
                    <a:pt x="5810" y="297"/>
                  </a:lnTo>
                  <a:lnTo>
                    <a:pt x="5750" y="119"/>
                  </a:lnTo>
                  <a:lnTo>
                    <a:pt x="5691" y="0"/>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6"/>
            <p:cNvSpPr/>
            <p:nvPr/>
          </p:nvSpPr>
          <p:spPr>
            <a:xfrm>
              <a:off x="2148300" y="3265225"/>
              <a:ext cx="57800" cy="87450"/>
            </a:xfrm>
            <a:custGeom>
              <a:avLst/>
              <a:gdLst/>
              <a:ahLst/>
              <a:cxnLst/>
              <a:rect l="l" t="t" r="r" b="b"/>
              <a:pathLst>
                <a:path w="2312" h="3498" extrusionOk="0">
                  <a:moveTo>
                    <a:pt x="1008" y="0"/>
                  </a:moveTo>
                  <a:lnTo>
                    <a:pt x="0" y="3201"/>
                  </a:lnTo>
                  <a:lnTo>
                    <a:pt x="1245" y="3497"/>
                  </a:lnTo>
                  <a:lnTo>
                    <a:pt x="2312" y="178"/>
                  </a:lnTo>
                  <a:lnTo>
                    <a:pt x="1008" y="0"/>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6"/>
            <p:cNvSpPr/>
            <p:nvPr/>
          </p:nvSpPr>
          <p:spPr>
            <a:xfrm>
              <a:off x="2185325" y="3265225"/>
              <a:ext cx="195625" cy="118550"/>
            </a:xfrm>
            <a:custGeom>
              <a:avLst/>
              <a:gdLst/>
              <a:ahLst/>
              <a:cxnLst/>
              <a:rect l="l" t="t" r="r" b="b"/>
              <a:pathLst>
                <a:path w="7825" h="4742" extrusionOk="0">
                  <a:moveTo>
                    <a:pt x="2431" y="0"/>
                  </a:moveTo>
                  <a:lnTo>
                    <a:pt x="1661" y="119"/>
                  </a:lnTo>
                  <a:lnTo>
                    <a:pt x="1246" y="178"/>
                  </a:lnTo>
                  <a:lnTo>
                    <a:pt x="831" y="178"/>
                  </a:lnTo>
                  <a:lnTo>
                    <a:pt x="1" y="2667"/>
                  </a:lnTo>
                  <a:lnTo>
                    <a:pt x="1957" y="3675"/>
                  </a:lnTo>
                  <a:lnTo>
                    <a:pt x="3379" y="4386"/>
                  </a:lnTo>
                  <a:lnTo>
                    <a:pt x="3854" y="4683"/>
                  </a:lnTo>
                  <a:lnTo>
                    <a:pt x="4150" y="4742"/>
                  </a:lnTo>
                  <a:lnTo>
                    <a:pt x="4269" y="4742"/>
                  </a:lnTo>
                  <a:lnTo>
                    <a:pt x="4387" y="4683"/>
                  </a:lnTo>
                  <a:lnTo>
                    <a:pt x="4506" y="4505"/>
                  </a:lnTo>
                  <a:lnTo>
                    <a:pt x="4683" y="4327"/>
                  </a:lnTo>
                  <a:lnTo>
                    <a:pt x="4980" y="4090"/>
                  </a:lnTo>
                  <a:lnTo>
                    <a:pt x="5158" y="3971"/>
                  </a:lnTo>
                  <a:lnTo>
                    <a:pt x="5217" y="3794"/>
                  </a:lnTo>
                  <a:lnTo>
                    <a:pt x="5335" y="3557"/>
                  </a:lnTo>
                  <a:lnTo>
                    <a:pt x="5335" y="3319"/>
                  </a:lnTo>
                  <a:lnTo>
                    <a:pt x="5335" y="3260"/>
                  </a:lnTo>
                  <a:lnTo>
                    <a:pt x="5810" y="3616"/>
                  </a:lnTo>
                  <a:lnTo>
                    <a:pt x="6284" y="3853"/>
                  </a:lnTo>
                  <a:lnTo>
                    <a:pt x="6639" y="4031"/>
                  </a:lnTo>
                  <a:lnTo>
                    <a:pt x="6877" y="4090"/>
                  </a:lnTo>
                  <a:lnTo>
                    <a:pt x="7173" y="4090"/>
                  </a:lnTo>
                  <a:lnTo>
                    <a:pt x="7232" y="3971"/>
                  </a:lnTo>
                  <a:lnTo>
                    <a:pt x="7173" y="3853"/>
                  </a:lnTo>
                  <a:lnTo>
                    <a:pt x="6995" y="3675"/>
                  </a:lnTo>
                  <a:lnTo>
                    <a:pt x="6758" y="3379"/>
                  </a:lnTo>
                  <a:lnTo>
                    <a:pt x="6106" y="2727"/>
                  </a:lnTo>
                  <a:lnTo>
                    <a:pt x="5573" y="2193"/>
                  </a:lnTo>
                  <a:lnTo>
                    <a:pt x="5454" y="2075"/>
                  </a:lnTo>
                  <a:lnTo>
                    <a:pt x="5454" y="2015"/>
                  </a:lnTo>
                  <a:lnTo>
                    <a:pt x="5573" y="2075"/>
                  </a:lnTo>
                  <a:lnTo>
                    <a:pt x="6817" y="2549"/>
                  </a:lnTo>
                  <a:lnTo>
                    <a:pt x="7114" y="2667"/>
                  </a:lnTo>
                  <a:lnTo>
                    <a:pt x="7410" y="2727"/>
                  </a:lnTo>
                  <a:lnTo>
                    <a:pt x="7647" y="2727"/>
                  </a:lnTo>
                  <a:lnTo>
                    <a:pt x="7766" y="2667"/>
                  </a:lnTo>
                  <a:lnTo>
                    <a:pt x="7825" y="2608"/>
                  </a:lnTo>
                  <a:lnTo>
                    <a:pt x="7825" y="2549"/>
                  </a:lnTo>
                  <a:lnTo>
                    <a:pt x="7766" y="2430"/>
                  </a:lnTo>
                  <a:lnTo>
                    <a:pt x="7529" y="2193"/>
                  </a:lnTo>
                  <a:lnTo>
                    <a:pt x="7114" y="1897"/>
                  </a:lnTo>
                  <a:lnTo>
                    <a:pt x="6639" y="1601"/>
                  </a:lnTo>
                  <a:lnTo>
                    <a:pt x="5395" y="949"/>
                  </a:lnTo>
                  <a:lnTo>
                    <a:pt x="4209" y="356"/>
                  </a:lnTo>
                  <a:lnTo>
                    <a:pt x="3735" y="119"/>
                  </a:lnTo>
                  <a:lnTo>
                    <a:pt x="3261" y="0"/>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6"/>
            <p:cNvSpPr/>
            <p:nvPr/>
          </p:nvSpPr>
          <p:spPr>
            <a:xfrm>
              <a:off x="1948250" y="2859200"/>
              <a:ext cx="69675" cy="161550"/>
            </a:xfrm>
            <a:custGeom>
              <a:avLst/>
              <a:gdLst/>
              <a:ahLst/>
              <a:cxnLst/>
              <a:rect l="l" t="t" r="r" b="b"/>
              <a:pathLst>
                <a:path w="2787" h="6462" extrusionOk="0">
                  <a:moveTo>
                    <a:pt x="0" y="1"/>
                  </a:moveTo>
                  <a:lnTo>
                    <a:pt x="0" y="6284"/>
                  </a:lnTo>
                  <a:lnTo>
                    <a:pt x="2786" y="6461"/>
                  </a:lnTo>
                  <a:lnTo>
                    <a:pt x="534" y="5750"/>
                  </a:lnTo>
                  <a:lnTo>
                    <a:pt x="0"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6"/>
            <p:cNvSpPr/>
            <p:nvPr/>
          </p:nvSpPr>
          <p:spPr>
            <a:xfrm>
              <a:off x="1986775" y="3059250"/>
              <a:ext cx="45950" cy="81525"/>
            </a:xfrm>
            <a:custGeom>
              <a:avLst/>
              <a:gdLst/>
              <a:ahLst/>
              <a:cxnLst/>
              <a:rect l="l" t="t" r="r" b="b"/>
              <a:pathLst>
                <a:path w="1838" h="3261" extrusionOk="0">
                  <a:moveTo>
                    <a:pt x="1245" y="0"/>
                  </a:moveTo>
                  <a:lnTo>
                    <a:pt x="1" y="2312"/>
                  </a:lnTo>
                  <a:lnTo>
                    <a:pt x="1838" y="3260"/>
                  </a:lnTo>
                  <a:lnTo>
                    <a:pt x="771" y="2075"/>
                  </a:lnTo>
                  <a:lnTo>
                    <a:pt x="1245"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6"/>
            <p:cNvSpPr/>
            <p:nvPr/>
          </p:nvSpPr>
          <p:spPr>
            <a:xfrm>
              <a:off x="1835625" y="3526025"/>
              <a:ext cx="75600" cy="724600"/>
            </a:xfrm>
            <a:custGeom>
              <a:avLst/>
              <a:gdLst/>
              <a:ahLst/>
              <a:cxnLst/>
              <a:rect l="l" t="t" r="r" b="b"/>
              <a:pathLst>
                <a:path w="3024" h="28984" extrusionOk="0">
                  <a:moveTo>
                    <a:pt x="1" y="0"/>
                  </a:moveTo>
                  <a:lnTo>
                    <a:pt x="1008" y="11025"/>
                  </a:lnTo>
                  <a:lnTo>
                    <a:pt x="1779" y="19026"/>
                  </a:lnTo>
                  <a:lnTo>
                    <a:pt x="2135" y="23353"/>
                  </a:lnTo>
                  <a:lnTo>
                    <a:pt x="2135" y="24479"/>
                  </a:lnTo>
                  <a:lnTo>
                    <a:pt x="2135" y="25309"/>
                  </a:lnTo>
                  <a:lnTo>
                    <a:pt x="2016" y="25724"/>
                  </a:lnTo>
                  <a:lnTo>
                    <a:pt x="1898" y="26080"/>
                  </a:lnTo>
                  <a:lnTo>
                    <a:pt x="1779" y="26435"/>
                  </a:lnTo>
                  <a:lnTo>
                    <a:pt x="1542" y="26850"/>
                  </a:lnTo>
                  <a:lnTo>
                    <a:pt x="1364" y="27206"/>
                  </a:lnTo>
                  <a:lnTo>
                    <a:pt x="1246" y="27561"/>
                  </a:lnTo>
                  <a:lnTo>
                    <a:pt x="1186" y="27917"/>
                  </a:lnTo>
                  <a:lnTo>
                    <a:pt x="1186" y="28213"/>
                  </a:lnTo>
                  <a:lnTo>
                    <a:pt x="1246" y="28451"/>
                  </a:lnTo>
                  <a:lnTo>
                    <a:pt x="1364" y="28688"/>
                  </a:lnTo>
                  <a:lnTo>
                    <a:pt x="1483" y="28865"/>
                  </a:lnTo>
                  <a:lnTo>
                    <a:pt x="1601" y="28984"/>
                  </a:lnTo>
                  <a:lnTo>
                    <a:pt x="1542" y="28688"/>
                  </a:lnTo>
                  <a:lnTo>
                    <a:pt x="1542" y="28391"/>
                  </a:lnTo>
                  <a:lnTo>
                    <a:pt x="1601" y="28036"/>
                  </a:lnTo>
                  <a:lnTo>
                    <a:pt x="1779" y="27680"/>
                  </a:lnTo>
                  <a:lnTo>
                    <a:pt x="2194" y="26909"/>
                  </a:lnTo>
                  <a:lnTo>
                    <a:pt x="2727" y="26139"/>
                  </a:lnTo>
                  <a:lnTo>
                    <a:pt x="2846" y="25902"/>
                  </a:lnTo>
                  <a:lnTo>
                    <a:pt x="2905" y="25724"/>
                  </a:lnTo>
                  <a:lnTo>
                    <a:pt x="3024" y="25191"/>
                  </a:lnTo>
                  <a:lnTo>
                    <a:pt x="3024" y="24598"/>
                  </a:lnTo>
                  <a:lnTo>
                    <a:pt x="3024" y="23946"/>
                  </a:lnTo>
                  <a:lnTo>
                    <a:pt x="2846" y="22464"/>
                  </a:lnTo>
                  <a:lnTo>
                    <a:pt x="2787" y="21694"/>
                  </a:lnTo>
                  <a:lnTo>
                    <a:pt x="2727" y="20923"/>
                  </a:lnTo>
                  <a:lnTo>
                    <a:pt x="2431" y="16715"/>
                  </a:lnTo>
                  <a:lnTo>
                    <a:pt x="1838" y="9661"/>
                  </a:lnTo>
                  <a:lnTo>
                    <a:pt x="1068"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6"/>
            <p:cNvSpPr/>
            <p:nvPr/>
          </p:nvSpPr>
          <p:spPr>
            <a:xfrm>
              <a:off x="2006050" y="2773250"/>
              <a:ext cx="170425" cy="108200"/>
            </a:xfrm>
            <a:custGeom>
              <a:avLst/>
              <a:gdLst/>
              <a:ahLst/>
              <a:cxnLst/>
              <a:rect l="l" t="t" r="r" b="b"/>
              <a:pathLst>
                <a:path w="6817" h="4328" extrusionOk="0">
                  <a:moveTo>
                    <a:pt x="0" y="1"/>
                  </a:moveTo>
                  <a:lnTo>
                    <a:pt x="0" y="297"/>
                  </a:lnTo>
                  <a:lnTo>
                    <a:pt x="119" y="653"/>
                  </a:lnTo>
                  <a:lnTo>
                    <a:pt x="237" y="949"/>
                  </a:lnTo>
                  <a:lnTo>
                    <a:pt x="356" y="1305"/>
                  </a:lnTo>
                  <a:lnTo>
                    <a:pt x="830" y="1957"/>
                  </a:lnTo>
                  <a:lnTo>
                    <a:pt x="1304" y="2609"/>
                  </a:lnTo>
                  <a:lnTo>
                    <a:pt x="1897" y="3202"/>
                  </a:lnTo>
                  <a:lnTo>
                    <a:pt x="2489" y="3676"/>
                  </a:lnTo>
                  <a:lnTo>
                    <a:pt x="3082" y="4031"/>
                  </a:lnTo>
                  <a:lnTo>
                    <a:pt x="3556" y="4209"/>
                  </a:lnTo>
                  <a:lnTo>
                    <a:pt x="3971" y="4269"/>
                  </a:lnTo>
                  <a:lnTo>
                    <a:pt x="4386" y="4328"/>
                  </a:lnTo>
                  <a:lnTo>
                    <a:pt x="4742" y="4269"/>
                  </a:lnTo>
                  <a:lnTo>
                    <a:pt x="5157" y="4091"/>
                  </a:lnTo>
                  <a:lnTo>
                    <a:pt x="5512" y="3854"/>
                  </a:lnTo>
                  <a:lnTo>
                    <a:pt x="5927" y="3498"/>
                  </a:lnTo>
                  <a:lnTo>
                    <a:pt x="6342" y="2965"/>
                  </a:lnTo>
                  <a:lnTo>
                    <a:pt x="6816" y="2313"/>
                  </a:lnTo>
                  <a:lnTo>
                    <a:pt x="0" y="1"/>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6"/>
            <p:cNvSpPr/>
            <p:nvPr/>
          </p:nvSpPr>
          <p:spPr>
            <a:xfrm>
              <a:off x="1961575" y="2608775"/>
              <a:ext cx="283050" cy="229700"/>
            </a:xfrm>
            <a:custGeom>
              <a:avLst/>
              <a:gdLst/>
              <a:ahLst/>
              <a:cxnLst/>
              <a:rect l="l" t="t" r="r" b="b"/>
              <a:pathLst>
                <a:path w="11322" h="9188" extrusionOk="0">
                  <a:moveTo>
                    <a:pt x="2313" y="1"/>
                  </a:moveTo>
                  <a:lnTo>
                    <a:pt x="1957" y="60"/>
                  </a:lnTo>
                  <a:lnTo>
                    <a:pt x="1661" y="119"/>
                  </a:lnTo>
                  <a:lnTo>
                    <a:pt x="1364" y="297"/>
                  </a:lnTo>
                  <a:lnTo>
                    <a:pt x="1127" y="475"/>
                  </a:lnTo>
                  <a:lnTo>
                    <a:pt x="890" y="712"/>
                  </a:lnTo>
                  <a:lnTo>
                    <a:pt x="653" y="949"/>
                  </a:lnTo>
                  <a:lnTo>
                    <a:pt x="475" y="1246"/>
                  </a:lnTo>
                  <a:lnTo>
                    <a:pt x="297" y="1542"/>
                  </a:lnTo>
                  <a:lnTo>
                    <a:pt x="179" y="1897"/>
                  </a:lnTo>
                  <a:lnTo>
                    <a:pt x="119" y="2194"/>
                  </a:lnTo>
                  <a:lnTo>
                    <a:pt x="60" y="2549"/>
                  </a:lnTo>
                  <a:lnTo>
                    <a:pt x="1" y="2964"/>
                  </a:lnTo>
                  <a:lnTo>
                    <a:pt x="60" y="3320"/>
                  </a:lnTo>
                  <a:lnTo>
                    <a:pt x="119" y="3676"/>
                  </a:lnTo>
                  <a:lnTo>
                    <a:pt x="357" y="4387"/>
                  </a:lnTo>
                  <a:lnTo>
                    <a:pt x="653" y="5039"/>
                  </a:lnTo>
                  <a:lnTo>
                    <a:pt x="1009" y="5691"/>
                  </a:lnTo>
                  <a:lnTo>
                    <a:pt x="1542" y="6284"/>
                  </a:lnTo>
                  <a:lnTo>
                    <a:pt x="2135" y="6876"/>
                  </a:lnTo>
                  <a:lnTo>
                    <a:pt x="2787" y="7410"/>
                  </a:lnTo>
                  <a:lnTo>
                    <a:pt x="3617" y="7943"/>
                  </a:lnTo>
                  <a:lnTo>
                    <a:pt x="4506" y="8477"/>
                  </a:lnTo>
                  <a:lnTo>
                    <a:pt x="4920" y="8654"/>
                  </a:lnTo>
                  <a:lnTo>
                    <a:pt x="5395" y="8832"/>
                  </a:lnTo>
                  <a:lnTo>
                    <a:pt x="6343" y="9069"/>
                  </a:lnTo>
                  <a:lnTo>
                    <a:pt x="7291" y="9188"/>
                  </a:lnTo>
                  <a:lnTo>
                    <a:pt x="8240" y="9188"/>
                  </a:lnTo>
                  <a:lnTo>
                    <a:pt x="9129" y="9010"/>
                  </a:lnTo>
                  <a:lnTo>
                    <a:pt x="9484" y="8892"/>
                  </a:lnTo>
                  <a:lnTo>
                    <a:pt x="9840" y="8773"/>
                  </a:lnTo>
                  <a:lnTo>
                    <a:pt x="10196" y="8595"/>
                  </a:lnTo>
                  <a:lnTo>
                    <a:pt x="10492" y="8417"/>
                  </a:lnTo>
                  <a:lnTo>
                    <a:pt x="10729" y="8180"/>
                  </a:lnTo>
                  <a:lnTo>
                    <a:pt x="10907" y="7884"/>
                  </a:lnTo>
                  <a:lnTo>
                    <a:pt x="11085" y="7647"/>
                  </a:lnTo>
                  <a:lnTo>
                    <a:pt x="11203" y="7351"/>
                  </a:lnTo>
                  <a:lnTo>
                    <a:pt x="11322" y="6817"/>
                  </a:lnTo>
                  <a:lnTo>
                    <a:pt x="11322" y="6224"/>
                  </a:lnTo>
                  <a:lnTo>
                    <a:pt x="11203" y="5691"/>
                  </a:lnTo>
                  <a:lnTo>
                    <a:pt x="10966" y="5098"/>
                  </a:lnTo>
                  <a:lnTo>
                    <a:pt x="10670" y="4565"/>
                  </a:lnTo>
                  <a:lnTo>
                    <a:pt x="10314" y="4031"/>
                  </a:lnTo>
                  <a:lnTo>
                    <a:pt x="9840" y="3498"/>
                  </a:lnTo>
                  <a:lnTo>
                    <a:pt x="9603" y="3261"/>
                  </a:lnTo>
                  <a:lnTo>
                    <a:pt x="9247" y="2964"/>
                  </a:lnTo>
                  <a:lnTo>
                    <a:pt x="8299" y="2372"/>
                  </a:lnTo>
                  <a:lnTo>
                    <a:pt x="7173" y="1838"/>
                  </a:lnTo>
                  <a:lnTo>
                    <a:pt x="5987" y="1246"/>
                  </a:lnTo>
                  <a:lnTo>
                    <a:pt x="3913" y="356"/>
                  </a:lnTo>
                  <a:lnTo>
                    <a:pt x="3024" y="1"/>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6"/>
            <p:cNvSpPr/>
            <p:nvPr/>
          </p:nvSpPr>
          <p:spPr>
            <a:xfrm>
              <a:off x="2026775" y="2548025"/>
              <a:ext cx="207475" cy="217850"/>
            </a:xfrm>
            <a:custGeom>
              <a:avLst/>
              <a:gdLst/>
              <a:ahLst/>
              <a:cxnLst/>
              <a:rect l="l" t="t" r="r" b="b"/>
              <a:pathLst>
                <a:path w="8299" h="8714" extrusionOk="0">
                  <a:moveTo>
                    <a:pt x="2787" y="1"/>
                  </a:moveTo>
                  <a:lnTo>
                    <a:pt x="2135" y="60"/>
                  </a:lnTo>
                  <a:lnTo>
                    <a:pt x="1601" y="238"/>
                  </a:lnTo>
                  <a:lnTo>
                    <a:pt x="1364" y="356"/>
                  </a:lnTo>
                  <a:lnTo>
                    <a:pt x="1186" y="475"/>
                  </a:lnTo>
                  <a:lnTo>
                    <a:pt x="1068" y="653"/>
                  </a:lnTo>
                  <a:lnTo>
                    <a:pt x="949" y="890"/>
                  </a:lnTo>
                  <a:lnTo>
                    <a:pt x="357" y="2549"/>
                  </a:lnTo>
                  <a:lnTo>
                    <a:pt x="1" y="3676"/>
                  </a:lnTo>
                  <a:lnTo>
                    <a:pt x="1" y="4209"/>
                  </a:lnTo>
                  <a:lnTo>
                    <a:pt x="60" y="4802"/>
                  </a:lnTo>
                  <a:lnTo>
                    <a:pt x="179" y="5454"/>
                  </a:lnTo>
                  <a:lnTo>
                    <a:pt x="297" y="5809"/>
                  </a:lnTo>
                  <a:lnTo>
                    <a:pt x="534" y="6224"/>
                  </a:lnTo>
                  <a:lnTo>
                    <a:pt x="771" y="6580"/>
                  </a:lnTo>
                  <a:lnTo>
                    <a:pt x="1068" y="6995"/>
                  </a:lnTo>
                  <a:lnTo>
                    <a:pt x="1423" y="7350"/>
                  </a:lnTo>
                  <a:lnTo>
                    <a:pt x="1838" y="7706"/>
                  </a:lnTo>
                  <a:lnTo>
                    <a:pt x="2372" y="8002"/>
                  </a:lnTo>
                  <a:lnTo>
                    <a:pt x="3024" y="8299"/>
                  </a:lnTo>
                  <a:lnTo>
                    <a:pt x="3616" y="8536"/>
                  </a:lnTo>
                  <a:lnTo>
                    <a:pt x="4209" y="8654"/>
                  </a:lnTo>
                  <a:lnTo>
                    <a:pt x="4743" y="8714"/>
                  </a:lnTo>
                  <a:lnTo>
                    <a:pt x="5217" y="8714"/>
                  </a:lnTo>
                  <a:lnTo>
                    <a:pt x="5691" y="8595"/>
                  </a:lnTo>
                  <a:lnTo>
                    <a:pt x="6047" y="8477"/>
                  </a:lnTo>
                  <a:lnTo>
                    <a:pt x="6402" y="8299"/>
                  </a:lnTo>
                  <a:lnTo>
                    <a:pt x="6699" y="8062"/>
                  </a:lnTo>
                  <a:lnTo>
                    <a:pt x="7173" y="7647"/>
                  </a:lnTo>
                  <a:lnTo>
                    <a:pt x="7528" y="7173"/>
                  </a:lnTo>
                  <a:lnTo>
                    <a:pt x="7706" y="6876"/>
                  </a:lnTo>
                  <a:lnTo>
                    <a:pt x="7766" y="6758"/>
                  </a:lnTo>
                  <a:lnTo>
                    <a:pt x="7943" y="6343"/>
                  </a:lnTo>
                  <a:lnTo>
                    <a:pt x="8121" y="5809"/>
                  </a:lnTo>
                  <a:lnTo>
                    <a:pt x="8299" y="5157"/>
                  </a:lnTo>
                  <a:lnTo>
                    <a:pt x="8299" y="4683"/>
                  </a:lnTo>
                  <a:lnTo>
                    <a:pt x="8299" y="4268"/>
                  </a:lnTo>
                  <a:lnTo>
                    <a:pt x="8180" y="3735"/>
                  </a:lnTo>
                  <a:lnTo>
                    <a:pt x="7943" y="3201"/>
                  </a:lnTo>
                  <a:lnTo>
                    <a:pt x="7588" y="2668"/>
                  </a:lnTo>
                  <a:lnTo>
                    <a:pt x="7173" y="2134"/>
                  </a:lnTo>
                  <a:lnTo>
                    <a:pt x="6580" y="1601"/>
                  </a:lnTo>
                  <a:lnTo>
                    <a:pt x="5869" y="1008"/>
                  </a:lnTo>
                  <a:lnTo>
                    <a:pt x="5454" y="771"/>
                  </a:lnTo>
                  <a:lnTo>
                    <a:pt x="5098" y="534"/>
                  </a:lnTo>
                  <a:lnTo>
                    <a:pt x="4268" y="238"/>
                  </a:lnTo>
                  <a:lnTo>
                    <a:pt x="3498"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6"/>
            <p:cNvSpPr/>
            <p:nvPr/>
          </p:nvSpPr>
          <p:spPr>
            <a:xfrm>
              <a:off x="2017900" y="2639900"/>
              <a:ext cx="198575" cy="142275"/>
            </a:xfrm>
            <a:custGeom>
              <a:avLst/>
              <a:gdLst/>
              <a:ahLst/>
              <a:cxnLst/>
              <a:rect l="l" t="t" r="r" b="b"/>
              <a:pathLst>
                <a:path w="7943" h="5691" extrusionOk="0">
                  <a:moveTo>
                    <a:pt x="356" y="1"/>
                  </a:moveTo>
                  <a:lnTo>
                    <a:pt x="60" y="1008"/>
                  </a:lnTo>
                  <a:lnTo>
                    <a:pt x="0" y="1364"/>
                  </a:lnTo>
                  <a:lnTo>
                    <a:pt x="0" y="1719"/>
                  </a:lnTo>
                  <a:lnTo>
                    <a:pt x="0" y="2075"/>
                  </a:lnTo>
                  <a:lnTo>
                    <a:pt x="119" y="2431"/>
                  </a:lnTo>
                  <a:lnTo>
                    <a:pt x="356" y="2846"/>
                  </a:lnTo>
                  <a:lnTo>
                    <a:pt x="593" y="3320"/>
                  </a:lnTo>
                  <a:lnTo>
                    <a:pt x="949" y="3794"/>
                  </a:lnTo>
                  <a:lnTo>
                    <a:pt x="1364" y="4268"/>
                  </a:lnTo>
                  <a:lnTo>
                    <a:pt x="1838" y="4742"/>
                  </a:lnTo>
                  <a:lnTo>
                    <a:pt x="2430" y="5098"/>
                  </a:lnTo>
                  <a:lnTo>
                    <a:pt x="3201" y="5394"/>
                  </a:lnTo>
                  <a:lnTo>
                    <a:pt x="3557" y="5513"/>
                  </a:lnTo>
                  <a:lnTo>
                    <a:pt x="3971" y="5631"/>
                  </a:lnTo>
                  <a:lnTo>
                    <a:pt x="4861" y="5691"/>
                  </a:lnTo>
                  <a:lnTo>
                    <a:pt x="5631" y="5631"/>
                  </a:lnTo>
                  <a:lnTo>
                    <a:pt x="6224" y="5513"/>
                  </a:lnTo>
                  <a:lnTo>
                    <a:pt x="6639" y="5335"/>
                  </a:lnTo>
                  <a:lnTo>
                    <a:pt x="6994" y="5157"/>
                  </a:lnTo>
                  <a:lnTo>
                    <a:pt x="7172" y="4979"/>
                  </a:lnTo>
                  <a:lnTo>
                    <a:pt x="7350" y="4802"/>
                  </a:lnTo>
                  <a:lnTo>
                    <a:pt x="7943" y="3498"/>
                  </a:lnTo>
                  <a:lnTo>
                    <a:pt x="7706" y="3735"/>
                  </a:lnTo>
                  <a:lnTo>
                    <a:pt x="7409" y="3912"/>
                  </a:lnTo>
                  <a:lnTo>
                    <a:pt x="7054" y="4090"/>
                  </a:lnTo>
                  <a:lnTo>
                    <a:pt x="6461" y="4268"/>
                  </a:lnTo>
                  <a:lnTo>
                    <a:pt x="5809" y="4387"/>
                  </a:lnTo>
                  <a:lnTo>
                    <a:pt x="4979" y="4387"/>
                  </a:lnTo>
                  <a:lnTo>
                    <a:pt x="4505" y="4268"/>
                  </a:lnTo>
                  <a:lnTo>
                    <a:pt x="3971" y="4209"/>
                  </a:lnTo>
                  <a:lnTo>
                    <a:pt x="3438" y="4031"/>
                  </a:lnTo>
                  <a:lnTo>
                    <a:pt x="2964" y="3794"/>
                  </a:lnTo>
                  <a:lnTo>
                    <a:pt x="2549" y="3498"/>
                  </a:lnTo>
                  <a:lnTo>
                    <a:pt x="2193" y="3201"/>
                  </a:lnTo>
                  <a:lnTo>
                    <a:pt x="1838" y="2905"/>
                  </a:lnTo>
                  <a:lnTo>
                    <a:pt x="1541" y="2549"/>
                  </a:lnTo>
                  <a:lnTo>
                    <a:pt x="1067" y="1838"/>
                  </a:lnTo>
                  <a:lnTo>
                    <a:pt x="712" y="1127"/>
                  </a:lnTo>
                  <a:lnTo>
                    <a:pt x="534" y="593"/>
                  </a:lnTo>
                  <a:lnTo>
                    <a:pt x="356" y="1"/>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6"/>
            <p:cNvSpPr/>
            <p:nvPr/>
          </p:nvSpPr>
          <p:spPr>
            <a:xfrm>
              <a:off x="2047525" y="2548025"/>
              <a:ext cx="186725" cy="145250"/>
            </a:xfrm>
            <a:custGeom>
              <a:avLst/>
              <a:gdLst/>
              <a:ahLst/>
              <a:cxnLst/>
              <a:rect l="l" t="t" r="r" b="b"/>
              <a:pathLst>
                <a:path w="7469" h="5810" extrusionOk="0">
                  <a:moveTo>
                    <a:pt x="1957" y="1"/>
                  </a:moveTo>
                  <a:lnTo>
                    <a:pt x="1305" y="60"/>
                  </a:lnTo>
                  <a:lnTo>
                    <a:pt x="771" y="238"/>
                  </a:lnTo>
                  <a:lnTo>
                    <a:pt x="534" y="356"/>
                  </a:lnTo>
                  <a:lnTo>
                    <a:pt x="356" y="475"/>
                  </a:lnTo>
                  <a:lnTo>
                    <a:pt x="238" y="653"/>
                  </a:lnTo>
                  <a:lnTo>
                    <a:pt x="119" y="890"/>
                  </a:lnTo>
                  <a:lnTo>
                    <a:pt x="1" y="1245"/>
                  </a:lnTo>
                  <a:lnTo>
                    <a:pt x="60" y="1660"/>
                  </a:lnTo>
                  <a:lnTo>
                    <a:pt x="179" y="2194"/>
                  </a:lnTo>
                  <a:lnTo>
                    <a:pt x="416" y="2727"/>
                  </a:lnTo>
                  <a:lnTo>
                    <a:pt x="830" y="3320"/>
                  </a:lnTo>
                  <a:lnTo>
                    <a:pt x="1305" y="3913"/>
                  </a:lnTo>
                  <a:lnTo>
                    <a:pt x="2016" y="4446"/>
                  </a:lnTo>
                  <a:lnTo>
                    <a:pt x="2846" y="5039"/>
                  </a:lnTo>
                  <a:lnTo>
                    <a:pt x="3616" y="5394"/>
                  </a:lnTo>
                  <a:lnTo>
                    <a:pt x="4328" y="5631"/>
                  </a:lnTo>
                  <a:lnTo>
                    <a:pt x="4980" y="5750"/>
                  </a:lnTo>
                  <a:lnTo>
                    <a:pt x="5632" y="5809"/>
                  </a:lnTo>
                  <a:lnTo>
                    <a:pt x="6224" y="5750"/>
                  </a:lnTo>
                  <a:lnTo>
                    <a:pt x="6698" y="5631"/>
                  </a:lnTo>
                  <a:lnTo>
                    <a:pt x="7113" y="5394"/>
                  </a:lnTo>
                  <a:lnTo>
                    <a:pt x="7469" y="5157"/>
                  </a:lnTo>
                  <a:lnTo>
                    <a:pt x="7469" y="4683"/>
                  </a:lnTo>
                  <a:lnTo>
                    <a:pt x="7469" y="4268"/>
                  </a:lnTo>
                  <a:lnTo>
                    <a:pt x="7350" y="3735"/>
                  </a:lnTo>
                  <a:lnTo>
                    <a:pt x="7113" y="3201"/>
                  </a:lnTo>
                  <a:lnTo>
                    <a:pt x="6758" y="2668"/>
                  </a:lnTo>
                  <a:lnTo>
                    <a:pt x="6343" y="2134"/>
                  </a:lnTo>
                  <a:lnTo>
                    <a:pt x="5750" y="1601"/>
                  </a:lnTo>
                  <a:lnTo>
                    <a:pt x="5039" y="1008"/>
                  </a:lnTo>
                  <a:lnTo>
                    <a:pt x="4624" y="771"/>
                  </a:lnTo>
                  <a:lnTo>
                    <a:pt x="4268" y="534"/>
                  </a:lnTo>
                  <a:lnTo>
                    <a:pt x="3438" y="238"/>
                  </a:lnTo>
                  <a:lnTo>
                    <a:pt x="2668" y="1"/>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6"/>
            <p:cNvSpPr/>
            <p:nvPr/>
          </p:nvSpPr>
          <p:spPr>
            <a:xfrm>
              <a:off x="2880300" y="2954050"/>
              <a:ext cx="140800" cy="413425"/>
            </a:xfrm>
            <a:custGeom>
              <a:avLst/>
              <a:gdLst/>
              <a:ahLst/>
              <a:cxnLst/>
              <a:rect l="l" t="t" r="r" b="b"/>
              <a:pathLst>
                <a:path w="5632" h="16537" extrusionOk="0">
                  <a:moveTo>
                    <a:pt x="4920" y="0"/>
                  </a:moveTo>
                  <a:lnTo>
                    <a:pt x="4150" y="296"/>
                  </a:lnTo>
                  <a:lnTo>
                    <a:pt x="3794" y="474"/>
                  </a:lnTo>
                  <a:lnTo>
                    <a:pt x="3498" y="711"/>
                  </a:lnTo>
                  <a:lnTo>
                    <a:pt x="3201" y="1067"/>
                  </a:lnTo>
                  <a:lnTo>
                    <a:pt x="2964" y="1541"/>
                  </a:lnTo>
                  <a:lnTo>
                    <a:pt x="2668" y="2193"/>
                  </a:lnTo>
                  <a:lnTo>
                    <a:pt x="2431" y="3023"/>
                  </a:lnTo>
                  <a:lnTo>
                    <a:pt x="2075" y="4208"/>
                  </a:lnTo>
                  <a:lnTo>
                    <a:pt x="1719" y="5749"/>
                  </a:lnTo>
                  <a:lnTo>
                    <a:pt x="949" y="9306"/>
                  </a:lnTo>
                  <a:lnTo>
                    <a:pt x="1" y="13692"/>
                  </a:lnTo>
                  <a:lnTo>
                    <a:pt x="238" y="14166"/>
                  </a:lnTo>
                  <a:lnTo>
                    <a:pt x="830" y="15233"/>
                  </a:lnTo>
                  <a:lnTo>
                    <a:pt x="1423" y="16241"/>
                  </a:lnTo>
                  <a:lnTo>
                    <a:pt x="1660" y="16478"/>
                  </a:lnTo>
                  <a:lnTo>
                    <a:pt x="1719" y="16537"/>
                  </a:lnTo>
                  <a:lnTo>
                    <a:pt x="1779" y="16537"/>
                  </a:lnTo>
                  <a:lnTo>
                    <a:pt x="2016" y="16181"/>
                  </a:lnTo>
                  <a:lnTo>
                    <a:pt x="2371" y="15411"/>
                  </a:lnTo>
                  <a:lnTo>
                    <a:pt x="2905" y="13870"/>
                  </a:lnTo>
                  <a:lnTo>
                    <a:pt x="3735" y="11262"/>
                  </a:lnTo>
                  <a:lnTo>
                    <a:pt x="4564" y="8535"/>
                  </a:lnTo>
                  <a:lnTo>
                    <a:pt x="5157" y="6639"/>
                  </a:lnTo>
                  <a:lnTo>
                    <a:pt x="5631" y="5275"/>
                  </a:lnTo>
                  <a:lnTo>
                    <a:pt x="4920" y="0"/>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6"/>
            <p:cNvSpPr/>
            <p:nvPr/>
          </p:nvSpPr>
          <p:spPr>
            <a:xfrm>
              <a:off x="2938100" y="2945150"/>
              <a:ext cx="432700" cy="1401800"/>
            </a:xfrm>
            <a:custGeom>
              <a:avLst/>
              <a:gdLst/>
              <a:ahLst/>
              <a:cxnLst/>
              <a:rect l="l" t="t" r="r" b="b"/>
              <a:pathLst>
                <a:path w="17308" h="56072" extrusionOk="0">
                  <a:moveTo>
                    <a:pt x="3497" y="0"/>
                  </a:moveTo>
                  <a:lnTo>
                    <a:pt x="2608" y="356"/>
                  </a:lnTo>
                  <a:lnTo>
                    <a:pt x="2430" y="1067"/>
                  </a:lnTo>
                  <a:lnTo>
                    <a:pt x="2015" y="2846"/>
                  </a:lnTo>
                  <a:lnTo>
                    <a:pt x="1778" y="3912"/>
                  </a:lnTo>
                  <a:lnTo>
                    <a:pt x="1660" y="4446"/>
                  </a:lnTo>
                  <a:lnTo>
                    <a:pt x="1541" y="4979"/>
                  </a:lnTo>
                  <a:lnTo>
                    <a:pt x="1541" y="5513"/>
                  </a:lnTo>
                  <a:lnTo>
                    <a:pt x="1600" y="5987"/>
                  </a:lnTo>
                  <a:lnTo>
                    <a:pt x="1719" y="6520"/>
                  </a:lnTo>
                  <a:lnTo>
                    <a:pt x="2015" y="7054"/>
                  </a:lnTo>
                  <a:lnTo>
                    <a:pt x="2312" y="7350"/>
                  </a:lnTo>
                  <a:lnTo>
                    <a:pt x="2667" y="7587"/>
                  </a:lnTo>
                  <a:lnTo>
                    <a:pt x="3023" y="7765"/>
                  </a:lnTo>
                  <a:lnTo>
                    <a:pt x="3379" y="7884"/>
                  </a:lnTo>
                  <a:lnTo>
                    <a:pt x="3971" y="7943"/>
                  </a:lnTo>
                  <a:lnTo>
                    <a:pt x="4208" y="7943"/>
                  </a:lnTo>
                  <a:lnTo>
                    <a:pt x="4742" y="9306"/>
                  </a:lnTo>
                  <a:lnTo>
                    <a:pt x="5098" y="10432"/>
                  </a:lnTo>
                  <a:lnTo>
                    <a:pt x="5216" y="10907"/>
                  </a:lnTo>
                  <a:lnTo>
                    <a:pt x="5216" y="11203"/>
                  </a:lnTo>
                  <a:lnTo>
                    <a:pt x="5216" y="11499"/>
                  </a:lnTo>
                  <a:lnTo>
                    <a:pt x="5098" y="11677"/>
                  </a:lnTo>
                  <a:lnTo>
                    <a:pt x="4979" y="11914"/>
                  </a:lnTo>
                  <a:lnTo>
                    <a:pt x="4801" y="12092"/>
                  </a:lnTo>
                  <a:lnTo>
                    <a:pt x="4149" y="12566"/>
                  </a:lnTo>
                  <a:lnTo>
                    <a:pt x="3201" y="13218"/>
                  </a:lnTo>
                  <a:lnTo>
                    <a:pt x="2549" y="13574"/>
                  </a:lnTo>
                  <a:lnTo>
                    <a:pt x="1956" y="14048"/>
                  </a:lnTo>
                  <a:lnTo>
                    <a:pt x="1660" y="14344"/>
                  </a:lnTo>
                  <a:lnTo>
                    <a:pt x="1363" y="14641"/>
                  </a:lnTo>
                  <a:lnTo>
                    <a:pt x="1126" y="14996"/>
                  </a:lnTo>
                  <a:lnTo>
                    <a:pt x="889" y="15470"/>
                  </a:lnTo>
                  <a:lnTo>
                    <a:pt x="711" y="15945"/>
                  </a:lnTo>
                  <a:lnTo>
                    <a:pt x="534" y="16537"/>
                  </a:lnTo>
                  <a:lnTo>
                    <a:pt x="356" y="17249"/>
                  </a:lnTo>
                  <a:lnTo>
                    <a:pt x="296" y="18019"/>
                  </a:lnTo>
                  <a:lnTo>
                    <a:pt x="237" y="18908"/>
                  </a:lnTo>
                  <a:lnTo>
                    <a:pt x="296" y="19916"/>
                  </a:lnTo>
                  <a:lnTo>
                    <a:pt x="356" y="21042"/>
                  </a:lnTo>
                  <a:lnTo>
                    <a:pt x="534" y="22287"/>
                  </a:lnTo>
                  <a:lnTo>
                    <a:pt x="948" y="25191"/>
                  </a:lnTo>
                  <a:lnTo>
                    <a:pt x="1482" y="28273"/>
                  </a:lnTo>
                  <a:lnTo>
                    <a:pt x="2667" y="34556"/>
                  </a:lnTo>
                  <a:lnTo>
                    <a:pt x="3616" y="39416"/>
                  </a:lnTo>
                  <a:lnTo>
                    <a:pt x="4031" y="41431"/>
                  </a:lnTo>
                  <a:lnTo>
                    <a:pt x="0" y="52575"/>
                  </a:lnTo>
                  <a:lnTo>
                    <a:pt x="2608" y="56072"/>
                  </a:lnTo>
                  <a:lnTo>
                    <a:pt x="16596" y="56072"/>
                  </a:lnTo>
                  <a:lnTo>
                    <a:pt x="14522" y="51686"/>
                  </a:lnTo>
                  <a:lnTo>
                    <a:pt x="17308" y="48070"/>
                  </a:lnTo>
                  <a:lnTo>
                    <a:pt x="13870" y="43210"/>
                  </a:lnTo>
                  <a:lnTo>
                    <a:pt x="11440" y="39713"/>
                  </a:lnTo>
                  <a:lnTo>
                    <a:pt x="10610" y="38468"/>
                  </a:lnTo>
                  <a:lnTo>
                    <a:pt x="10195" y="37875"/>
                  </a:lnTo>
                  <a:lnTo>
                    <a:pt x="10195" y="37579"/>
                  </a:lnTo>
                  <a:lnTo>
                    <a:pt x="10254" y="37105"/>
                  </a:lnTo>
                  <a:lnTo>
                    <a:pt x="10491" y="35623"/>
                  </a:lnTo>
                  <a:lnTo>
                    <a:pt x="10965" y="33608"/>
                  </a:lnTo>
                  <a:lnTo>
                    <a:pt x="11499" y="31296"/>
                  </a:lnTo>
                  <a:lnTo>
                    <a:pt x="13455" y="23709"/>
                  </a:lnTo>
                  <a:lnTo>
                    <a:pt x="13573" y="22879"/>
                  </a:lnTo>
                  <a:lnTo>
                    <a:pt x="13633" y="22050"/>
                  </a:lnTo>
                  <a:lnTo>
                    <a:pt x="13573" y="21101"/>
                  </a:lnTo>
                  <a:lnTo>
                    <a:pt x="13396" y="20153"/>
                  </a:lnTo>
                  <a:lnTo>
                    <a:pt x="13218" y="19205"/>
                  </a:lnTo>
                  <a:lnTo>
                    <a:pt x="12921" y="18197"/>
                  </a:lnTo>
                  <a:lnTo>
                    <a:pt x="12566" y="17249"/>
                  </a:lnTo>
                  <a:lnTo>
                    <a:pt x="12210" y="16300"/>
                  </a:lnTo>
                  <a:lnTo>
                    <a:pt x="11440" y="14818"/>
                  </a:lnTo>
                  <a:lnTo>
                    <a:pt x="11203" y="14226"/>
                  </a:lnTo>
                  <a:lnTo>
                    <a:pt x="10965" y="13752"/>
                  </a:lnTo>
                  <a:lnTo>
                    <a:pt x="10847" y="13277"/>
                  </a:lnTo>
                  <a:lnTo>
                    <a:pt x="10788" y="12803"/>
                  </a:lnTo>
                  <a:lnTo>
                    <a:pt x="10788" y="12210"/>
                  </a:lnTo>
                  <a:lnTo>
                    <a:pt x="10906" y="11499"/>
                  </a:lnTo>
                  <a:lnTo>
                    <a:pt x="11084" y="10788"/>
                  </a:lnTo>
                  <a:lnTo>
                    <a:pt x="11321" y="10077"/>
                  </a:lnTo>
                  <a:lnTo>
                    <a:pt x="11855" y="8832"/>
                  </a:lnTo>
                  <a:lnTo>
                    <a:pt x="12507" y="7350"/>
                  </a:lnTo>
                  <a:lnTo>
                    <a:pt x="13396" y="5454"/>
                  </a:lnTo>
                  <a:lnTo>
                    <a:pt x="13810" y="4327"/>
                  </a:lnTo>
                  <a:lnTo>
                    <a:pt x="14107" y="3379"/>
                  </a:lnTo>
                  <a:lnTo>
                    <a:pt x="14344" y="2490"/>
                  </a:lnTo>
                  <a:lnTo>
                    <a:pt x="14522" y="1779"/>
                  </a:lnTo>
                  <a:lnTo>
                    <a:pt x="14640" y="712"/>
                  </a:lnTo>
                  <a:lnTo>
                    <a:pt x="14640" y="356"/>
                  </a:lnTo>
                  <a:lnTo>
                    <a:pt x="13870" y="0"/>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6"/>
            <p:cNvSpPr/>
            <p:nvPr/>
          </p:nvSpPr>
          <p:spPr>
            <a:xfrm>
              <a:off x="3111450" y="3085925"/>
              <a:ext cx="117100" cy="60775"/>
            </a:xfrm>
            <a:custGeom>
              <a:avLst/>
              <a:gdLst/>
              <a:ahLst/>
              <a:cxnLst/>
              <a:rect l="l" t="t" r="r" b="b"/>
              <a:pathLst>
                <a:path w="4684" h="2431" extrusionOk="0">
                  <a:moveTo>
                    <a:pt x="4683" y="0"/>
                  </a:moveTo>
                  <a:lnTo>
                    <a:pt x="4565" y="237"/>
                  </a:lnTo>
                  <a:lnTo>
                    <a:pt x="4446" y="474"/>
                  </a:lnTo>
                  <a:lnTo>
                    <a:pt x="4269" y="712"/>
                  </a:lnTo>
                  <a:lnTo>
                    <a:pt x="3972" y="1008"/>
                  </a:lnTo>
                  <a:lnTo>
                    <a:pt x="3617" y="1304"/>
                  </a:lnTo>
                  <a:lnTo>
                    <a:pt x="3142" y="1541"/>
                  </a:lnTo>
                  <a:lnTo>
                    <a:pt x="2550" y="1719"/>
                  </a:lnTo>
                  <a:lnTo>
                    <a:pt x="1957" y="1778"/>
                  </a:lnTo>
                  <a:lnTo>
                    <a:pt x="1423" y="1778"/>
                  </a:lnTo>
                  <a:lnTo>
                    <a:pt x="1009" y="1719"/>
                  </a:lnTo>
                  <a:lnTo>
                    <a:pt x="653" y="1601"/>
                  </a:lnTo>
                  <a:lnTo>
                    <a:pt x="357" y="1423"/>
                  </a:lnTo>
                  <a:lnTo>
                    <a:pt x="179" y="1304"/>
                  </a:lnTo>
                  <a:lnTo>
                    <a:pt x="1" y="1186"/>
                  </a:lnTo>
                  <a:lnTo>
                    <a:pt x="119" y="1423"/>
                  </a:lnTo>
                  <a:lnTo>
                    <a:pt x="297" y="1719"/>
                  </a:lnTo>
                  <a:lnTo>
                    <a:pt x="534" y="1956"/>
                  </a:lnTo>
                  <a:lnTo>
                    <a:pt x="890" y="2193"/>
                  </a:lnTo>
                  <a:lnTo>
                    <a:pt x="1364" y="2371"/>
                  </a:lnTo>
                  <a:lnTo>
                    <a:pt x="1661" y="2430"/>
                  </a:lnTo>
                  <a:lnTo>
                    <a:pt x="2372" y="2430"/>
                  </a:lnTo>
                  <a:lnTo>
                    <a:pt x="2787" y="2312"/>
                  </a:lnTo>
                  <a:lnTo>
                    <a:pt x="3142" y="2193"/>
                  </a:lnTo>
                  <a:lnTo>
                    <a:pt x="3439" y="2075"/>
                  </a:lnTo>
                  <a:lnTo>
                    <a:pt x="3735" y="1897"/>
                  </a:lnTo>
                  <a:lnTo>
                    <a:pt x="3972" y="1778"/>
                  </a:lnTo>
                  <a:lnTo>
                    <a:pt x="4269" y="1364"/>
                  </a:lnTo>
                  <a:lnTo>
                    <a:pt x="4506" y="1008"/>
                  </a:lnTo>
                  <a:lnTo>
                    <a:pt x="4624" y="593"/>
                  </a:lnTo>
                  <a:lnTo>
                    <a:pt x="4683" y="297"/>
                  </a:lnTo>
                  <a:lnTo>
                    <a:pt x="4683"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6"/>
            <p:cNvSpPr/>
            <p:nvPr/>
          </p:nvSpPr>
          <p:spPr>
            <a:xfrm>
              <a:off x="2936600" y="2500600"/>
              <a:ext cx="321575" cy="336400"/>
            </a:xfrm>
            <a:custGeom>
              <a:avLst/>
              <a:gdLst/>
              <a:ahLst/>
              <a:cxnLst/>
              <a:rect l="l" t="t" r="r" b="b"/>
              <a:pathLst>
                <a:path w="12863" h="13456" extrusionOk="0">
                  <a:moveTo>
                    <a:pt x="7528" y="1"/>
                  </a:moveTo>
                  <a:lnTo>
                    <a:pt x="7113" y="60"/>
                  </a:lnTo>
                  <a:lnTo>
                    <a:pt x="6639" y="120"/>
                  </a:lnTo>
                  <a:lnTo>
                    <a:pt x="6284" y="238"/>
                  </a:lnTo>
                  <a:lnTo>
                    <a:pt x="5869" y="357"/>
                  </a:lnTo>
                  <a:lnTo>
                    <a:pt x="5572" y="534"/>
                  </a:lnTo>
                  <a:lnTo>
                    <a:pt x="5276" y="712"/>
                  </a:lnTo>
                  <a:lnTo>
                    <a:pt x="4802" y="1127"/>
                  </a:lnTo>
                  <a:lnTo>
                    <a:pt x="4387" y="1542"/>
                  </a:lnTo>
                  <a:lnTo>
                    <a:pt x="4091" y="1898"/>
                  </a:lnTo>
                  <a:lnTo>
                    <a:pt x="3913" y="2194"/>
                  </a:lnTo>
                  <a:lnTo>
                    <a:pt x="3676" y="2668"/>
                  </a:lnTo>
                  <a:lnTo>
                    <a:pt x="3616" y="2846"/>
                  </a:lnTo>
                  <a:lnTo>
                    <a:pt x="3379" y="2846"/>
                  </a:lnTo>
                  <a:lnTo>
                    <a:pt x="2787" y="2787"/>
                  </a:lnTo>
                  <a:lnTo>
                    <a:pt x="2431" y="2668"/>
                  </a:lnTo>
                  <a:lnTo>
                    <a:pt x="2016" y="2490"/>
                  </a:lnTo>
                  <a:lnTo>
                    <a:pt x="1660" y="2253"/>
                  </a:lnTo>
                  <a:lnTo>
                    <a:pt x="1305" y="1838"/>
                  </a:lnTo>
                  <a:lnTo>
                    <a:pt x="1127" y="1661"/>
                  </a:lnTo>
                  <a:lnTo>
                    <a:pt x="949" y="1601"/>
                  </a:lnTo>
                  <a:lnTo>
                    <a:pt x="831" y="1542"/>
                  </a:lnTo>
                  <a:lnTo>
                    <a:pt x="534" y="1542"/>
                  </a:lnTo>
                  <a:lnTo>
                    <a:pt x="416" y="1661"/>
                  </a:lnTo>
                  <a:lnTo>
                    <a:pt x="238" y="1957"/>
                  </a:lnTo>
                  <a:lnTo>
                    <a:pt x="60" y="2372"/>
                  </a:lnTo>
                  <a:lnTo>
                    <a:pt x="1" y="2905"/>
                  </a:lnTo>
                  <a:lnTo>
                    <a:pt x="1" y="3439"/>
                  </a:lnTo>
                  <a:lnTo>
                    <a:pt x="119" y="3972"/>
                  </a:lnTo>
                  <a:lnTo>
                    <a:pt x="297" y="4446"/>
                  </a:lnTo>
                  <a:lnTo>
                    <a:pt x="475" y="4921"/>
                  </a:lnTo>
                  <a:lnTo>
                    <a:pt x="653" y="5217"/>
                  </a:lnTo>
                  <a:lnTo>
                    <a:pt x="890" y="5513"/>
                  </a:lnTo>
                  <a:lnTo>
                    <a:pt x="1127" y="5750"/>
                  </a:lnTo>
                  <a:lnTo>
                    <a:pt x="1423" y="5987"/>
                  </a:lnTo>
                  <a:lnTo>
                    <a:pt x="1957" y="6224"/>
                  </a:lnTo>
                  <a:lnTo>
                    <a:pt x="9366" y="13456"/>
                  </a:lnTo>
                  <a:lnTo>
                    <a:pt x="9425" y="13159"/>
                  </a:lnTo>
                  <a:lnTo>
                    <a:pt x="9603" y="12863"/>
                  </a:lnTo>
                  <a:lnTo>
                    <a:pt x="9840" y="12626"/>
                  </a:lnTo>
                  <a:lnTo>
                    <a:pt x="10136" y="12389"/>
                  </a:lnTo>
                  <a:lnTo>
                    <a:pt x="10848" y="11915"/>
                  </a:lnTo>
                  <a:lnTo>
                    <a:pt x="11263" y="11618"/>
                  </a:lnTo>
                  <a:lnTo>
                    <a:pt x="11677" y="11263"/>
                  </a:lnTo>
                  <a:lnTo>
                    <a:pt x="12092" y="10788"/>
                  </a:lnTo>
                  <a:lnTo>
                    <a:pt x="12389" y="10314"/>
                  </a:lnTo>
                  <a:lnTo>
                    <a:pt x="12685" y="9662"/>
                  </a:lnTo>
                  <a:lnTo>
                    <a:pt x="12804" y="9010"/>
                  </a:lnTo>
                  <a:lnTo>
                    <a:pt x="12863" y="8714"/>
                  </a:lnTo>
                  <a:lnTo>
                    <a:pt x="12863" y="8358"/>
                  </a:lnTo>
                  <a:lnTo>
                    <a:pt x="12804" y="8003"/>
                  </a:lnTo>
                  <a:lnTo>
                    <a:pt x="12744" y="7647"/>
                  </a:lnTo>
                  <a:lnTo>
                    <a:pt x="12567" y="7291"/>
                  </a:lnTo>
                  <a:lnTo>
                    <a:pt x="12448" y="6936"/>
                  </a:lnTo>
                  <a:lnTo>
                    <a:pt x="12211" y="6580"/>
                  </a:lnTo>
                  <a:lnTo>
                    <a:pt x="11915" y="6224"/>
                  </a:lnTo>
                  <a:lnTo>
                    <a:pt x="12033" y="5869"/>
                  </a:lnTo>
                  <a:lnTo>
                    <a:pt x="12152" y="5454"/>
                  </a:lnTo>
                  <a:lnTo>
                    <a:pt x="12270" y="4861"/>
                  </a:lnTo>
                  <a:lnTo>
                    <a:pt x="12270" y="4209"/>
                  </a:lnTo>
                  <a:lnTo>
                    <a:pt x="12211" y="3498"/>
                  </a:lnTo>
                  <a:lnTo>
                    <a:pt x="12092" y="3083"/>
                  </a:lnTo>
                  <a:lnTo>
                    <a:pt x="11974" y="2668"/>
                  </a:lnTo>
                  <a:lnTo>
                    <a:pt x="11796" y="2253"/>
                  </a:lnTo>
                  <a:lnTo>
                    <a:pt x="11559" y="1838"/>
                  </a:lnTo>
                  <a:lnTo>
                    <a:pt x="11263" y="1483"/>
                  </a:lnTo>
                  <a:lnTo>
                    <a:pt x="10966" y="1127"/>
                  </a:lnTo>
                  <a:lnTo>
                    <a:pt x="10611" y="831"/>
                  </a:lnTo>
                  <a:lnTo>
                    <a:pt x="10196" y="594"/>
                  </a:lnTo>
                  <a:lnTo>
                    <a:pt x="9781" y="416"/>
                  </a:lnTo>
                  <a:lnTo>
                    <a:pt x="9366" y="238"/>
                  </a:lnTo>
                  <a:lnTo>
                    <a:pt x="8892" y="120"/>
                  </a:lnTo>
                  <a:lnTo>
                    <a:pt x="8417" y="60"/>
                  </a:lnTo>
                  <a:lnTo>
                    <a:pt x="8003" y="1"/>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6"/>
            <p:cNvSpPr/>
            <p:nvPr/>
          </p:nvSpPr>
          <p:spPr>
            <a:xfrm>
              <a:off x="2979575" y="2656200"/>
              <a:ext cx="305275" cy="386775"/>
            </a:xfrm>
            <a:custGeom>
              <a:avLst/>
              <a:gdLst/>
              <a:ahLst/>
              <a:cxnLst/>
              <a:rect l="l" t="t" r="r" b="b"/>
              <a:pathLst>
                <a:path w="12211" h="15471" extrusionOk="0">
                  <a:moveTo>
                    <a:pt x="238" y="0"/>
                  </a:moveTo>
                  <a:lnTo>
                    <a:pt x="179" y="356"/>
                  </a:lnTo>
                  <a:lnTo>
                    <a:pt x="179" y="712"/>
                  </a:lnTo>
                  <a:lnTo>
                    <a:pt x="238" y="1423"/>
                  </a:lnTo>
                  <a:lnTo>
                    <a:pt x="356" y="2075"/>
                  </a:lnTo>
                  <a:lnTo>
                    <a:pt x="593" y="2549"/>
                  </a:lnTo>
                  <a:lnTo>
                    <a:pt x="593" y="2786"/>
                  </a:lnTo>
                  <a:lnTo>
                    <a:pt x="593" y="3083"/>
                  </a:lnTo>
                  <a:lnTo>
                    <a:pt x="416" y="3735"/>
                  </a:lnTo>
                  <a:lnTo>
                    <a:pt x="179" y="4505"/>
                  </a:lnTo>
                  <a:lnTo>
                    <a:pt x="1" y="5157"/>
                  </a:lnTo>
                  <a:lnTo>
                    <a:pt x="60" y="5276"/>
                  </a:lnTo>
                  <a:lnTo>
                    <a:pt x="179" y="5335"/>
                  </a:lnTo>
                  <a:lnTo>
                    <a:pt x="534" y="5394"/>
                  </a:lnTo>
                  <a:lnTo>
                    <a:pt x="1068" y="5394"/>
                  </a:lnTo>
                  <a:lnTo>
                    <a:pt x="1186" y="5513"/>
                  </a:lnTo>
                  <a:lnTo>
                    <a:pt x="1305" y="5691"/>
                  </a:lnTo>
                  <a:lnTo>
                    <a:pt x="1542" y="6402"/>
                  </a:lnTo>
                  <a:lnTo>
                    <a:pt x="1779" y="7232"/>
                  </a:lnTo>
                  <a:lnTo>
                    <a:pt x="1957" y="7528"/>
                  </a:lnTo>
                  <a:lnTo>
                    <a:pt x="2135" y="7765"/>
                  </a:lnTo>
                  <a:lnTo>
                    <a:pt x="2312" y="7824"/>
                  </a:lnTo>
                  <a:lnTo>
                    <a:pt x="2549" y="7884"/>
                  </a:lnTo>
                  <a:lnTo>
                    <a:pt x="2787" y="7884"/>
                  </a:lnTo>
                  <a:lnTo>
                    <a:pt x="3083" y="7824"/>
                  </a:lnTo>
                  <a:lnTo>
                    <a:pt x="3853" y="7587"/>
                  </a:lnTo>
                  <a:lnTo>
                    <a:pt x="4742" y="7232"/>
                  </a:lnTo>
                  <a:lnTo>
                    <a:pt x="4802" y="7587"/>
                  </a:lnTo>
                  <a:lnTo>
                    <a:pt x="4802" y="8358"/>
                  </a:lnTo>
                  <a:lnTo>
                    <a:pt x="4802" y="8773"/>
                  </a:lnTo>
                  <a:lnTo>
                    <a:pt x="4742" y="9247"/>
                  </a:lnTo>
                  <a:lnTo>
                    <a:pt x="4683" y="9603"/>
                  </a:lnTo>
                  <a:lnTo>
                    <a:pt x="4565" y="9899"/>
                  </a:lnTo>
                  <a:lnTo>
                    <a:pt x="4268" y="10195"/>
                  </a:lnTo>
                  <a:lnTo>
                    <a:pt x="3913" y="10432"/>
                  </a:lnTo>
                  <a:lnTo>
                    <a:pt x="3024" y="10966"/>
                  </a:lnTo>
                  <a:lnTo>
                    <a:pt x="2194" y="11381"/>
                  </a:lnTo>
                  <a:lnTo>
                    <a:pt x="1838" y="11558"/>
                  </a:lnTo>
                  <a:lnTo>
                    <a:pt x="1897" y="12092"/>
                  </a:lnTo>
                  <a:lnTo>
                    <a:pt x="2016" y="12685"/>
                  </a:lnTo>
                  <a:lnTo>
                    <a:pt x="2194" y="13396"/>
                  </a:lnTo>
                  <a:lnTo>
                    <a:pt x="2549" y="14048"/>
                  </a:lnTo>
                  <a:lnTo>
                    <a:pt x="2727" y="14404"/>
                  </a:lnTo>
                  <a:lnTo>
                    <a:pt x="2964" y="14700"/>
                  </a:lnTo>
                  <a:lnTo>
                    <a:pt x="3261" y="14996"/>
                  </a:lnTo>
                  <a:lnTo>
                    <a:pt x="3616" y="15233"/>
                  </a:lnTo>
                  <a:lnTo>
                    <a:pt x="3972" y="15352"/>
                  </a:lnTo>
                  <a:lnTo>
                    <a:pt x="4387" y="15470"/>
                  </a:lnTo>
                  <a:lnTo>
                    <a:pt x="4861" y="15470"/>
                  </a:lnTo>
                  <a:lnTo>
                    <a:pt x="5394" y="15411"/>
                  </a:lnTo>
                  <a:lnTo>
                    <a:pt x="5987" y="15233"/>
                  </a:lnTo>
                  <a:lnTo>
                    <a:pt x="6580" y="14996"/>
                  </a:lnTo>
                  <a:lnTo>
                    <a:pt x="7232" y="14700"/>
                  </a:lnTo>
                  <a:lnTo>
                    <a:pt x="7884" y="14404"/>
                  </a:lnTo>
                  <a:lnTo>
                    <a:pt x="9188" y="13633"/>
                  </a:lnTo>
                  <a:lnTo>
                    <a:pt x="10373" y="12862"/>
                  </a:lnTo>
                  <a:lnTo>
                    <a:pt x="11322" y="12210"/>
                  </a:lnTo>
                  <a:lnTo>
                    <a:pt x="12211" y="11558"/>
                  </a:lnTo>
                  <a:lnTo>
                    <a:pt x="10433" y="10610"/>
                  </a:lnTo>
                  <a:lnTo>
                    <a:pt x="9010" y="9899"/>
                  </a:lnTo>
                  <a:lnTo>
                    <a:pt x="8121" y="9425"/>
                  </a:lnTo>
                  <a:lnTo>
                    <a:pt x="8002" y="9306"/>
                  </a:lnTo>
                  <a:lnTo>
                    <a:pt x="7943" y="9128"/>
                  </a:lnTo>
                  <a:lnTo>
                    <a:pt x="7765" y="8536"/>
                  </a:lnTo>
                  <a:lnTo>
                    <a:pt x="7706" y="7765"/>
                  </a:lnTo>
                  <a:lnTo>
                    <a:pt x="7647" y="6876"/>
                  </a:lnTo>
                  <a:lnTo>
                    <a:pt x="7647" y="5335"/>
                  </a:lnTo>
                  <a:lnTo>
                    <a:pt x="7647" y="4683"/>
                  </a:lnTo>
                  <a:lnTo>
                    <a:pt x="7825" y="4683"/>
                  </a:lnTo>
                  <a:lnTo>
                    <a:pt x="8062" y="4564"/>
                  </a:lnTo>
                  <a:lnTo>
                    <a:pt x="8299" y="4268"/>
                  </a:lnTo>
                  <a:lnTo>
                    <a:pt x="8536" y="3853"/>
                  </a:lnTo>
                  <a:lnTo>
                    <a:pt x="8714" y="3379"/>
                  </a:lnTo>
                  <a:lnTo>
                    <a:pt x="8773" y="2964"/>
                  </a:lnTo>
                  <a:lnTo>
                    <a:pt x="8773" y="2549"/>
                  </a:lnTo>
                  <a:lnTo>
                    <a:pt x="8714" y="2371"/>
                  </a:lnTo>
                  <a:lnTo>
                    <a:pt x="8595" y="2194"/>
                  </a:lnTo>
                  <a:lnTo>
                    <a:pt x="8358" y="2016"/>
                  </a:lnTo>
                  <a:lnTo>
                    <a:pt x="8121" y="1897"/>
                  </a:lnTo>
                  <a:lnTo>
                    <a:pt x="7588" y="1897"/>
                  </a:lnTo>
                  <a:lnTo>
                    <a:pt x="7350" y="2016"/>
                  </a:lnTo>
                  <a:lnTo>
                    <a:pt x="7173" y="2194"/>
                  </a:lnTo>
                  <a:lnTo>
                    <a:pt x="6995" y="2431"/>
                  </a:lnTo>
                  <a:lnTo>
                    <a:pt x="6936" y="2668"/>
                  </a:lnTo>
                  <a:lnTo>
                    <a:pt x="6936" y="2786"/>
                  </a:lnTo>
                  <a:lnTo>
                    <a:pt x="6876" y="3023"/>
                  </a:lnTo>
                  <a:lnTo>
                    <a:pt x="6758" y="3260"/>
                  </a:lnTo>
                  <a:lnTo>
                    <a:pt x="6698" y="3320"/>
                  </a:lnTo>
                  <a:lnTo>
                    <a:pt x="6580" y="3320"/>
                  </a:lnTo>
                  <a:lnTo>
                    <a:pt x="6461" y="3201"/>
                  </a:lnTo>
                  <a:lnTo>
                    <a:pt x="6343" y="2846"/>
                  </a:lnTo>
                  <a:lnTo>
                    <a:pt x="6106" y="1956"/>
                  </a:lnTo>
                  <a:lnTo>
                    <a:pt x="5809" y="1008"/>
                  </a:lnTo>
                  <a:lnTo>
                    <a:pt x="5691" y="712"/>
                  </a:lnTo>
                  <a:lnTo>
                    <a:pt x="5691" y="652"/>
                  </a:lnTo>
                  <a:lnTo>
                    <a:pt x="5632" y="593"/>
                  </a:lnTo>
                  <a:lnTo>
                    <a:pt x="5394" y="712"/>
                  </a:lnTo>
                  <a:lnTo>
                    <a:pt x="5157" y="830"/>
                  </a:lnTo>
                  <a:lnTo>
                    <a:pt x="4683" y="830"/>
                  </a:lnTo>
                  <a:lnTo>
                    <a:pt x="4446" y="652"/>
                  </a:lnTo>
                  <a:lnTo>
                    <a:pt x="4150" y="415"/>
                  </a:lnTo>
                  <a:lnTo>
                    <a:pt x="3913" y="0"/>
                  </a:lnTo>
                  <a:lnTo>
                    <a:pt x="3557" y="119"/>
                  </a:lnTo>
                  <a:lnTo>
                    <a:pt x="3201" y="238"/>
                  </a:lnTo>
                  <a:lnTo>
                    <a:pt x="2727" y="356"/>
                  </a:lnTo>
                  <a:lnTo>
                    <a:pt x="2135" y="415"/>
                  </a:lnTo>
                  <a:lnTo>
                    <a:pt x="1542" y="356"/>
                  </a:lnTo>
                  <a:lnTo>
                    <a:pt x="890" y="238"/>
                  </a:lnTo>
                  <a:lnTo>
                    <a:pt x="534" y="178"/>
                  </a:lnTo>
                  <a:lnTo>
                    <a:pt x="238" y="0"/>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6"/>
            <p:cNvSpPr/>
            <p:nvPr/>
          </p:nvSpPr>
          <p:spPr>
            <a:xfrm>
              <a:off x="2847700" y="2924400"/>
              <a:ext cx="849100" cy="1422550"/>
            </a:xfrm>
            <a:custGeom>
              <a:avLst/>
              <a:gdLst/>
              <a:ahLst/>
              <a:cxnLst/>
              <a:rect l="l" t="t" r="r" b="b"/>
              <a:pathLst>
                <a:path w="33964" h="56902" extrusionOk="0">
                  <a:moveTo>
                    <a:pt x="653" y="1"/>
                  </a:moveTo>
                  <a:lnTo>
                    <a:pt x="1" y="475"/>
                  </a:lnTo>
                  <a:lnTo>
                    <a:pt x="32956" y="56902"/>
                  </a:lnTo>
                  <a:lnTo>
                    <a:pt x="33963" y="56902"/>
                  </a:lnTo>
                  <a:lnTo>
                    <a:pt x="653" y="1"/>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6"/>
            <p:cNvSpPr/>
            <p:nvPr/>
          </p:nvSpPr>
          <p:spPr>
            <a:xfrm>
              <a:off x="3142575" y="2954050"/>
              <a:ext cx="271200" cy="629775"/>
            </a:xfrm>
            <a:custGeom>
              <a:avLst/>
              <a:gdLst/>
              <a:ahLst/>
              <a:cxnLst/>
              <a:rect l="l" t="t" r="r" b="b"/>
              <a:pathLst>
                <a:path w="10848" h="25191" extrusionOk="0">
                  <a:moveTo>
                    <a:pt x="6461" y="0"/>
                  </a:moveTo>
                  <a:lnTo>
                    <a:pt x="5098" y="5275"/>
                  </a:lnTo>
                  <a:lnTo>
                    <a:pt x="7825" y="13455"/>
                  </a:lnTo>
                  <a:lnTo>
                    <a:pt x="6698" y="17959"/>
                  </a:lnTo>
                  <a:lnTo>
                    <a:pt x="5869" y="21101"/>
                  </a:lnTo>
                  <a:lnTo>
                    <a:pt x="5572" y="22109"/>
                  </a:lnTo>
                  <a:lnTo>
                    <a:pt x="5394" y="22523"/>
                  </a:lnTo>
                  <a:lnTo>
                    <a:pt x="5276" y="22523"/>
                  </a:lnTo>
                  <a:lnTo>
                    <a:pt x="5039" y="22346"/>
                  </a:lnTo>
                  <a:lnTo>
                    <a:pt x="4209" y="21871"/>
                  </a:lnTo>
                  <a:lnTo>
                    <a:pt x="3735" y="21634"/>
                  </a:lnTo>
                  <a:lnTo>
                    <a:pt x="3201" y="21397"/>
                  </a:lnTo>
                  <a:lnTo>
                    <a:pt x="2668" y="21219"/>
                  </a:lnTo>
                  <a:lnTo>
                    <a:pt x="2194" y="21101"/>
                  </a:lnTo>
                  <a:lnTo>
                    <a:pt x="1660" y="21101"/>
                  </a:lnTo>
                  <a:lnTo>
                    <a:pt x="1127" y="21279"/>
                  </a:lnTo>
                  <a:lnTo>
                    <a:pt x="653" y="21397"/>
                  </a:lnTo>
                  <a:lnTo>
                    <a:pt x="416" y="21516"/>
                  </a:lnTo>
                  <a:lnTo>
                    <a:pt x="238" y="21634"/>
                  </a:lnTo>
                  <a:lnTo>
                    <a:pt x="178" y="21753"/>
                  </a:lnTo>
                  <a:lnTo>
                    <a:pt x="238" y="21871"/>
                  </a:lnTo>
                  <a:lnTo>
                    <a:pt x="297" y="21931"/>
                  </a:lnTo>
                  <a:lnTo>
                    <a:pt x="238" y="22049"/>
                  </a:lnTo>
                  <a:lnTo>
                    <a:pt x="178" y="22109"/>
                  </a:lnTo>
                  <a:lnTo>
                    <a:pt x="60" y="22168"/>
                  </a:lnTo>
                  <a:lnTo>
                    <a:pt x="1" y="22227"/>
                  </a:lnTo>
                  <a:lnTo>
                    <a:pt x="1" y="22286"/>
                  </a:lnTo>
                  <a:lnTo>
                    <a:pt x="60" y="22346"/>
                  </a:lnTo>
                  <a:lnTo>
                    <a:pt x="178" y="22405"/>
                  </a:lnTo>
                  <a:lnTo>
                    <a:pt x="1482" y="22464"/>
                  </a:lnTo>
                  <a:lnTo>
                    <a:pt x="1897" y="22523"/>
                  </a:lnTo>
                  <a:lnTo>
                    <a:pt x="2372" y="22642"/>
                  </a:lnTo>
                  <a:lnTo>
                    <a:pt x="2727" y="22879"/>
                  </a:lnTo>
                  <a:lnTo>
                    <a:pt x="3083" y="23235"/>
                  </a:lnTo>
                  <a:lnTo>
                    <a:pt x="3083" y="23294"/>
                  </a:lnTo>
                  <a:lnTo>
                    <a:pt x="3024" y="23294"/>
                  </a:lnTo>
                  <a:lnTo>
                    <a:pt x="2609" y="23353"/>
                  </a:lnTo>
                  <a:lnTo>
                    <a:pt x="1779" y="23353"/>
                  </a:lnTo>
                  <a:lnTo>
                    <a:pt x="1601" y="23412"/>
                  </a:lnTo>
                  <a:lnTo>
                    <a:pt x="1423" y="23531"/>
                  </a:lnTo>
                  <a:lnTo>
                    <a:pt x="1305" y="23590"/>
                  </a:lnTo>
                  <a:lnTo>
                    <a:pt x="1305" y="23709"/>
                  </a:lnTo>
                  <a:lnTo>
                    <a:pt x="1364" y="23768"/>
                  </a:lnTo>
                  <a:lnTo>
                    <a:pt x="1482" y="23827"/>
                  </a:lnTo>
                  <a:lnTo>
                    <a:pt x="1779" y="23946"/>
                  </a:lnTo>
                  <a:lnTo>
                    <a:pt x="2372" y="24005"/>
                  </a:lnTo>
                  <a:lnTo>
                    <a:pt x="2964" y="24064"/>
                  </a:lnTo>
                  <a:lnTo>
                    <a:pt x="3557" y="24242"/>
                  </a:lnTo>
                  <a:lnTo>
                    <a:pt x="3794" y="24361"/>
                  </a:lnTo>
                  <a:lnTo>
                    <a:pt x="4090" y="24539"/>
                  </a:lnTo>
                  <a:lnTo>
                    <a:pt x="4683" y="24954"/>
                  </a:lnTo>
                  <a:lnTo>
                    <a:pt x="5039" y="25131"/>
                  </a:lnTo>
                  <a:lnTo>
                    <a:pt x="5335" y="25191"/>
                  </a:lnTo>
                  <a:lnTo>
                    <a:pt x="5631" y="25191"/>
                  </a:lnTo>
                  <a:lnTo>
                    <a:pt x="5928" y="25072"/>
                  </a:lnTo>
                  <a:lnTo>
                    <a:pt x="6106" y="24894"/>
                  </a:lnTo>
                  <a:lnTo>
                    <a:pt x="6224" y="24657"/>
                  </a:lnTo>
                  <a:lnTo>
                    <a:pt x="6402" y="24183"/>
                  </a:lnTo>
                  <a:lnTo>
                    <a:pt x="6580" y="23531"/>
                  </a:lnTo>
                  <a:lnTo>
                    <a:pt x="6817" y="22879"/>
                  </a:lnTo>
                  <a:lnTo>
                    <a:pt x="9129" y="17900"/>
                  </a:lnTo>
                  <a:lnTo>
                    <a:pt x="10373" y="14996"/>
                  </a:lnTo>
                  <a:lnTo>
                    <a:pt x="10729" y="13988"/>
                  </a:lnTo>
                  <a:lnTo>
                    <a:pt x="10847" y="13633"/>
                  </a:lnTo>
                  <a:lnTo>
                    <a:pt x="10847" y="13455"/>
                  </a:lnTo>
                  <a:lnTo>
                    <a:pt x="10610" y="12210"/>
                  </a:lnTo>
                  <a:lnTo>
                    <a:pt x="9958" y="9721"/>
                  </a:lnTo>
                  <a:lnTo>
                    <a:pt x="8477" y="4208"/>
                  </a:lnTo>
                  <a:lnTo>
                    <a:pt x="7943" y="2371"/>
                  </a:lnTo>
                  <a:lnTo>
                    <a:pt x="7765" y="1719"/>
                  </a:lnTo>
                  <a:lnTo>
                    <a:pt x="7528" y="1186"/>
                  </a:lnTo>
                  <a:lnTo>
                    <a:pt x="7350" y="830"/>
                  </a:lnTo>
                  <a:lnTo>
                    <a:pt x="7054" y="474"/>
                  </a:lnTo>
                  <a:lnTo>
                    <a:pt x="6817" y="237"/>
                  </a:lnTo>
                  <a:lnTo>
                    <a:pt x="6461" y="0"/>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6"/>
            <p:cNvSpPr/>
            <p:nvPr/>
          </p:nvSpPr>
          <p:spPr>
            <a:xfrm>
              <a:off x="3142575" y="3176300"/>
              <a:ext cx="271200" cy="407525"/>
            </a:xfrm>
            <a:custGeom>
              <a:avLst/>
              <a:gdLst/>
              <a:ahLst/>
              <a:cxnLst/>
              <a:rect l="l" t="t" r="r" b="b"/>
              <a:pathLst>
                <a:path w="10848" h="16301" extrusionOk="0">
                  <a:moveTo>
                    <a:pt x="9366" y="1"/>
                  </a:moveTo>
                  <a:lnTo>
                    <a:pt x="8951" y="60"/>
                  </a:lnTo>
                  <a:lnTo>
                    <a:pt x="8062" y="238"/>
                  </a:lnTo>
                  <a:lnTo>
                    <a:pt x="7647" y="357"/>
                  </a:lnTo>
                  <a:lnTo>
                    <a:pt x="7291" y="534"/>
                  </a:lnTo>
                  <a:lnTo>
                    <a:pt x="6935" y="712"/>
                  </a:lnTo>
                  <a:lnTo>
                    <a:pt x="6639" y="949"/>
                  </a:lnTo>
                  <a:lnTo>
                    <a:pt x="7825" y="4565"/>
                  </a:lnTo>
                  <a:lnTo>
                    <a:pt x="6698" y="9069"/>
                  </a:lnTo>
                  <a:lnTo>
                    <a:pt x="5869" y="12211"/>
                  </a:lnTo>
                  <a:lnTo>
                    <a:pt x="5572" y="13219"/>
                  </a:lnTo>
                  <a:lnTo>
                    <a:pt x="5394" y="13633"/>
                  </a:lnTo>
                  <a:lnTo>
                    <a:pt x="5276" y="13633"/>
                  </a:lnTo>
                  <a:lnTo>
                    <a:pt x="5039" y="13456"/>
                  </a:lnTo>
                  <a:lnTo>
                    <a:pt x="4209" y="12981"/>
                  </a:lnTo>
                  <a:lnTo>
                    <a:pt x="3735" y="12744"/>
                  </a:lnTo>
                  <a:lnTo>
                    <a:pt x="3201" y="12507"/>
                  </a:lnTo>
                  <a:lnTo>
                    <a:pt x="2668" y="12329"/>
                  </a:lnTo>
                  <a:lnTo>
                    <a:pt x="2194" y="12211"/>
                  </a:lnTo>
                  <a:lnTo>
                    <a:pt x="1660" y="12211"/>
                  </a:lnTo>
                  <a:lnTo>
                    <a:pt x="1127" y="12389"/>
                  </a:lnTo>
                  <a:lnTo>
                    <a:pt x="653" y="12507"/>
                  </a:lnTo>
                  <a:lnTo>
                    <a:pt x="416" y="12626"/>
                  </a:lnTo>
                  <a:lnTo>
                    <a:pt x="238" y="12744"/>
                  </a:lnTo>
                  <a:lnTo>
                    <a:pt x="178" y="12863"/>
                  </a:lnTo>
                  <a:lnTo>
                    <a:pt x="238" y="12981"/>
                  </a:lnTo>
                  <a:lnTo>
                    <a:pt x="297" y="13041"/>
                  </a:lnTo>
                  <a:lnTo>
                    <a:pt x="238" y="13159"/>
                  </a:lnTo>
                  <a:lnTo>
                    <a:pt x="178" y="13219"/>
                  </a:lnTo>
                  <a:lnTo>
                    <a:pt x="60" y="13278"/>
                  </a:lnTo>
                  <a:lnTo>
                    <a:pt x="1" y="13337"/>
                  </a:lnTo>
                  <a:lnTo>
                    <a:pt x="1" y="13396"/>
                  </a:lnTo>
                  <a:lnTo>
                    <a:pt x="60" y="13456"/>
                  </a:lnTo>
                  <a:lnTo>
                    <a:pt x="178" y="13515"/>
                  </a:lnTo>
                  <a:lnTo>
                    <a:pt x="1482" y="13574"/>
                  </a:lnTo>
                  <a:lnTo>
                    <a:pt x="1897" y="13633"/>
                  </a:lnTo>
                  <a:lnTo>
                    <a:pt x="2372" y="13752"/>
                  </a:lnTo>
                  <a:lnTo>
                    <a:pt x="2727" y="13989"/>
                  </a:lnTo>
                  <a:lnTo>
                    <a:pt x="3083" y="14345"/>
                  </a:lnTo>
                  <a:lnTo>
                    <a:pt x="3083" y="14404"/>
                  </a:lnTo>
                  <a:lnTo>
                    <a:pt x="3024" y="14404"/>
                  </a:lnTo>
                  <a:lnTo>
                    <a:pt x="2609" y="14463"/>
                  </a:lnTo>
                  <a:lnTo>
                    <a:pt x="1779" y="14463"/>
                  </a:lnTo>
                  <a:lnTo>
                    <a:pt x="1601" y="14522"/>
                  </a:lnTo>
                  <a:lnTo>
                    <a:pt x="1423" y="14641"/>
                  </a:lnTo>
                  <a:lnTo>
                    <a:pt x="1305" y="14700"/>
                  </a:lnTo>
                  <a:lnTo>
                    <a:pt x="1305" y="14819"/>
                  </a:lnTo>
                  <a:lnTo>
                    <a:pt x="1364" y="14878"/>
                  </a:lnTo>
                  <a:lnTo>
                    <a:pt x="1482" y="14937"/>
                  </a:lnTo>
                  <a:lnTo>
                    <a:pt x="1779" y="15056"/>
                  </a:lnTo>
                  <a:lnTo>
                    <a:pt x="2372" y="15115"/>
                  </a:lnTo>
                  <a:lnTo>
                    <a:pt x="2964" y="15174"/>
                  </a:lnTo>
                  <a:lnTo>
                    <a:pt x="3557" y="15352"/>
                  </a:lnTo>
                  <a:lnTo>
                    <a:pt x="3794" y="15471"/>
                  </a:lnTo>
                  <a:lnTo>
                    <a:pt x="4090" y="15649"/>
                  </a:lnTo>
                  <a:lnTo>
                    <a:pt x="4683" y="16064"/>
                  </a:lnTo>
                  <a:lnTo>
                    <a:pt x="5039" y="16241"/>
                  </a:lnTo>
                  <a:lnTo>
                    <a:pt x="5335" y="16301"/>
                  </a:lnTo>
                  <a:lnTo>
                    <a:pt x="5631" y="16301"/>
                  </a:lnTo>
                  <a:lnTo>
                    <a:pt x="5928" y="16182"/>
                  </a:lnTo>
                  <a:lnTo>
                    <a:pt x="6106" y="16004"/>
                  </a:lnTo>
                  <a:lnTo>
                    <a:pt x="6224" y="15767"/>
                  </a:lnTo>
                  <a:lnTo>
                    <a:pt x="6402" y="15293"/>
                  </a:lnTo>
                  <a:lnTo>
                    <a:pt x="6580" y="14641"/>
                  </a:lnTo>
                  <a:lnTo>
                    <a:pt x="6817" y="13989"/>
                  </a:lnTo>
                  <a:lnTo>
                    <a:pt x="9129" y="9010"/>
                  </a:lnTo>
                  <a:lnTo>
                    <a:pt x="10373" y="6106"/>
                  </a:lnTo>
                  <a:lnTo>
                    <a:pt x="10729" y="5098"/>
                  </a:lnTo>
                  <a:lnTo>
                    <a:pt x="10847" y="4743"/>
                  </a:lnTo>
                  <a:lnTo>
                    <a:pt x="10847" y="4565"/>
                  </a:lnTo>
                  <a:lnTo>
                    <a:pt x="10492" y="2964"/>
                  </a:lnTo>
                  <a:lnTo>
                    <a:pt x="9781" y="1"/>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6"/>
            <p:cNvSpPr/>
            <p:nvPr/>
          </p:nvSpPr>
          <p:spPr>
            <a:xfrm>
              <a:off x="2859550" y="2955525"/>
              <a:ext cx="81525" cy="413450"/>
            </a:xfrm>
            <a:custGeom>
              <a:avLst/>
              <a:gdLst/>
              <a:ahLst/>
              <a:cxnLst/>
              <a:rect l="l" t="t" r="r" b="b"/>
              <a:pathLst>
                <a:path w="3261" h="16538" extrusionOk="0">
                  <a:moveTo>
                    <a:pt x="2075" y="0"/>
                  </a:moveTo>
                  <a:lnTo>
                    <a:pt x="1779" y="178"/>
                  </a:lnTo>
                  <a:lnTo>
                    <a:pt x="1423" y="475"/>
                  </a:lnTo>
                  <a:lnTo>
                    <a:pt x="1127" y="830"/>
                  </a:lnTo>
                  <a:lnTo>
                    <a:pt x="831" y="1304"/>
                  </a:lnTo>
                  <a:lnTo>
                    <a:pt x="593" y="1779"/>
                  </a:lnTo>
                  <a:lnTo>
                    <a:pt x="179" y="2786"/>
                  </a:lnTo>
                  <a:lnTo>
                    <a:pt x="1" y="3497"/>
                  </a:lnTo>
                  <a:lnTo>
                    <a:pt x="1" y="3616"/>
                  </a:lnTo>
                  <a:lnTo>
                    <a:pt x="1" y="3794"/>
                  </a:lnTo>
                  <a:lnTo>
                    <a:pt x="179" y="4090"/>
                  </a:lnTo>
                  <a:lnTo>
                    <a:pt x="416" y="4327"/>
                  </a:lnTo>
                  <a:lnTo>
                    <a:pt x="712" y="4624"/>
                  </a:lnTo>
                  <a:lnTo>
                    <a:pt x="1364" y="5157"/>
                  </a:lnTo>
                  <a:lnTo>
                    <a:pt x="1542" y="5335"/>
                  </a:lnTo>
                  <a:lnTo>
                    <a:pt x="1601" y="5513"/>
                  </a:lnTo>
                  <a:lnTo>
                    <a:pt x="1186" y="8417"/>
                  </a:lnTo>
                  <a:lnTo>
                    <a:pt x="534" y="12388"/>
                  </a:lnTo>
                  <a:lnTo>
                    <a:pt x="475" y="12744"/>
                  </a:lnTo>
                  <a:lnTo>
                    <a:pt x="475" y="13099"/>
                  </a:lnTo>
                  <a:lnTo>
                    <a:pt x="534" y="13751"/>
                  </a:lnTo>
                  <a:lnTo>
                    <a:pt x="712" y="14403"/>
                  </a:lnTo>
                  <a:lnTo>
                    <a:pt x="1008" y="14996"/>
                  </a:lnTo>
                  <a:lnTo>
                    <a:pt x="1305" y="15530"/>
                  </a:lnTo>
                  <a:lnTo>
                    <a:pt x="1601" y="15945"/>
                  </a:lnTo>
                  <a:lnTo>
                    <a:pt x="1957" y="16241"/>
                  </a:lnTo>
                  <a:lnTo>
                    <a:pt x="2253" y="16478"/>
                  </a:lnTo>
                  <a:lnTo>
                    <a:pt x="2372" y="16478"/>
                  </a:lnTo>
                  <a:lnTo>
                    <a:pt x="2490" y="16537"/>
                  </a:lnTo>
                  <a:lnTo>
                    <a:pt x="2668" y="16419"/>
                  </a:lnTo>
                  <a:lnTo>
                    <a:pt x="2846" y="16182"/>
                  </a:lnTo>
                  <a:lnTo>
                    <a:pt x="2964" y="15885"/>
                  </a:lnTo>
                  <a:lnTo>
                    <a:pt x="3083" y="15411"/>
                  </a:lnTo>
                  <a:lnTo>
                    <a:pt x="3142" y="14878"/>
                  </a:lnTo>
                  <a:lnTo>
                    <a:pt x="3201" y="13692"/>
                  </a:lnTo>
                  <a:lnTo>
                    <a:pt x="3201" y="12329"/>
                  </a:lnTo>
                  <a:lnTo>
                    <a:pt x="3201" y="10966"/>
                  </a:lnTo>
                  <a:lnTo>
                    <a:pt x="3142" y="8595"/>
                  </a:lnTo>
                  <a:lnTo>
                    <a:pt x="3142" y="7765"/>
                  </a:lnTo>
                  <a:lnTo>
                    <a:pt x="3201" y="7113"/>
                  </a:lnTo>
                  <a:lnTo>
                    <a:pt x="3261" y="6046"/>
                  </a:lnTo>
                  <a:lnTo>
                    <a:pt x="3201" y="5631"/>
                  </a:lnTo>
                  <a:lnTo>
                    <a:pt x="3142" y="5276"/>
                  </a:lnTo>
                  <a:lnTo>
                    <a:pt x="2964" y="4920"/>
                  </a:lnTo>
                  <a:lnTo>
                    <a:pt x="2668" y="4624"/>
                  </a:lnTo>
                  <a:lnTo>
                    <a:pt x="2372" y="4268"/>
                  </a:lnTo>
                  <a:lnTo>
                    <a:pt x="2194" y="3912"/>
                  </a:lnTo>
                  <a:lnTo>
                    <a:pt x="2135" y="3557"/>
                  </a:lnTo>
                  <a:lnTo>
                    <a:pt x="2135" y="3142"/>
                  </a:lnTo>
                  <a:lnTo>
                    <a:pt x="2194" y="2371"/>
                  </a:lnTo>
                  <a:lnTo>
                    <a:pt x="2253" y="1601"/>
                  </a:lnTo>
                  <a:lnTo>
                    <a:pt x="2312" y="889"/>
                  </a:lnTo>
                  <a:lnTo>
                    <a:pt x="2372" y="297"/>
                  </a:lnTo>
                  <a:lnTo>
                    <a:pt x="2372" y="119"/>
                  </a:lnTo>
                  <a:lnTo>
                    <a:pt x="2253" y="0"/>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6"/>
            <p:cNvSpPr/>
            <p:nvPr/>
          </p:nvSpPr>
          <p:spPr>
            <a:xfrm>
              <a:off x="2772125" y="2825125"/>
              <a:ext cx="121525" cy="142275"/>
            </a:xfrm>
            <a:custGeom>
              <a:avLst/>
              <a:gdLst/>
              <a:ahLst/>
              <a:cxnLst/>
              <a:rect l="l" t="t" r="r" b="b"/>
              <a:pathLst>
                <a:path w="4861" h="5691" extrusionOk="0">
                  <a:moveTo>
                    <a:pt x="2846" y="0"/>
                  </a:moveTo>
                  <a:lnTo>
                    <a:pt x="2609" y="60"/>
                  </a:lnTo>
                  <a:lnTo>
                    <a:pt x="2372" y="238"/>
                  </a:lnTo>
                  <a:lnTo>
                    <a:pt x="2134" y="415"/>
                  </a:lnTo>
                  <a:lnTo>
                    <a:pt x="1897" y="652"/>
                  </a:lnTo>
                  <a:lnTo>
                    <a:pt x="949" y="1897"/>
                  </a:lnTo>
                  <a:lnTo>
                    <a:pt x="593" y="2431"/>
                  </a:lnTo>
                  <a:lnTo>
                    <a:pt x="297" y="2905"/>
                  </a:lnTo>
                  <a:lnTo>
                    <a:pt x="119" y="3379"/>
                  </a:lnTo>
                  <a:lnTo>
                    <a:pt x="1" y="3794"/>
                  </a:lnTo>
                  <a:lnTo>
                    <a:pt x="1" y="4209"/>
                  </a:lnTo>
                  <a:lnTo>
                    <a:pt x="60" y="4564"/>
                  </a:lnTo>
                  <a:lnTo>
                    <a:pt x="238" y="4920"/>
                  </a:lnTo>
                  <a:lnTo>
                    <a:pt x="534" y="5216"/>
                  </a:lnTo>
                  <a:lnTo>
                    <a:pt x="830" y="5453"/>
                  </a:lnTo>
                  <a:lnTo>
                    <a:pt x="1186" y="5631"/>
                  </a:lnTo>
                  <a:lnTo>
                    <a:pt x="1601" y="5691"/>
                  </a:lnTo>
                  <a:lnTo>
                    <a:pt x="2075" y="5631"/>
                  </a:lnTo>
                  <a:lnTo>
                    <a:pt x="2609" y="5394"/>
                  </a:lnTo>
                  <a:lnTo>
                    <a:pt x="3142" y="4979"/>
                  </a:lnTo>
                  <a:lnTo>
                    <a:pt x="3972" y="4150"/>
                  </a:lnTo>
                  <a:lnTo>
                    <a:pt x="4328" y="3794"/>
                  </a:lnTo>
                  <a:lnTo>
                    <a:pt x="4565" y="3438"/>
                  </a:lnTo>
                  <a:lnTo>
                    <a:pt x="4802" y="3083"/>
                  </a:lnTo>
                  <a:lnTo>
                    <a:pt x="4861" y="2727"/>
                  </a:lnTo>
                  <a:lnTo>
                    <a:pt x="4861" y="2253"/>
                  </a:lnTo>
                  <a:lnTo>
                    <a:pt x="4742" y="1779"/>
                  </a:lnTo>
                  <a:lnTo>
                    <a:pt x="4505" y="1304"/>
                  </a:lnTo>
                  <a:lnTo>
                    <a:pt x="4268" y="830"/>
                  </a:lnTo>
                  <a:lnTo>
                    <a:pt x="3972" y="415"/>
                  </a:lnTo>
                  <a:lnTo>
                    <a:pt x="3616" y="119"/>
                  </a:lnTo>
                  <a:lnTo>
                    <a:pt x="3438" y="60"/>
                  </a:lnTo>
                  <a:lnTo>
                    <a:pt x="3261" y="0"/>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2795850" y="2863650"/>
              <a:ext cx="26675" cy="34100"/>
            </a:xfrm>
            <a:custGeom>
              <a:avLst/>
              <a:gdLst/>
              <a:ahLst/>
              <a:cxnLst/>
              <a:rect l="l" t="t" r="r" b="b"/>
              <a:pathLst>
                <a:path w="1067" h="1364" extrusionOk="0">
                  <a:moveTo>
                    <a:pt x="237" y="1"/>
                  </a:moveTo>
                  <a:lnTo>
                    <a:pt x="0" y="356"/>
                  </a:lnTo>
                  <a:lnTo>
                    <a:pt x="711" y="1245"/>
                  </a:lnTo>
                  <a:lnTo>
                    <a:pt x="771" y="1305"/>
                  </a:lnTo>
                  <a:lnTo>
                    <a:pt x="889" y="1364"/>
                  </a:lnTo>
                  <a:lnTo>
                    <a:pt x="1008" y="1305"/>
                  </a:lnTo>
                  <a:lnTo>
                    <a:pt x="1067" y="1127"/>
                  </a:lnTo>
                  <a:lnTo>
                    <a:pt x="1008" y="1008"/>
                  </a:lnTo>
                  <a:lnTo>
                    <a:pt x="237"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2776575" y="2894775"/>
              <a:ext cx="22250" cy="28175"/>
            </a:xfrm>
            <a:custGeom>
              <a:avLst/>
              <a:gdLst/>
              <a:ahLst/>
              <a:cxnLst/>
              <a:rect l="l" t="t" r="r" b="b"/>
              <a:pathLst>
                <a:path w="890" h="1127" extrusionOk="0">
                  <a:moveTo>
                    <a:pt x="178" y="0"/>
                  </a:moveTo>
                  <a:lnTo>
                    <a:pt x="0" y="415"/>
                  </a:lnTo>
                  <a:lnTo>
                    <a:pt x="475" y="1008"/>
                  </a:lnTo>
                  <a:lnTo>
                    <a:pt x="593" y="1067"/>
                  </a:lnTo>
                  <a:lnTo>
                    <a:pt x="652" y="1126"/>
                  </a:lnTo>
                  <a:lnTo>
                    <a:pt x="830" y="1067"/>
                  </a:lnTo>
                  <a:lnTo>
                    <a:pt x="890" y="889"/>
                  </a:lnTo>
                  <a:lnTo>
                    <a:pt x="830" y="771"/>
                  </a:lnTo>
                  <a:lnTo>
                    <a:pt x="178" y="0"/>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2816575" y="2836975"/>
              <a:ext cx="31150" cy="37075"/>
            </a:xfrm>
            <a:custGeom>
              <a:avLst/>
              <a:gdLst/>
              <a:ahLst/>
              <a:cxnLst/>
              <a:rect l="l" t="t" r="r" b="b"/>
              <a:pathLst>
                <a:path w="1246" h="1483" extrusionOk="0">
                  <a:moveTo>
                    <a:pt x="297" y="1"/>
                  </a:moveTo>
                  <a:lnTo>
                    <a:pt x="119" y="178"/>
                  </a:lnTo>
                  <a:lnTo>
                    <a:pt x="1" y="356"/>
                  </a:lnTo>
                  <a:lnTo>
                    <a:pt x="890" y="1364"/>
                  </a:lnTo>
                  <a:lnTo>
                    <a:pt x="949" y="1423"/>
                  </a:lnTo>
                  <a:lnTo>
                    <a:pt x="1068" y="1482"/>
                  </a:lnTo>
                  <a:lnTo>
                    <a:pt x="1186" y="1423"/>
                  </a:lnTo>
                  <a:lnTo>
                    <a:pt x="1246" y="1245"/>
                  </a:lnTo>
                  <a:lnTo>
                    <a:pt x="1186" y="1127"/>
                  </a:lnTo>
                  <a:lnTo>
                    <a:pt x="297"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2862525" y="2888850"/>
              <a:ext cx="25200" cy="31125"/>
            </a:xfrm>
            <a:custGeom>
              <a:avLst/>
              <a:gdLst/>
              <a:ahLst/>
              <a:cxnLst/>
              <a:rect l="l" t="t" r="r" b="b"/>
              <a:pathLst>
                <a:path w="1008" h="1245" extrusionOk="0">
                  <a:moveTo>
                    <a:pt x="60" y="0"/>
                  </a:moveTo>
                  <a:lnTo>
                    <a:pt x="0" y="178"/>
                  </a:lnTo>
                  <a:lnTo>
                    <a:pt x="0" y="297"/>
                  </a:lnTo>
                  <a:lnTo>
                    <a:pt x="712" y="1245"/>
                  </a:lnTo>
                  <a:lnTo>
                    <a:pt x="1008" y="889"/>
                  </a:lnTo>
                  <a:lnTo>
                    <a:pt x="356" y="59"/>
                  </a:lnTo>
                  <a:lnTo>
                    <a:pt x="237" y="0"/>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2835850" y="2909575"/>
              <a:ext cx="28175" cy="34125"/>
            </a:xfrm>
            <a:custGeom>
              <a:avLst/>
              <a:gdLst/>
              <a:ahLst/>
              <a:cxnLst/>
              <a:rect l="l" t="t" r="r" b="b"/>
              <a:pathLst>
                <a:path w="1127" h="1365" extrusionOk="0">
                  <a:moveTo>
                    <a:pt x="237" y="1"/>
                  </a:moveTo>
                  <a:lnTo>
                    <a:pt x="60" y="60"/>
                  </a:lnTo>
                  <a:lnTo>
                    <a:pt x="0" y="179"/>
                  </a:lnTo>
                  <a:lnTo>
                    <a:pt x="0" y="357"/>
                  </a:lnTo>
                  <a:lnTo>
                    <a:pt x="771" y="1364"/>
                  </a:lnTo>
                  <a:lnTo>
                    <a:pt x="1127" y="1068"/>
                  </a:lnTo>
                  <a:lnTo>
                    <a:pt x="356" y="120"/>
                  </a:lnTo>
                  <a:lnTo>
                    <a:pt x="237"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2809175" y="2933300"/>
              <a:ext cx="28175" cy="31150"/>
            </a:xfrm>
            <a:custGeom>
              <a:avLst/>
              <a:gdLst/>
              <a:ahLst/>
              <a:cxnLst/>
              <a:rect l="l" t="t" r="r" b="b"/>
              <a:pathLst>
                <a:path w="1127" h="1246" extrusionOk="0">
                  <a:moveTo>
                    <a:pt x="238" y="0"/>
                  </a:moveTo>
                  <a:lnTo>
                    <a:pt x="119" y="60"/>
                  </a:lnTo>
                  <a:lnTo>
                    <a:pt x="0" y="178"/>
                  </a:lnTo>
                  <a:lnTo>
                    <a:pt x="60" y="356"/>
                  </a:lnTo>
                  <a:lnTo>
                    <a:pt x="712" y="1245"/>
                  </a:lnTo>
                  <a:lnTo>
                    <a:pt x="1127" y="1067"/>
                  </a:lnTo>
                  <a:lnTo>
                    <a:pt x="415" y="60"/>
                  </a:lnTo>
                  <a:lnTo>
                    <a:pt x="238" y="0"/>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2945500" y="3290400"/>
              <a:ext cx="93375" cy="690550"/>
            </a:xfrm>
            <a:custGeom>
              <a:avLst/>
              <a:gdLst/>
              <a:ahLst/>
              <a:cxnLst/>
              <a:rect l="l" t="t" r="r" b="b"/>
              <a:pathLst>
                <a:path w="3735" h="27622" extrusionOk="0">
                  <a:moveTo>
                    <a:pt x="1956" y="1"/>
                  </a:moveTo>
                  <a:lnTo>
                    <a:pt x="1482" y="416"/>
                  </a:lnTo>
                  <a:lnTo>
                    <a:pt x="1008" y="949"/>
                  </a:lnTo>
                  <a:lnTo>
                    <a:pt x="830" y="1246"/>
                  </a:lnTo>
                  <a:lnTo>
                    <a:pt x="593" y="1601"/>
                  </a:lnTo>
                  <a:lnTo>
                    <a:pt x="415" y="2016"/>
                  </a:lnTo>
                  <a:lnTo>
                    <a:pt x="297" y="2490"/>
                  </a:lnTo>
                  <a:lnTo>
                    <a:pt x="178" y="2964"/>
                  </a:lnTo>
                  <a:lnTo>
                    <a:pt x="60" y="3557"/>
                  </a:lnTo>
                  <a:lnTo>
                    <a:pt x="0" y="4150"/>
                  </a:lnTo>
                  <a:lnTo>
                    <a:pt x="0" y="4861"/>
                  </a:lnTo>
                  <a:lnTo>
                    <a:pt x="0" y="5632"/>
                  </a:lnTo>
                  <a:lnTo>
                    <a:pt x="0" y="6521"/>
                  </a:lnTo>
                  <a:lnTo>
                    <a:pt x="238" y="8477"/>
                  </a:lnTo>
                  <a:lnTo>
                    <a:pt x="652" y="11381"/>
                  </a:lnTo>
                  <a:lnTo>
                    <a:pt x="1186" y="14463"/>
                  </a:lnTo>
                  <a:lnTo>
                    <a:pt x="2371" y="20746"/>
                  </a:lnTo>
                  <a:lnTo>
                    <a:pt x="3320" y="25606"/>
                  </a:lnTo>
                  <a:lnTo>
                    <a:pt x="3735" y="27621"/>
                  </a:lnTo>
                  <a:lnTo>
                    <a:pt x="3201" y="23591"/>
                  </a:lnTo>
                  <a:lnTo>
                    <a:pt x="2490" y="18909"/>
                  </a:lnTo>
                  <a:lnTo>
                    <a:pt x="1542" y="12863"/>
                  </a:lnTo>
                  <a:lnTo>
                    <a:pt x="1127" y="9781"/>
                  </a:lnTo>
                  <a:lnTo>
                    <a:pt x="771" y="7291"/>
                  </a:lnTo>
                  <a:lnTo>
                    <a:pt x="652" y="5335"/>
                  </a:lnTo>
                  <a:lnTo>
                    <a:pt x="652" y="3735"/>
                  </a:lnTo>
                  <a:lnTo>
                    <a:pt x="712" y="3142"/>
                  </a:lnTo>
                  <a:lnTo>
                    <a:pt x="771" y="2550"/>
                  </a:lnTo>
                  <a:lnTo>
                    <a:pt x="890" y="2016"/>
                  </a:lnTo>
                  <a:lnTo>
                    <a:pt x="1067" y="1542"/>
                  </a:lnTo>
                  <a:lnTo>
                    <a:pt x="1245" y="1127"/>
                  </a:lnTo>
                  <a:lnTo>
                    <a:pt x="1423" y="771"/>
                  </a:lnTo>
                  <a:lnTo>
                    <a:pt x="1956"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3052200" y="3444525"/>
              <a:ext cx="80025" cy="837225"/>
            </a:xfrm>
            <a:custGeom>
              <a:avLst/>
              <a:gdLst/>
              <a:ahLst/>
              <a:cxnLst/>
              <a:rect l="l" t="t" r="r" b="b"/>
              <a:pathLst>
                <a:path w="3201" h="33489" extrusionOk="0">
                  <a:moveTo>
                    <a:pt x="0" y="0"/>
                  </a:moveTo>
                  <a:lnTo>
                    <a:pt x="1600" y="4564"/>
                  </a:lnTo>
                  <a:lnTo>
                    <a:pt x="3201" y="33489"/>
                  </a:lnTo>
                  <a:lnTo>
                    <a:pt x="2371" y="4801"/>
                  </a:lnTo>
                  <a:lnTo>
                    <a:pt x="0"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3615275" y="2604325"/>
              <a:ext cx="349725" cy="93400"/>
            </a:xfrm>
            <a:custGeom>
              <a:avLst/>
              <a:gdLst/>
              <a:ahLst/>
              <a:cxnLst/>
              <a:rect l="l" t="t" r="r" b="b"/>
              <a:pathLst>
                <a:path w="13989" h="3736" extrusionOk="0">
                  <a:moveTo>
                    <a:pt x="178" y="1"/>
                  </a:moveTo>
                  <a:lnTo>
                    <a:pt x="0" y="831"/>
                  </a:lnTo>
                  <a:lnTo>
                    <a:pt x="13811" y="3735"/>
                  </a:lnTo>
                  <a:lnTo>
                    <a:pt x="13989" y="2905"/>
                  </a:lnTo>
                  <a:lnTo>
                    <a:pt x="178"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3670100" y="2521350"/>
              <a:ext cx="254900" cy="145250"/>
            </a:xfrm>
            <a:custGeom>
              <a:avLst/>
              <a:gdLst/>
              <a:ahLst/>
              <a:cxnLst/>
              <a:rect l="l" t="t" r="r" b="b"/>
              <a:pathLst>
                <a:path w="10196" h="5810" extrusionOk="0">
                  <a:moveTo>
                    <a:pt x="1482" y="1"/>
                  </a:moveTo>
                  <a:lnTo>
                    <a:pt x="1304" y="60"/>
                  </a:lnTo>
                  <a:lnTo>
                    <a:pt x="1127" y="238"/>
                  </a:lnTo>
                  <a:lnTo>
                    <a:pt x="1067" y="416"/>
                  </a:lnTo>
                  <a:lnTo>
                    <a:pt x="0" y="3735"/>
                  </a:lnTo>
                  <a:lnTo>
                    <a:pt x="9662" y="5809"/>
                  </a:lnTo>
                  <a:lnTo>
                    <a:pt x="10195" y="2372"/>
                  </a:lnTo>
                  <a:lnTo>
                    <a:pt x="10195" y="2135"/>
                  </a:lnTo>
                  <a:lnTo>
                    <a:pt x="10077" y="1957"/>
                  </a:lnTo>
                  <a:lnTo>
                    <a:pt x="9958" y="1838"/>
                  </a:lnTo>
                  <a:lnTo>
                    <a:pt x="9721" y="1720"/>
                  </a:lnTo>
                  <a:lnTo>
                    <a:pt x="1719"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3670100" y="2576175"/>
              <a:ext cx="247475" cy="90425"/>
            </a:xfrm>
            <a:custGeom>
              <a:avLst/>
              <a:gdLst/>
              <a:ahLst/>
              <a:cxnLst/>
              <a:rect l="l" t="t" r="r" b="b"/>
              <a:pathLst>
                <a:path w="9899" h="3617" extrusionOk="0">
                  <a:moveTo>
                    <a:pt x="475" y="1"/>
                  </a:moveTo>
                  <a:lnTo>
                    <a:pt x="0" y="1542"/>
                  </a:lnTo>
                  <a:lnTo>
                    <a:pt x="9662" y="3616"/>
                  </a:lnTo>
                  <a:lnTo>
                    <a:pt x="9899" y="2016"/>
                  </a:lnTo>
                  <a:lnTo>
                    <a:pt x="475" y="1"/>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3661200" y="2636925"/>
              <a:ext cx="253425" cy="250450"/>
            </a:xfrm>
            <a:custGeom>
              <a:avLst/>
              <a:gdLst/>
              <a:ahLst/>
              <a:cxnLst/>
              <a:rect l="l" t="t" r="r" b="b"/>
              <a:pathLst>
                <a:path w="10137" h="10018" extrusionOk="0">
                  <a:moveTo>
                    <a:pt x="594" y="1"/>
                  </a:moveTo>
                  <a:lnTo>
                    <a:pt x="416" y="890"/>
                  </a:lnTo>
                  <a:lnTo>
                    <a:pt x="356" y="1838"/>
                  </a:lnTo>
                  <a:lnTo>
                    <a:pt x="416" y="2846"/>
                  </a:lnTo>
                  <a:lnTo>
                    <a:pt x="594" y="4031"/>
                  </a:lnTo>
                  <a:lnTo>
                    <a:pt x="712" y="4683"/>
                  </a:lnTo>
                  <a:lnTo>
                    <a:pt x="653" y="5276"/>
                  </a:lnTo>
                  <a:lnTo>
                    <a:pt x="594" y="5928"/>
                  </a:lnTo>
                  <a:lnTo>
                    <a:pt x="475" y="6462"/>
                  </a:lnTo>
                  <a:lnTo>
                    <a:pt x="179" y="7351"/>
                  </a:lnTo>
                  <a:lnTo>
                    <a:pt x="1" y="7706"/>
                  </a:lnTo>
                  <a:lnTo>
                    <a:pt x="3735" y="10018"/>
                  </a:lnTo>
                  <a:lnTo>
                    <a:pt x="4446" y="7943"/>
                  </a:lnTo>
                  <a:lnTo>
                    <a:pt x="5750" y="8358"/>
                  </a:lnTo>
                  <a:lnTo>
                    <a:pt x="6758" y="8595"/>
                  </a:lnTo>
                  <a:lnTo>
                    <a:pt x="7113" y="8655"/>
                  </a:lnTo>
                  <a:lnTo>
                    <a:pt x="7410" y="8655"/>
                  </a:lnTo>
                  <a:lnTo>
                    <a:pt x="7765" y="8595"/>
                  </a:lnTo>
                  <a:lnTo>
                    <a:pt x="8121" y="8418"/>
                  </a:lnTo>
                  <a:lnTo>
                    <a:pt x="8240" y="8240"/>
                  </a:lnTo>
                  <a:lnTo>
                    <a:pt x="8358" y="8062"/>
                  </a:lnTo>
                  <a:lnTo>
                    <a:pt x="8595" y="7410"/>
                  </a:lnTo>
                  <a:lnTo>
                    <a:pt x="9069" y="6106"/>
                  </a:lnTo>
                  <a:lnTo>
                    <a:pt x="9425" y="6165"/>
                  </a:lnTo>
                  <a:lnTo>
                    <a:pt x="10018" y="6165"/>
                  </a:lnTo>
                  <a:lnTo>
                    <a:pt x="10077" y="6047"/>
                  </a:lnTo>
                  <a:lnTo>
                    <a:pt x="10136" y="5869"/>
                  </a:lnTo>
                  <a:lnTo>
                    <a:pt x="10077" y="5513"/>
                  </a:lnTo>
                  <a:lnTo>
                    <a:pt x="10018" y="5039"/>
                  </a:lnTo>
                  <a:lnTo>
                    <a:pt x="9899" y="4565"/>
                  </a:lnTo>
                  <a:lnTo>
                    <a:pt x="9603" y="3676"/>
                  </a:lnTo>
                  <a:lnTo>
                    <a:pt x="9484" y="3202"/>
                  </a:lnTo>
                  <a:lnTo>
                    <a:pt x="9603" y="2727"/>
                  </a:lnTo>
                  <a:lnTo>
                    <a:pt x="9662" y="2313"/>
                  </a:lnTo>
                  <a:lnTo>
                    <a:pt x="9662" y="1957"/>
                  </a:lnTo>
                  <a:lnTo>
                    <a:pt x="594" y="1"/>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3615275" y="2825125"/>
              <a:ext cx="211925" cy="108200"/>
            </a:xfrm>
            <a:custGeom>
              <a:avLst/>
              <a:gdLst/>
              <a:ahLst/>
              <a:cxnLst/>
              <a:rect l="l" t="t" r="r" b="b"/>
              <a:pathLst>
                <a:path w="8477" h="4328" extrusionOk="0">
                  <a:moveTo>
                    <a:pt x="1541" y="0"/>
                  </a:moveTo>
                  <a:lnTo>
                    <a:pt x="0" y="2490"/>
                  </a:lnTo>
                  <a:lnTo>
                    <a:pt x="8476" y="4327"/>
                  </a:lnTo>
                  <a:lnTo>
                    <a:pt x="1541" y="0"/>
                  </a:lnTo>
                  <a:close/>
                </a:path>
              </a:pathLst>
            </a:custGeom>
            <a:solidFill>
              <a:srgbClr val="BC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3584150" y="2887350"/>
              <a:ext cx="736475" cy="1459600"/>
            </a:xfrm>
            <a:custGeom>
              <a:avLst/>
              <a:gdLst/>
              <a:ahLst/>
              <a:cxnLst/>
              <a:rect l="l" t="t" r="r" b="b"/>
              <a:pathLst>
                <a:path w="29459" h="58384" extrusionOk="0">
                  <a:moveTo>
                    <a:pt x="1245" y="1"/>
                  </a:moveTo>
                  <a:lnTo>
                    <a:pt x="771" y="771"/>
                  </a:lnTo>
                  <a:lnTo>
                    <a:pt x="416" y="1483"/>
                  </a:lnTo>
                  <a:lnTo>
                    <a:pt x="179" y="2194"/>
                  </a:lnTo>
                  <a:lnTo>
                    <a:pt x="1" y="2846"/>
                  </a:lnTo>
                  <a:lnTo>
                    <a:pt x="1" y="3498"/>
                  </a:lnTo>
                  <a:lnTo>
                    <a:pt x="1" y="3854"/>
                  </a:lnTo>
                  <a:lnTo>
                    <a:pt x="119" y="4209"/>
                  </a:lnTo>
                  <a:lnTo>
                    <a:pt x="356" y="4980"/>
                  </a:lnTo>
                  <a:lnTo>
                    <a:pt x="830" y="5810"/>
                  </a:lnTo>
                  <a:lnTo>
                    <a:pt x="1482" y="6758"/>
                  </a:lnTo>
                  <a:lnTo>
                    <a:pt x="2312" y="7766"/>
                  </a:lnTo>
                  <a:lnTo>
                    <a:pt x="3261" y="8832"/>
                  </a:lnTo>
                  <a:lnTo>
                    <a:pt x="4209" y="9899"/>
                  </a:lnTo>
                  <a:lnTo>
                    <a:pt x="6165" y="11974"/>
                  </a:lnTo>
                  <a:lnTo>
                    <a:pt x="7706" y="13515"/>
                  </a:lnTo>
                  <a:lnTo>
                    <a:pt x="8654" y="14463"/>
                  </a:lnTo>
                  <a:lnTo>
                    <a:pt x="8891" y="14819"/>
                  </a:lnTo>
                  <a:lnTo>
                    <a:pt x="9069" y="15056"/>
                  </a:lnTo>
                  <a:lnTo>
                    <a:pt x="9129" y="15412"/>
                  </a:lnTo>
                  <a:lnTo>
                    <a:pt x="9069" y="15826"/>
                  </a:lnTo>
                  <a:lnTo>
                    <a:pt x="8832" y="17130"/>
                  </a:lnTo>
                  <a:lnTo>
                    <a:pt x="8477" y="19264"/>
                  </a:lnTo>
                  <a:lnTo>
                    <a:pt x="8180" y="21635"/>
                  </a:lnTo>
                  <a:lnTo>
                    <a:pt x="7943" y="24362"/>
                  </a:lnTo>
                  <a:lnTo>
                    <a:pt x="12922" y="22761"/>
                  </a:lnTo>
                  <a:lnTo>
                    <a:pt x="22998" y="35386"/>
                  </a:lnTo>
                  <a:lnTo>
                    <a:pt x="20272" y="39476"/>
                  </a:lnTo>
                  <a:lnTo>
                    <a:pt x="18197" y="42499"/>
                  </a:lnTo>
                  <a:lnTo>
                    <a:pt x="16893" y="44395"/>
                  </a:lnTo>
                  <a:lnTo>
                    <a:pt x="16538" y="44810"/>
                  </a:lnTo>
                  <a:lnTo>
                    <a:pt x="16123" y="45225"/>
                  </a:lnTo>
                  <a:lnTo>
                    <a:pt x="15174" y="45996"/>
                  </a:lnTo>
                  <a:lnTo>
                    <a:pt x="14819" y="46411"/>
                  </a:lnTo>
                  <a:lnTo>
                    <a:pt x="14463" y="46826"/>
                  </a:lnTo>
                  <a:lnTo>
                    <a:pt x="14226" y="47300"/>
                  </a:lnTo>
                  <a:lnTo>
                    <a:pt x="14167" y="47537"/>
                  </a:lnTo>
                  <a:lnTo>
                    <a:pt x="14107" y="47774"/>
                  </a:lnTo>
                  <a:lnTo>
                    <a:pt x="14167" y="48248"/>
                  </a:lnTo>
                  <a:lnTo>
                    <a:pt x="14285" y="48604"/>
                  </a:lnTo>
                  <a:lnTo>
                    <a:pt x="14522" y="49019"/>
                  </a:lnTo>
                  <a:lnTo>
                    <a:pt x="14582" y="49256"/>
                  </a:lnTo>
                  <a:lnTo>
                    <a:pt x="14522" y="49493"/>
                  </a:lnTo>
                  <a:lnTo>
                    <a:pt x="14344" y="49789"/>
                  </a:lnTo>
                  <a:lnTo>
                    <a:pt x="13989" y="50263"/>
                  </a:lnTo>
                  <a:lnTo>
                    <a:pt x="12744" y="51686"/>
                  </a:lnTo>
                  <a:lnTo>
                    <a:pt x="13337" y="52753"/>
                  </a:lnTo>
                  <a:lnTo>
                    <a:pt x="14700" y="51923"/>
                  </a:lnTo>
                  <a:lnTo>
                    <a:pt x="14700" y="51923"/>
                  </a:lnTo>
                  <a:lnTo>
                    <a:pt x="14404" y="52812"/>
                  </a:lnTo>
                  <a:lnTo>
                    <a:pt x="14167" y="53464"/>
                  </a:lnTo>
                  <a:lnTo>
                    <a:pt x="14048" y="53998"/>
                  </a:lnTo>
                  <a:lnTo>
                    <a:pt x="14107" y="54294"/>
                  </a:lnTo>
                  <a:lnTo>
                    <a:pt x="14344" y="54827"/>
                  </a:lnTo>
                  <a:lnTo>
                    <a:pt x="15115" y="56309"/>
                  </a:lnTo>
                  <a:lnTo>
                    <a:pt x="15886" y="57732"/>
                  </a:lnTo>
                  <a:lnTo>
                    <a:pt x="16300" y="58384"/>
                  </a:lnTo>
                  <a:lnTo>
                    <a:pt x="25132" y="58384"/>
                  </a:lnTo>
                  <a:lnTo>
                    <a:pt x="24421" y="58147"/>
                  </a:lnTo>
                  <a:lnTo>
                    <a:pt x="22880" y="57435"/>
                  </a:lnTo>
                  <a:lnTo>
                    <a:pt x="21991" y="56961"/>
                  </a:lnTo>
                  <a:lnTo>
                    <a:pt x="21161" y="56487"/>
                  </a:lnTo>
                  <a:lnTo>
                    <a:pt x="20450" y="55953"/>
                  </a:lnTo>
                  <a:lnTo>
                    <a:pt x="20212" y="55716"/>
                  </a:lnTo>
                  <a:lnTo>
                    <a:pt x="20035" y="55420"/>
                  </a:lnTo>
                  <a:lnTo>
                    <a:pt x="19679" y="54827"/>
                  </a:lnTo>
                  <a:lnTo>
                    <a:pt x="19383" y="54175"/>
                  </a:lnTo>
                  <a:lnTo>
                    <a:pt x="19146" y="53405"/>
                  </a:lnTo>
                  <a:lnTo>
                    <a:pt x="18908" y="52694"/>
                  </a:lnTo>
                  <a:lnTo>
                    <a:pt x="18790" y="52042"/>
                  </a:lnTo>
                  <a:lnTo>
                    <a:pt x="18790" y="51508"/>
                  </a:lnTo>
                  <a:lnTo>
                    <a:pt x="18790" y="51330"/>
                  </a:lnTo>
                  <a:lnTo>
                    <a:pt x="18790" y="51212"/>
                  </a:lnTo>
                  <a:lnTo>
                    <a:pt x="18908" y="51152"/>
                  </a:lnTo>
                  <a:lnTo>
                    <a:pt x="18968" y="51152"/>
                  </a:lnTo>
                  <a:lnTo>
                    <a:pt x="19501" y="51330"/>
                  </a:lnTo>
                  <a:lnTo>
                    <a:pt x="19798" y="51449"/>
                  </a:lnTo>
                  <a:lnTo>
                    <a:pt x="20094" y="51508"/>
                  </a:lnTo>
                  <a:lnTo>
                    <a:pt x="20390" y="51508"/>
                  </a:lnTo>
                  <a:lnTo>
                    <a:pt x="20627" y="51390"/>
                  </a:lnTo>
                  <a:lnTo>
                    <a:pt x="20864" y="51212"/>
                  </a:lnTo>
                  <a:lnTo>
                    <a:pt x="21101" y="50915"/>
                  </a:lnTo>
                  <a:lnTo>
                    <a:pt x="21457" y="49848"/>
                  </a:lnTo>
                  <a:lnTo>
                    <a:pt x="21991" y="48426"/>
                  </a:lnTo>
                  <a:lnTo>
                    <a:pt x="22346" y="47655"/>
                  </a:lnTo>
                  <a:lnTo>
                    <a:pt x="22761" y="46826"/>
                  </a:lnTo>
                  <a:lnTo>
                    <a:pt x="23235" y="45996"/>
                  </a:lnTo>
                  <a:lnTo>
                    <a:pt x="23769" y="45166"/>
                  </a:lnTo>
                  <a:lnTo>
                    <a:pt x="24480" y="44218"/>
                  </a:lnTo>
                  <a:lnTo>
                    <a:pt x="25310" y="42914"/>
                  </a:lnTo>
                  <a:lnTo>
                    <a:pt x="27088" y="40009"/>
                  </a:lnTo>
                  <a:lnTo>
                    <a:pt x="28629" y="37342"/>
                  </a:lnTo>
                  <a:lnTo>
                    <a:pt x="29459" y="35920"/>
                  </a:lnTo>
                  <a:lnTo>
                    <a:pt x="29459" y="35683"/>
                  </a:lnTo>
                  <a:lnTo>
                    <a:pt x="29400" y="35268"/>
                  </a:lnTo>
                  <a:lnTo>
                    <a:pt x="29044" y="34023"/>
                  </a:lnTo>
                  <a:lnTo>
                    <a:pt x="28451" y="32185"/>
                  </a:lnTo>
                  <a:lnTo>
                    <a:pt x="27681" y="29992"/>
                  </a:lnTo>
                  <a:lnTo>
                    <a:pt x="26732" y="27622"/>
                  </a:lnTo>
                  <a:lnTo>
                    <a:pt x="25665" y="25073"/>
                  </a:lnTo>
                  <a:lnTo>
                    <a:pt x="24539" y="22643"/>
                  </a:lnTo>
                  <a:lnTo>
                    <a:pt x="23413" y="20390"/>
                  </a:lnTo>
                  <a:lnTo>
                    <a:pt x="22168" y="18079"/>
                  </a:lnTo>
                  <a:lnTo>
                    <a:pt x="20627" y="15471"/>
                  </a:lnTo>
                  <a:lnTo>
                    <a:pt x="18908" y="12744"/>
                  </a:lnTo>
                  <a:lnTo>
                    <a:pt x="17071" y="10018"/>
                  </a:lnTo>
                  <a:lnTo>
                    <a:pt x="16123" y="8655"/>
                  </a:lnTo>
                  <a:lnTo>
                    <a:pt x="15174" y="7410"/>
                  </a:lnTo>
                  <a:lnTo>
                    <a:pt x="14226" y="6224"/>
                  </a:lnTo>
                  <a:lnTo>
                    <a:pt x="13278" y="5098"/>
                  </a:lnTo>
                  <a:lnTo>
                    <a:pt x="12329" y="4091"/>
                  </a:lnTo>
                  <a:lnTo>
                    <a:pt x="11440" y="3202"/>
                  </a:lnTo>
                  <a:lnTo>
                    <a:pt x="10551" y="2431"/>
                  </a:lnTo>
                  <a:lnTo>
                    <a:pt x="9721" y="1838"/>
                  </a:lnTo>
                  <a:lnTo>
                    <a:pt x="1245"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3907175" y="3324500"/>
              <a:ext cx="112650" cy="131900"/>
            </a:xfrm>
            <a:custGeom>
              <a:avLst/>
              <a:gdLst/>
              <a:ahLst/>
              <a:cxnLst/>
              <a:rect l="l" t="t" r="r" b="b"/>
              <a:pathLst>
                <a:path w="4506" h="5276" extrusionOk="0">
                  <a:moveTo>
                    <a:pt x="4209" y="0"/>
                  </a:moveTo>
                  <a:lnTo>
                    <a:pt x="4209" y="237"/>
                  </a:lnTo>
                  <a:lnTo>
                    <a:pt x="4209" y="534"/>
                  </a:lnTo>
                  <a:lnTo>
                    <a:pt x="4209" y="948"/>
                  </a:lnTo>
                  <a:lnTo>
                    <a:pt x="4150" y="1423"/>
                  </a:lnTo>
                  <a:lnTo>
                    <a:pt x="3972" y="2015"/>
                  </a:lnTo>
                  <a:lnTo>
                    <a:pt x="3735" y="2608"/>
                  </a:lnTo>
                  <a:lnTo>
                    <a:pt x="3379" y="3260"/>
                  </a:lnTo>
                  <a:lnTo>
                    <a:pt x="3142" y="3556"/>
                  </a:lnTo>
                  <a:lnTo>
                    <a:pt x="2787" y="3793"/>
                  </a:lnTo>
                  <a:lnTo>
                    <a:pt x="2431" y="4031"/>
                  </a:lnTo>
                  <a:lnTo>
                    <a:pt x="2016" y="4268"/>
                  </a:lnTo>
                  <a:lnTo>
                    <a:pt x="1009" y="4742"/>
                  </a:lnTo>
                  <a:lnTo>
                    <a:pt x="1" y="5275"/>
                  </a:lnTo>
                  <a:lnTo>
                    <a:pt x="1483" y="4860"/>
                  </a:lnTo>
                  <a:lnTo>
                    <a:pt x="2135" y="4623"/>
                  </a:lnTo>
                  <a:lnTo>
                    <a:pt x="2668" y="4386"/>
                  </a:lnTo>
                  <a:lnTo>
                    <a:pt x="3083" y="4149"/>
                  </a:lnTo>
                  <a:lnTo>
                    <a:pt x="3498" y="3912"/>
                  </a:lnTo>
                  <a:lnTo>
                    <a:pt x="3794" y="3616"/>
                  </a:lnTo>
                  <a:lnTo>
                    <a:pt x="4091" y="3319"/>
                  </a:lnTo>
                  <a:lnTo>
                    <a:pt x="4269" y="3023"/>
                  </a:lnTo>
                  <a:lnTo>
                    <a:pt x="4387" y="2667"/>
                  </a:lnTo>
                  <a:lnTo>
                    <a:pt x="4506" y="2312"/>
                  </a:lnTo>
                  <a:lnTo>
                    <a:pt x="4506" y="1897"/>
                  </a:lnTo>
                  <a:lnTo>
                    <a:pt x="4506" y="1482"/>
                  </a:lnTo>
                  <a:lnTo>
                    <a:pt x="4446" y="1008"/>
                  </a:lnTo>
                  <a:lnTo>
                    <a:pt x="4209"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3659725" y="2636925"/>
              <a:ext cx="167475" cy="170450"/>
            </a:xfrm>
            <a:custGeom>
              <a:avLst/>
              <a:gdLst/>
              <a:ahLst/>
              <a:cxnLst/>
              <a:rect l="l" t="t" r="r" b="b"/>
              <a:pathLst>
                <a:path w="6699" h="6818" extrusionOk="0">
                  <a:moveTo>
                    <a:pt x="415" y="1"/>
                  </a:moveTo>
                  <a:lnTo>
                    <a:pt x="356" y="297"/>
                  </a:lnTo>
                  <a:lnTo>
                    <a:pt x="178" y="1068"/>
                  </a:lnTo>
                  <a:lnTo>
                    <a:pt x="60" y="2075"/>
                  </a:lnTo>
                  <a:lnTo>
                    <a:pt x="1" y="2550"/>
                  </a:lnTo>
                  <a:lnTo>
                    <a:pt x="60" y="2965"/>
                  </a:lnTo>
                  <a:lnTo>
                    <a:pt x="297" y="3794"/>
                  </a:lnTo>
                  <a:lnTo>
                    <a:pt x="534" y="4743"/>
                  </a:lnTo>
                  <a:lnTo>
                    <a:pt x="593" y="5217"/>
                  </a:lnTo>
                  <a:lnTo>
                    <a:pt x="593" y="5750"/>
                  </a:lnTo>
                  <a:lnTo>
                    <a:pt x="593" y="6225"/>
                  </a:lnTo>
                  <a:lnTo>
                    <a:pt x="415" y="6758"/>
                  </a:lnTo>
                  <a:lnTo>
                    <a:pt x="712" y="6817"/>
                  </a:lnTo>
                  <a:lnTo>
                    <a:pt x="1482" y="6817"/>
                  </a:lnTo>
                  <a:lnTo>
                    <a:pt x="1897" y="6699"/>
                  </a:lnTo>
                  <a:lnTo>
                    <a:pt x="2312" y="6402"/>
                  </a:lnTo>
                  <a:lnTo>
                    <a:pt x="2549" y="6225"/>
                  </a:lnTo>
                  <a:lnTo>
                    <a:pt x="2727" y="6047"/>
                  </a:lnTo>
                  <a:lnTo>
                    <a:pt x="2905" y="5750"/>
                  </a:lnTo>
                  <a:lnTo>
                    <a:pt x="3023" y="5454"/>
                  </a:lnTo>
                  <a:lnTo>
                    <a:pt x="2846" y="5454"/>
                  </a:lnTo>
                  <a:lnTo>
                    <a:pt x="2549" y="5335"/>
                  </a:lnTo>
                  <a:lnTo>
                    <a:pt x="2194" y="5039"/>
                  </a:lnTo>
                  <a:lnTo>
                    <a:pt x="1838" y="4683"/>
                  </a:lnTo>
                  <a:lnTo>
                    <a:pt x="1601" y="4209"/>
                  </a:lnTo>
                  <a:lnTo>
                    <a:pt x="1542" y="3972"/>
                  </a:lnTo>
                  <a:lnTo>
                    <a:pt x="1482" y="3794"/>
                  </a:lnTo>
                  <a:lnTo>
                    <a:pt x="1482" y="3557"/>
                  </a:lnTo>
                  <a:lnTo>
                    <a:pt x="1542" y="3320"/>
                  </a:lnTo>
                  <a:lnTo>
                    <a:pt x="1660" y="3142"/>
                  </a:lnTo>
                  <a:lnTo>
                    <a:pt x="1838" y="2965"/>
                  </a:lnTo>
                  <a:lnTo>
                    <a:pt x="2194" y="2727"/>
                  </a:lnTo>
                  <a:lnTo>
                    <a:pt x="2490" y="2668"/>
                  </a:lnTo>
                  <a:lnTo>
                    <a:pt x="2786" y="2727"/>
                  </a:lnTo>
                  <a:lnTo>
                    <a:pt x="2964" y="2846"/>
                  </a:lnTo>
                  <a:lnTo>
                    <a:pt x="3142" y="3083"/>
                  </a:lnTo>
                  <a:lnTo>
                    <a:pt x="3261" y="3320"/>
                  </a:lnTo>
                  <a:lnTo>
                    <a:pt x="3438" y="3794"/>
                  </a:lnTo>
                  <a:lnTo>
                    <a:pt x="3498" y="4150"/>
                  </a:lnTo>
                  <a:lnTo>
                    <a:pt x="3616" y="4446"/>
                  </a:lnTo>
                  <a:lnTo>
                    <a:pt x="3735" y="4565"/>
                  </a:lnTo>
                  <a:lnTo>
                    <a:pt x="3913" y="4565"/>
                  </a:lnTo>
                  <a:lnTo>
                    <a:pt x="3972" y="4446"/>
                  </a:lnTo>
                  <a:lnTo>
                    <a:pt x="4031" y="4209"/>
                  </a:lnTo>
                  <a:lnTo>
                    <a:pt x="4209" y="3617"/>
                  </a:lnTo>
                  <a:lnTo>
                    <a:pt x="4327" y="3024"/>
                  </a:lnTo>
                  <a:lnTo>
                    <a:pt x="4446" y="2787"/>
                  </a:lnTo>
                  <a:lnTo>
                    <a:pt x="4624" y="2668"/>
                  </a:lnTo>
                  <a:lnTo>
                    <a:pt x="5039" y="2550"/>
                  </a:lnTo>
                  <a:lnTo>
                    <a:pt x="5572" y="2313"/>
                  </a:lnTo>
                  <a:lnTo>
                    <a:pt x="5868" y="2135"/>
                  </a:lnTo>
                  <a:lnTo>
                    <a:pt x="6165" y="1898"/>
                  </a:lnTo>
                  <a:lnTo>
                    <a:pt x="6461" y="1661"/>
                  </a:lnTo>
                  <a:lnTo>
                    <a:pt x="6698" y="1305"/>
                  </a:lnTo>
                  <a:lnTo>
                    <a:pt x="5631" y="1068"/>
                  </a:lnTo>
                  <a:lnTo>
                    <a:pt x="3498" y="594"/>
                  </a:lnTo>
                  <a:lnTo>
                    <a:pt x="415" y="1"/>
                  </a:lnTo>
                  <a:close/>
                </a:path>
              </a:pathLst>
            </a:custGeom>
            <a:solidFill>
              <a:srgbClr val="291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3936825" y="3772000"/>
              <a:ext cx="222300" cy="348250"/>
            </a:xfrm>
            <a:custGeom>
              <a:avLst/>
              <a:gdLst/>
              <a:ahLst/>
              <a:cxnLst/>
              <a:rect l="l" t="t" r="r" b="b"/>
              <a:pathLst>
                <a:path w="8892" h="13930" extrusionOk="0">
                  <a:moveTo>
                    <a:pt x="8891" y="0"/>
                  </a:moveTo>
                  <a:lnTo>
                    <a:pt x="6165" y="4090"/>
                  </a:lnTo>
                  <a:lnTo>
                    <a:pt x="4090" y="7113"/>
                  </a:lnTo>
                  <a:lnTo>
                    <a:pt x="2786" y="9009"/>
                  </a:lnTo>
                  <a:lnTo>
                    <a:pt x="2431" y="9424"/>
                  </a:lnTo>
                  <a:lnTo>
                    <a:pt x="2016" y="9839"/>
                  </a:lnTo>
                  <a:lnTo>
                    <a:pt x="1067" y="10610"/>
                  </a:lnTo>
                  <a:lnTo>
                    <a:pt x="712" y="11025"/>
                  </a:lnTo>
                  <a:lnTo>
                    <a:pt x="356" y="11440"/>
                  </a:lnTo>
                  <a:lnTo>
                    <a:pt x="119" y="11914"/>
                  </a:lnTo>
                  <a:lnTo>
                    <a:pt x="60" y="12151"/>
                  </a:lnTo>
                  <a:lnTo>
                    <a:pt x="0" y="12388"/>
                  </a:lnTo>
                  <a:lnTo>
                    <a:pt x="0" y="12684"/>
                  </a:lnTo>
                  <a:lnTo>
                    <a:pt x="60" y="12981"/>
                  </a:lnTo>
                  <a:lnTo>
                    <a:pt x="237" y="13336"/>
                  </a:lnTo>
                  <a:lnTo>
                    <a:pt x="356" y="13573"/>
                  </a:lnTo>
                  <a:lnTo>
                    <a:pt x="415" y="13751"/>
                  </a:lnTo>
                  <a:lnTo>
                    <a:pt x="475" y="13870"/>
                  </a:lnTo>
                  <a:lnTo>
                    <a:pt x="593" y="13929"/>
                  </a:lnTo>
                  <a:lnTo>
                    <a:pt x="534" y="13633"/>
                  </a:lnTo>
                  <a:lnTo>
                    <a:pt x="475" y="13336"/>
                  </a:lnTo>
                  <a:lnTo>
                    <a:pt x="415" y="12981"/>
                  </a:lnTo>
                  <a:lnTo>
                    <a:pt x="475" y="12625"/>
                  </a:lnTo>
                  <a:lnTo>
                    <a:pt x="534" y="12269"/>
                  </a:lnTo>
                  <a:lnTo>
                    <a:pt x="652" y="11914"/>
                  </a:lnTo>
                  <a:lnTo>
                    <a:pt x="830" y="11617"/>
                  </a:lnTo>
                  <a:lnTo>
                    <a:pt x="1067" y="11321"/>
                  </a:lnTo>
                  <a:lnTo>
                    <a:pt x="1719" y="10847"/>
                  </a:lnTo>
                  <a:lnTo>
                    <a:pt x="2490" y="10195"/>
                  </a:lnTo>
                  <a:lnTo>
                    <a:pt x="2905" y="9839"/>
                  </a:lnTo>
                  <a:lnTo>
                    <a:pt x="3320" y="9424"/>
                  </a:lnTo>
                  <a:lnTo>
                    <a:pt x="3675" y="8950"/>
                  </a:lnTo>
                  <a:lnTo>
                    <a:pt x="4031" y="8357"/>
                  </a:lnTo>
                  <a:lnTo>
                    <a:pt x="5276" y="6164"/>
                  </a:lnTo>
                  <a:lnTo>
                    <a:pt x="6876" y="3438"/>
                  </a:lnTo>
                  <a:lnTo>
                    <a:pt x="8891"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6"/>
            <p:cNvSpPr/>
            <p:nvPr/>
          </p:nvSpPr>
          <p:spPr>
            <a:xfrm>
              <a:off x="3876075" y="2711025"/>
              <a:ext cx="644600" cy="542375"/>
            </a:xfrm>
            <a:custGeom>
              <a:avLst/>
              <a:gdLst/>
              <a:ahLst/>
              <a:cxnLst/>
              <a:rect l="l" t="t" r="r" b="b"/>
              <a:pathLst>
                <a:path w="25784" h="21695" extrusionOk="0">
                  <a:moveTo>
                    <a:pt x="5453" y="1"/>
                  </a:moveTo>
                  <a:lnTo>
                    <a:pt x="4920" y="178"/>
                  </a:lnTo>
                  <a:lnTo>
                    <a:pt x="4386" y="475"/>
                  </a:lnTo>
                  <a:lnTo>
                    <a:pt x="3912" y="830"/>
                  </a:lnTo>
                  <a:lnTo>
                    <a:pt x="3557" y="1245"/>
                  </a:lnTo>
                  <a:lnTo>
                    <a:pt x="3319" y="1719"/>
                  </a:lnTo>
                  <a:lnTo>
                    <a:pt x="3082" y="2194"/>
                  </a:lnTo>
                  <a:lnTo>
                    <a:pt x="2845" y="2668"/>
                  </a:lnTo>
                  <a:lnTo>
                    <a:pt x="2608" y="3083"/>
                  </a:lnTo>
                  <a:lnTo>
                    <a:pt x="2312" y="3557"/>
                  </a:lnTo>
                  <a:lnTo>
                    <a:pt x="1897" y="3912"/>
                  </a:lnTo>
                  <a:lnTo>
                    <a:pt x="1541" y="4150"/>
                  </a:lnTo>
                  <a:lnTo>
                    <a:pt x="1186" y="4268"/>
                  </a:lnTo>
                  <a:lnTo>
                    <a:pt x="889" y="4387"/>
                  </a:lnTo>
                  <a:lnTo>
                    <a:pt x="593" y="4387"/>
                  </a:lnTo>
                  <a:lnTo>
                    <a:pt x="237" y="4327"/>
                  </a:lnTo>
                  <a:lnTo>
                    <a:pt x="60" y="4327"/>
                  </a:lnTo>
                  <a:lnTo>
                    <a:pt x="0" y="4624"/>
                  </a:lnTo>
                  <a:lnTo>
                    <a:pt x="178" y="4742"/>
                  </a:lnTo>
                  <a:lnTo>
                    <a:pt x="652" y="4920"/>
                  </a:lnTo>
                  <a:lnTo>
                    <a:pt x="949" y="4979"/>
                  </a:lnTo>
                  <a:lnTo>
                    <a:pt x="1126" y="4979"/>
                  </a:lnTo>
                  <a:lnTo>
                    <a:pt x="1601" y="4920"/>
                  </a:lnTo>
                  <a:lnTo>
                    <a:pt x="2075" y="4683"/>
                  </a:lnTo>
                  <a:lnTo>
                    <a:pt x="2490" y="4387"/>
                  </a:lnTo>
                  <a:lnTo>
                    <a:pt x="2905" y="4031"/>
                  </a:lnTo>
                  <a:lnTo>
                    <a:pt x="3260" y="3616"/>
                  </a:lnTo>
                  <a:lnTo>
                    <a:pt x="4090" y="2668"/>
                  </a:lnTo>
                  <a:lnTo>
                    <a:pt x="4327" y="2431"/>
                  </a:lnTo>
                  <a:lnTo>
                    <a:pt x="4505" y="2312"/>
                  </a:lnTo>
                  <a:lnTo>
                    <a:pt x="4742" y="2253"/>
                  </a:lnTo>
                  <a:lnTo>
                    <a:pt x="5157" y="2253"/>
                  </a:lnTo>
                  <a:lnTo>
                    <a:pt x="5394" y="2371"/>
                  </a:lnTo>
                  <a:lnTo>
                    <a:pt x="5809" y="2668"/>
                  </a:lnTo>
                  <a:lnTo>
                    <a:pt x="6224" y="3083"/>
                  </a:lnTo>
                  <a:lnTo>
                    <a:pt x="6639" y="3616"/>
                  </a:lnTo>
                  <a:lnTo>
                    <a:pt x="7409" y="4742"/>
                  </a:lnTo>
                  <a:lnTo>
                    <a:pt x="11203" y="10314"/>
                  </a:lnTo>
                  <a:lnTo>
                    <a:pt x="17011" y="18730"/>
                  </a:lnTo>
                  <a:lnTo>
                    <a:pt x="17723" y="19620"/>
                  </a:lnTo>
                  <a:lnTo>
                    <a:pt x="18434" y="20331"/>
                  </a:lnTo>
                  <a:lnTo>
                    <a:pt x="19145" y="20864"/>
                  </a:lnTo>
                  <a:lnTo>
                    <a:pt x="19856" y="21279"/>
                  </a:lnTo>
                  <a:lnTo>
                    <a:pt x="20568" y="21516"/>
                  </a:lnTo>
                  <a:lnTo>
                    <a:pt x="21220" y="21635"/>
                  </a:lnTo>
                  <a:lnTo>
                    <a:pt x="21931" y="21694"/>
                  </a:lnTo>
                  <a:lnTo>
                    <a:pt x="22524" y="21575"/>
                  </a:lnTo>
                  <a:lnTo>
                    <a:pt x="23176" y="21398"/>
                  </a:lnTo>
                  <a:lnTo>
                    <a:pt x="23709" y="21101"/>
                  </a:lnTo>
                  <a:lnTo>
                    <a:pt x="24242" y="20805"/>
                  </a:lnTo>
                  <a:lnTo>
                    <a:pt x="24657" y="20390"/>
                  </a:lnTo>
                  <a:lnTo>
                    <a:pt x="25013" y="19975"/>
                  </a:lnTo>
                  <a:lnTo>
                    <a:pt x="25369" y="19501"/>
                  </a:lnTo>
                  <a:lnTo>
                    <a:pt x="25546" y="19027"/>
                  </a:lnTo>
                  <a:lnTo>
                    <a:pt x="25724" y="18493"/>
                  </a:lnTo>
                  <a:lnTo>
                    <a:pt x="25784" y="17960"/>
                  </a:lnTo>
                  <a:lnTo>
                    <a:pt x="25784" y="17367"/>
                  </a:lnTo>
                  <a:lnTo>
                    <a:pt x="25724" y="16834"/>
                  </a:lnTo>
                  <a:lnTo>
                    <a:pt x="25665" y="16241"/>
                  </a:lnTo>
                  <a:lnTo>
                    <a:pt x="25369" y="15056"/>
                  </a:lnTo>
                  <a:lnTo>
                    <a:pt x="25013" y="13870"/>
                  </a:lnTo>
                  <a:lnTo>
                    <a:pt x="24598" y="12803"/>
                  </a:lnTo>
                  <a:lnTo>
                    <a:pt x="24242" y="11855"/>
                  </a:lnTo>
                  <a:lnTo>
                    <a:pt x="23887" y="11084"/>
                  </a:lnTo>
                  <a:lnTo>
                    <a:pt x="23709" y="10492"/>
                  </a:lnTo>
                  <a:lnTo>
                    <a:pt x="23650" y="10077"/>
                  </a:lnTo>
                  <a:lnTo>
                    <a:pt x="23650" y="9662"/>
                  </a:lnTo>
                  <a:lnTo>
                    <a:pt x="23768" y="9306"/>
                  </a:lnTo>
                  <a:lnTo>
                    <a:pt x="23946" y="9010"/>
                  </a:lnTo>
                  <a:lnTo>
                    <a:pt x="24183" y="8773"/>
                  </a:lnTo>
                  <a:lnTo>
                    <a:pt x="24480" y="8595"/>
                  </a:lnTo>
                  <a:lnTo>
                    <a:pt x="24835" y="8417"/>
                  </a:lnTo>
                  <a:lnTo>
                    <a:pt x="25191" y="8358"/>
                  </a:lnTo>
                  <a:lnTo>
                    <a:pt x="25369" y="8299"/>
                  </a:lnTo>
                  <a:lnTo>
                    <a:pt x="25487" y="8299"/>
                  </a:lnTo>
                  <a:lnTo>
                    <a:pt x="25487" y="8180"/>
                  </a:lnTo>
                  <a:lnTo>
                    <a:pt x="25487" y="8121"/>
                  </a:lnTo>
                  <a:lnTo>
                    <a:pt x="25309" y="7824"/>
                  </a:lnTo>
                  <a:lnTo>
                    <a:pt x="24954" y="7528"/>
                  </a:lnTo>
                  <a:lnTo>
                    <a:pt x="24361" y="7113"/>
                  </a:lnTo>
                  <a:lnTo>
                    <a:pt x="23590" y="6698"/>
                  </a:lnTo>
                  <a:lnTo>
                    <a:pt x="21516" y="5572"/>
                  </a:lnTo>
                  <a:lnTo>
                    <a:pt x="20390" y="5039"/>
                  </a:lnTo>
                  <a:lnTo>
                    <a:pt x="19323" y="4624"/>
                  </a:lnTo>
                  <a:lnTo>
                    <a:pt x="18315" y="4268"/>
                  </a:lnTo>
                  <a:lnTo>
                    <a:pt x="17485" y="4031"/>
                  </a:lnTo>
                  <a:lnTo>
                    <a:pt x="16833" y="3912"/>
                  </a:lnTo>
                  <a:lnTo>
                    <a:pt x="16359" y="3912"/>
                  </a:lnTo>
                  <a:lnTo>
                    <a:pt x="16300" y="3972"/>
                  </a:lnTo>
                  <a:lnTo>
                    <a:pt x="16241" y="4031"/>
                  </a:lnTo>
                  <a:lnTo>
                    <a:pt x="16300" y="4150"/>
                  </a:lnTo>
                  <a:lnTo>
                    <a:pt x="16419" y="4327"/>
                  </a:lnTo>
                  <a:lnTo>
                    <a:pt x="16656" y="4683"/>
                  </a:lnTo>
                  <a:lnTo>
                    <a:pt x="16833" y="5039"/>
                  </a:lnTo>
                  <a:lnTo>
                    <a:pt x="16833" y="5394"/>
                  </a:lnTo>
                  <a:lnTo>
                    <a:pt x="16774" y="5809"/>
                  </a:lnTo>
                  <a:lnTo>
                    <a:pt x="16596" y="6817"/>
                  </a:lnTo>
                  <a:lnTo>
                    <a:pt x="16537" y="7528"/>
                  </a:lnTo>
                  <a:lnTo>
                    <a:pt x="16537" y="8299"/>
                  </a:lnTo>
                  <a:lnTo>
                    <a:pt x="16656" y="9188"/>
                  </a:lnTo>
                  <a:lnTo>
                    <a:pt x="16893" y="10077"/>
                  </a:lnTo>
                  <a:lnTo>
                    <a:pt x="17248" y="10907"/>
                  </a:lnTo>
                  <a:lnTo>
                    <a:pt x="17604" y="11736"/>
                  </a:lnTo>
                  <a:lnTo>
                    <a:pt x="18078" y="12507"/>
                  </a:lnTo>
                  <a:lnTo>
                    <a:pt x="18493" y="13277"/>
                  </a:lnTo>
                  <a:lnTo>
                    <a:pt x="19382" y="14581"/>
                  </a:lnTo>
                  <a:lnTo>
                    <a:pt x="19797" y="15233"/>
                  </a:lnTo>
                  <a:lnTo>
                    <a:pt x="19856" y="15470"/>
                  </a:lnTo>
                  <a:lnTo>
                    <a:pt x="19797" y="15530"/>
                  </a:lnTo>
                  <a:lnTo>
                    <a:pt x="19738" y="15589"/>
                  </a:lnTo>
                  <a:lnTo>
                    <a:pt x="19619" y="15648"/>
                  </a:lnTo>
                  <a:lnTo>
                    <a:pt x="19441" y="15589"/>
                  </a:lnTo>
                  <a:lnTo>
                    <a:pt x="19204" y="15352"/>
                  </a:lnTo>
                  <a:lnTo>
                    <a:pt x="18908" y="14937"/>
                  </a:lnTo>
                  <a:lnTo>
                    <a:pt x="16833" y="12270"/>
                  </a:lnTo>
                  <a:lnTo>
                    <a:pt x="13929" y="8595"/>
                  </a:lnTo>
                  <a:lnTo>
                    <a:pt x="11084" y="4979"/>
                  </a:lnTo>
                  <a:lnTo>
                    <a:pt x="9069" y="2371"/>
                  </a:lnTo>
                  <a:lnTo>
                    <a:pt x="8417" y="1542"/>
                  </a:lnTo>
                  <a:lnTo>
                    <a:pt x="7765" y="890"/>
                  </a:lnTo>
                  <a:lnTo>
                    <a:pt x="7172" y="415"/>
                  </a:lnTo>
                  <a:lnTo>
                    <a:pt x="6579" y="119"/>
                  </a:lnTo>
                  <a:lnTo>
                    <a:pt x="6283" y="60"/>
                  </a:lnTo>
                  <a:lnTo>
                    <a:pt x="5987" y="1"/>
                  </a:lnTo>
                  <a:close/>
                </a:path>
              </a:pathLst>
            </a:custGeom>
            <a:solidFill>
              <a:srgbClr val="FA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6"/>
            <p:cNvSpPr/>
            <p:nvPr/>
          </p:nvSpPr>
          <p:spPr>
            <a:xfrm>
              <a:off x="4320600" y="2828100"/>
              <a:ext cx="160075" cy="81500"/>
            </a:xfrm>
            <a:custGeom>
              <a:avLst/>
              <a:gdLst/>
              <a:ahLst/>
              <a:cxnLst/>
              <a:rect l="l" t="t" r="r" b="b"/>
              <a:pathLst>
                <a:path w="6403" h="3260" extrusionOk="0">
                  <a:moveTo>
                    <a:pt x="60" y="0"/>
                  </a:moveTo>
                  <a:lnTo>
                    <a:pt x="1" y="59"/>
                  </a:lnTo>
                  <a:lnTo>
                    <a:pt x="1" y="119"/>
                  </a:lnTo>
                  <a:lnTo>
                    <a:pt x="1957" y="2845"/>
                  </a:lnTo>
                  <a:lnTo>
                    <a:pt x="2135" y="3023"/>
                  </a:lnTo>
                  <a:lnTo>
                    <a:pt x="2312" y="3141"/>
                  </a:lnTo>
                  <a:lnTo>
                    <a:pt x="2550" y="3260"/>
                  </a:lnTo>
                  <a:lnTo>
                    <a:pt x="2846" y="3260"/>
                  </a:lnTo>
                  <a:lnTo>
                    <a:pt x="6343" y="3141"/>
                  </a:lnTo>
                  <a:lnTo>
                    <a:pt x="6402" y="3082"/>
                  </a:lnTo>
                  <a:lnTo>
                    <a:pt x="6402" y="3023"/>
                  </a:lnTo>
                  <a:lnTo>
                    <a:pt x="6343" y="2964"/>
                  </a:lnTo>
                  <a:lnTo>
                    <a:pt x="119" y="0"/>
                  </a:lnTo>
                  <a:close/>
                </a:path>
              </a:pathLst>
            </a:custGeom>
            <a:solidFill>
              <a:srgbClr val="EF7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4412475" y="3011825"/>
              <a:ext cx="71150" cy="28175"/>
            </a:xfrm>
            <a:custGeom>
              <a:avLst/>
              <a:gdLst/>
              <a:ahLst/>
              <a:cxnLst/>
              <a:rect l="l" t="t" r="r" b="b"/>
              <a:pathLst>
                <a:path w="2846" h="1127" extrusionOk="0">
                  <a:moveTo>
                    <a:pt x="297" y="1"/>
                  </a:moveTo>
                  <a:lnTo>
                    <a:pt x="119" y="60"/>
                  </a:lnTo>
                  <a:lnTo>
                    <a:pt x="60" y="179"/>
                  </a:lnTo>
                  <a:lnTo>
                    <a:pt x="1" y="356"/>
                  </a:lnTo>
                  <a:lnTo>
                    <a:pt x="1" y="475"/>
                  </a:lnTo>
                  <a:lnTo>
                    <a:pt x="119" y="593"/>
                  </a:lnTo>
                  <a:lnTo>
                    <a:pt x="2549" y="1127"/>
                  </a:lnTo>
                  <a:lnTo>
                    <a:pt x="2727" y="1127"/>
                  </a:lnTo>
                  <a:lnTo>
                    <a:pt x="2786" y="1008"/>
                  </a:lnTo>
                  <a:lnTo>
                    <a:pt x="2846" y="831"/>
                  </a:lnTo>
                  <a:lnTo>
                    <a:pt x="2846" y="712"/>
                  </a:lnTo>
                  <a:lnTo>
                    <a:pt x="2727" y="593"/>
                  </a:lnTo>
                  <a:lnTo>
                    <a:pt x="297" y="1"/>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4248000" y="3082950"/>
              <a:ext cx="71150" cy="28175"/>
            </a:xfrm>
            <a:custGeom>
              <a:avLst/>
              <a:gdLst/>
              <a:ahLst/>
              <a:cxnLst/>
              <a:rect l="l" t="t" r="r" b="b"/>
              <a:pathLst>
                <a:path w="2846" h="1127" extrusionOk="0">
                  <a:moveTo>
                    <a:pt x="119" y="1"/>
                  </a:moveTo>
                  <a:lnTo>
                    <a:pt x="60" y="119"/>
                  </a:lnTo>
                  <a:lnTo>
                    <a:pt x="1" y="356"/>
                  </a:lnTo>
                  <a:lnTo>
                    <a:pt x="1" y="475"/>
                  </a:lnTo>
                  <a:lnTo>
                    <a:pt x="119" y="534"/>
                  </a:lnTo>
                  <a:lnTo>
                    <a:pt x="2549" y="1127"/>
                  </a:lnTo>
                  <a:lnTo>
                    <a:pt x="2727" y="1127"/>
                  </a:lnTo>
                  <a:lnTo>
                    <a:pt x="2786" y="1008"/>
                  </a:lnTo>
                  <a:lnTo>
                    <a:pt x="2846" y="831"/>
                  </a:lnTo>
                  <a:lnTo>
                    <a:pt x="2786" y="653"/>
                  </a:lnTo>
                  <a:lnTo>
                    <a:pt x="2668" y="593"/>
                  </a:lnTo>
                  <a:lnTo>
                    <a:pt x="238" y="1"/>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4301350" y="3084450"/>
              <a:ext cx="43000" cy="42975"/>
            </a:xfrm>
            <a:custGeom>
              <a:avLst/>
              <a:gdLst/>
              <a:ahLst/>
              <a:cxnLst/>
              <a:rect l="l" t="t" r="r" b="b"/>
              <a:pathLst>
                <a:path w="1720" h="1719" extrusionOk="0">
                  <a:moveTo>
                    <a:pt x="889" y="0"/>
                  </a:moveTo>
                  <a:lnTo>
                    <a:pt x="593" y="59"/>
                  </a:lnTo>
                  <a:lnTo>
                    <a:pt x="297" y="237"/>
                  </a:lnTo>
                  <a:lnTo>
                    <a:pt x="60" y="474"/>
                  </a:lnTo>
                  <a:lnTo>
                    <a:pt x="0" y="830"/>
                  </a:lnTo>
                  <a:lnTo>
                    <a:pt x="60" y="1185"/>
                  </a:lnTo>
                  <a:lnTo>
                    <a:pt x="237" y="1423"/>
                  </a:lnTo>
                  <a:lnTo>
                    <a:pt x="534" y="1660"/>
                  </a:lnTo>
                  <a:lnTo>
                    <a:pt x="830" y="1719"/>
                  </a:lnTo>
                  <a:lnTo>
                    <a:pt x="1186" y="1660"/>
                  </a:lnTo>
                  <a:lnTo>
                    <a:pt x="1482" y="1482"/>
                  </a:lnTo>
                  <a:lnTo>
                    <a:pt x="1660" y="1245"/>
                  </a:lnTo>
                  <a:lnTo>
                    <a:pt x="1719" y="889"/>
                  </a:lnTo>
                  <a:lnTo>
                    <a:pt x="1660" y="533"/>
                  </a:lnTo>
                  <a:lnTo>
                    <a:pt x="1482" y="296"/>
                  </a:lnTo>
                  <a:lnTo>
                    <a:pt x="1245" y="59"/>
                  </a:lnTo>
                  <a:lnTo>
                    <a:pt x="889" y="0"/>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4206500" y="3025175"/>
              <a:ext cx="71150" cy="28175"/>
            </a:xfrm>
            <a:custGeom>
              <a:avLst/>
              <a:gdLst/>
              <a:ahLst/>
              <a:cxnLst/>
              <a:rect l="l" t="t" r="r" b="b"/>
              <a:pathLst>
                <a:path w="2846" h="1127" extrusionOk="0">
                  <a:moveTo>
                    <a:pt x="119" y="0"/>
                  </a:moveTo>
                  <a:lnTo>
                    <a:pt x="60" y="119"/>
                  </a:lnTo>
                  <a:lnTo>
                    <a:pt x="1" y="297"/>
                  </a:lnTo>
                  <a:lnTo>
                    <a:pt x="1" y="474"/>
                  </a:lnTo>
                  <a:lnTo>
                    <a:pt x="119" y="534"/>
                  </a:lnTo>
                  <a:lnTo>
                    <a:pt x="2550" y="1126"/>
                  </a:lnTo>
                  <a:lnTo>
                    <a:pt x="2727" y="1067"/>
                  </a:lnTo>
                  <a:lnTo>
                    <a:pt x="2787" y="949"/>
                  </a:lnTo>
                  <a:lnTo>
                    <a:pt x="2846" y="771"/>
                  </a:lnTo>
                  <a:lnTo>
                    <a:pt x="2787" y="652"/>
                  </a:lnTo>
                  <a:lnTo>
                    <a:pt x="2668" y="593"/>
                  </a:lnTo>
                  <a:lnTo>
                    <a:pt x="238" y="0"/>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4259850" y="3026650"/>
              <a:ext cx="43000" cy="43000"/>
            </a:xfrm>
            <a:custGeom>
              <a:avLst/>
              <a:gdLst/>
              <a:ahLst/>
              <a:cxnLst/>
              <a:rect l="l" t="t" r="r" b="b"/>
              <a:pathLst>
                <a:path w="1720" h="1720" extrusionOk="0">
                  <a:moveTo>
                    <a:pt x="890" y="0"/>
                  </a:moveTo>
                  <a:lnTo>
                    <a:pt x="593" y="60"/>
                  </a:lnTo>
                  <a:lnTo>
                    <a:pt x="297" y="178"/>
                  </a:lnTo>
                  <a:lnTo>
                    <a:pt x="60" y="475"/>
                  </a:lnTo>
                  <a:lnTo>
                    <a:pt x="1" y="830"/>
                  </a:lnTo>
                  <a:lnTo>
                    <a:pt x="60" y="1127"/>
                  </a:lnTo>
                  <a:lnTo>
                    <a:pt x="238" y="1423"/>
                  </a:lnTo>
                  <a:lnTo>
                    <a:pt x="534" y="1601"/>
                  </a:lnTo>
                  <a:lnTo>
                    <a:pt x="830" y="1719"/>
                  </a:lnTo>
                  <a:lnTo>
                    <a:pt x="1186" y="1660"/>
                  </a:lnTo>
                  <a:lnTo>
                    <a:pt x="1482" y="1482"/>
                  </a:lnTo>
                  <a:lnTo>
                    <a:pt x="1660" y="1186"/>
                  </a:lnTo>
                  <a:lnTo>
                    <a:pt x="1720" y="890"/>
                  </a:lnTo>
                  <a:lnTo>
                    <a:pt x="1660" y="534"/>
                  </a:lnTo>
                  <a:lnTo>
                    <a:pt x="1482" y="238"/>
                  </a:lnTo>
                  <a:lnTo>
                    <a:pt x="1245" y="60"/>
                  </a:lnTo>
                  <a:lnTo>
                    <a:pt x="890" y="0"/>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4099825" y="2866625"/>
              <a:ext cx="51875" cy="20750"/>
            </a:xfrm>
            <a:custGeom>
              <a:avLst/>
              <a:gdLst/>
              <a:ahLst/>
              <a:cxnLst/>
              <a:rect l="l" t="t" r="r" b="b"/>
              <a:pathLst>
                <a:path w="2075" h="830" extrusionOk="0">
                  <a:moveTo>
                    <a:pt x="119" y="0"/>
                  </a:moveTo>
                  <a:lnTo>
                    <a:pt x="60" y="119"/>
                  </a:lnTo>
                  <a:lnTo>
                    <a:pt x="0" y="237"/>
                  </a:lnTo>
                  <a:lnTo>
                    <a:pt x="60" y="356"/>
                  </a:lnTo>
                  <a:lnTo>
                    <a:pt x="119" y="415"/>
                  </a:lnTo>
                  <a:lnTo>
                    <a:pt x="1897" y="830"/>
                  </a:lnTo>
                  <a:lnTo>
                    <a:pt x="2016" y="830"/>
                  </a:lnTo>
                  <a:lnTo>
                    <a:pt x="2075" y="711"/>
                  </a:lnTo>
                  <a:lnTo>
                    <a:pt x="2075" y="593"/>
                  </a:lnTo>
                  <a:lnTo>
                    <a:pt x="2075" y="474"/>
                  </a:lnTo>
                  <a:lnTo>
                    <a:pt x="2016" y="415"/>
                  </a:lnTo>
                  <a:lnTo>
                    <a:pt x="237" y="0"/>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4139825" y="2868100"/>
              <a:ext cx="31150" cy="31150"/>
            </a:xfrm>
            <a:custGeom>
              <a:avLst/>
              <a:gdLst/>
              <a:ahLst/>
              <a:cxnLst/>
              <a:rect l="l" t="t" r="r" b="b"/>
              <a:pathLst>
                <a:path w="1246" h="1246" extrusionOk="0">
                  <a:moveTo>
                    <a:pt x="416" y="0"/>
                  </a:moveTo>
                  <a:lnTo>
                    <a:pt x="178" y="178"/>
                  </a:lnTo>
                  <a:lnTo>
                    <a:pt x="60" y="356"/>
                  </a:lnTo>
                  <a:lnTo>
                    <a:pt x="1" y="593"/>
                  </a:lnTo>
                  <a:lnTo>
                    <a:pt x="60" y="830"/>
                  </a:lnTo>
                  <a:lnTo>
                    <a:pt x="178" y="1067"/>
                  </a:lnTo>
                  <a:lnTo>
                    <a:pt x="356" y="1186"/>
                  </a:lnTo>
                  <a:lnTo>
                    <a:pt x="593" y="1245"/>
                  </a:lnTo>
                  <a:lnTo>
                    <a:pt x="830" y="1186"/>
                  </a:lnTo>
                  <a:lnTo>
                    <a:pt x="1068" y="1067"/>
                  </a:lnTo>
                  <a:lnTo>
                    <a:pt x="1186" y="889"/>
                  </a:lnTo>
                  <a:lnTo>
                    <a:pt x="1245" y="652"/>
                  </a:lnTo>
                  <a:lnTo>
                    <a:pt x="1245" y="415"/>
                  </a:lnTo>
                  <a:lnTo>
                    <a:pt x="1068" y="178"/>
                  </a:lnTo>
                  <a:lnTo>
                    <a:pt x="890" y="60"/>
                  </a:lnTo>
                  <a:lnTo>
                    <a:pt x="653" y="0"/>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4067225" y="2820675"/>
              <a:ext cx="51875" cy="20775"/>
            </a:xfrm>
            <a:custGeom>
              <a:avLst/>
              <a:gdLst/>
              <a:ahLst/>
              <a:cxnLst/>
              <a:rect l="l" t="t" r="r" b="b"/>
              <a:pathLst>
                <a:path w="2075" h="831" extrusionOk="0">
                  <a:moveTo>
                    <a:pt x="119" y="1"/>
                  </a:moveTo>
                  <a:lnTo>
                    <a:pt x="60" y="119"/>
                  </a:lnTo>
                  <a:lnTo>
                    <a:pt x="0" y="238"/>
                  </a:lnTo>
                  <a:lnTo>
                    <a:pt x="60" y="356"/>
                  </a:lnTo>
                  <a:lnTo>
                    <a:pt x="119" y="416"/>
                  </a:lnTo>
                  <a:lnTo>
                    <a:pt x="1897" y="830"/>
                  </a:lnTo>
                  <a:lnTo>
                    <a:pt x="2016" y="771"/>
                  </a:lnTo>
                  <a:lnTo>
                    <a:pt x="2075" y="712"/>
                  </a:lnTo>
                  <a:lnTo>
                    <a:pt x="2075" y="593"/>
                  </a:lnTo>
                  <a:lnTo>
                    <a:pt x="2075" y="475"/>
                  </a:lnTo>
                  <a:lnTo>
                    <a:pt x="2016" y="416"/>
                  </a:lnTo>
                  <a:lnTo>
                    <a:pt x="237" y="1"/>
                  </a:lnTo>
                  <a:close/>
                </a:path>
              </a:pathLst>
            </a:custGeom>
            <a:solidFill>
              <a:srgbClr val="FEC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4107225" y="2820675"/>
              <a:ext cx="31150" cy="32625"/>
            </a:xfrm>
            <a:custGeom>
              <a:avLst/>
              <a:gdLst/>
              <a:ahLst/>
              <a:cxnLst/>
              <a:rect l="l" t="t" r="r" b="b"/>
              <a:pathLst>
                <a:path w="1246" h="1305" extrusionOk="0">
                  <a:moveTo>
                    <a:pt x="653" y="1"/>
                  </a:moveTo>
                  <a:lnTo>
                    <a:pt x="416" y="60"/>
                  </a:lnTo>
                  <a:lnTo>
                    <a:pt x="178" y="178"/>
                  </a:lnTo>
                  <a:lnTo>
                    <a:pt x="60" y="416"/>
                  </a:lnTo>
                  <a:lnTo>
                    <a:pt x="1" y="653"/>
                  </a:lnTo>
                  <a:lnTo>
                    <a:pt x="60" y="890"/>
                  </a:lnTo>
                  <a:lnTo>
                    <a:pt x="178" y="1068"/>
                  </a:lnTo>
                  <a:lnTo>
                    <a:pt x="356" y="1245"/>
                  </a:lnTo>
                  <a:lnTo>
                    <a:pt x="593" y="1305"/>
                  </a:lnTo>
                  <a:lnTo>
                    <a:pt x="830" y="1245"/>
                  </a:lnTo>
                  <a:lnTo>
                    <a:pt x="1068" y="1127"/>
                  </a:lnTo>
                  <a:lnTo>
                    <a:pt x="1186" y="949"/>
                  </a:lnTo>
                  <a:lnTo>
                    <a:pt x="1245" y="712"/>
                  </a:lnTo>
                  <a:lnTo>
                    <a:pt x="1186" y="416"/>
                  </a:lnTo>
                  <a:lnTo>
                    <a:pt x="1068" y="238"/>
                  </a:lnTo>
                  <a:lnTo>
                    <a:pt x="890" y="60"/>
                  </a:lnTo>
                  <a:lnTo>
                    <a:pt x="653" y="1"/>
                  </a:lnTo>
                  <a:close/>
                </a:path>
              </a:pathLst>
            </a:custGeom>
            <a:solidFill>
              <a:srgbClr val="FF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3612300" y="2908100"/>
              <a:ext cx="527550" cy="283050"/>
            </a:xfrm>
            <a:custGeom>
              <a:avLst/>
              <a:gdLst/>
              <a:ahLst/>
              <a:cxnLst/>
              <a:rect l="l" t="t" r="r" b="b"/>
              <a:pathLst>
                <a:path w="21102" h="11322" extrusionOk="0">
                  <a:moveTo>
                    <a:pt x="119" y="1"/>
                  </a:moveTo>
                  <a:lnTo>
                    <a:pt x="1" y="5394"/>
                  </a:lnTo>
                  <a:lnTo>
                    <a:pt x="1838" y="6461"/>
                  </a:lnTo>
                  <a:lnTo>
                    <a:pt x="3735" y="7528"/>
                  </a:lnTo>
                  <a:lnTo>
                    <a:pt x="5987" y="8714"/>
                  </a:lnTo>
                  <a:lnTo>
                    <a:pt x="8299" y="9840"/>
                  </a:lnTo>
                  <a:lnTo>
                    <a:pt x="9425" y="10314"/>
                  </a:lnTo>
                  <a:lnTo>
                    <a:pt x="10433" y="10729"/>
                  </a:lnTo>
                  <a:lnTo>
                    <a:pt x="11381" y="11085"/>
                  </a:lnTo>
                  <a:lnTo>
                    <a:pt x="12152" y="11262"/>
                  </a:lnTo>
                  <a:lnTo>
                    <a:pt x="12507" y="11262"/>
                  </a:lnTo>
                  <a:lnTo>
                    <a:pt x="12804" y="11322"/>
                  </a:lnTo>
                  <a:lnTo>
                    <a:pt x="13041" y="11262"/>
                  </a:lnTo>
                  <a:lnTo>
                    <a:pt x="13278" y="11144"/>
                  </a:lnTo>
                  <a:lnTo>
                    <a:pt x="14522" y="10373"/>
                  </a:lnTo>
                  <a:lnTo>
                    <a:pt x="15826" y="9425"/>
                  </a:lnTo>
                  <a:lnTo>
                    <a:pt x="18375" y="7528"/>
                  </a:lnTo>
                  <a:lnTo>
                    <a:pt x="20331" y="5987"/>
                  </a:lnTo>
                  <a:lnTo>
                    <a:pt x="21102" y="5335"/>
                  </a:lnTo>
                  <a:lnTo>
                    <a:pt x="19205" y="2312"/>
                  </a:lnTo>
                  <a:lnTo>
                    <a:pt x="12744" y="6698"/>
                  </a:lnTo>
                  <a:lnTo>
                    <a:pt x="119" y="1"/>
                  </a:lnTo>
                  <a:close/>
                </a:path>
              </a:pathLst>
            </a:custGeom>
            <a:solidFill>
              <a:srgbClr val="00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3761975" y="3029600"/>
              <a:ext cx="377875" cy="161550"/>
            </a:xfrm>
            <a:custGeom>
              <a:avLst/>
              <a:gdLst/>
              <a:ahLst/>
              <a:cxnLst/>
              <a:rect l="l" t="t" r="r" b="b"/>
              <a:pathLst>
                <a:path w="15115" h="6462" extrusionOk="0">
                  <a:moveTo>
                    <a:pt x="14818" y="1"/>
                  </a:moveTo>
                  <a:lnTo>
                    <a:pt x="13929" y="712"/>
                  </a:lnTo>
                  <a:lnTo>
                    <a:pt x="11736" y="2253"/>
                  </a:lnTo>
                  <a:lnTo>
                    <a:pt x="9187" y="4031"/>
                  </a:lnTo>
                  <a:lnTo>
                    <a:pt x="8061" y="4802"/>
                  </a:lnTo>
                  <a:lnTo>
                    <a:pt x="7113" y="5335"/>
                  </a:lnTo>
                  <a:lnTo>
                    <a:pt x="6817" y="5454"/>
                  </a:lnTo>
                  <a:lnTo>
                    <a:pt x="6461" y="5513"/>
                  </a:lnTo>
                  <a:lnTo>
                    <a:pt x="5750" y="5573"/>
                  </a:lnTo>
                  <a:lnTo>
                    <a:pt x="4920" y="5454"/>
                  </a:lnTo>
                  <a:lnTo>
                    <a:pt x="4031" y="5276"/>
                  </a:lnTo>
                  <a:lnTo>
                    <a:pt x="3023" y="4980"/>
                  </a:lnTo>
                  <a:lnTo>
                    <a:pt x="2016" y="4683"/>
                  </a:lnTo>
                  <a:lnTo>
                    <a:pt x="0" y="3854"/>
                  </a:lnTo>
                  <a:lnTo>
                    <a:pt x="0" y="3854"/>
                  </a:lnTo>
                  <a:lnTo>
                    <a:pt x="2312" y="4980"/>
                  </a:lnTo>
                  <a:lnTo>
                    <a:pt x="3438" y="5454"/>
                  </a:lnTo>
                  <a:lnTo>
                    <a:pt x="4446" y="5869"/>
                  </a:lnTo>
                  <a:lnTo>
                    <a:pt x="5394" y="6225"/>
                  </a:lnTo>
                  <a:lnTo>
                    <a:pt x="6224" y="6402"/>
                  </a:lnTo>
                  <a:lnTo>
                    <a:pt x="6520" y="6402"/>
                  </a:lnTo>
                  <a:lnTo>
                    <a:pt x="6817" y="6462"/>
                  </a:lnTo>
                  <a:lnTo>
                    <a:pt x="7054" y="6402"/>
                  </a:lnTo>
                  <a:lnTo>
                    <a:pt x="7291" y="6284"/>
                  </a:lnTo>
                  <a:lnTo>
                    <a:pt x="8535" y="5513"/>
                  </a:lnTo>
                  <a:lnTo>
                    <a:pt x="9839" y="4565"/>
                  </a:lnTo>
                  <a:lnTo>
                    <a:pt x="12388" y="2668"/>
                  </a:lnTo>
                  <a:lnTo>
                    <a:pt x="14344" y="1127"/>
                  </a:lnTo>
                  <a:lnTo>
                    <a:pt x="15115" y="475"/>
                  </a:lnTo>
                  <a:lnTo>
                    <a:pt x="14818"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4092400" y="2952550"/>
              <a:ext cx="59300" cy="77075"/>
            </a:xfrm>
            <a:custGeom>
              <a:avLst/>
              <a:gdLst/>
              <a:ahLst/>
              <a:cxnLst/>
              <a:rect l="l" t="t" r="r" b="b"/>
              <a:pathLst>
                <a:path w="2372" h="3083" extrusionOk="0">
                  <a:moveTo>
                    <a:pt x="771" y="1"/>
                  </a:moveTo>
                  <a:lnTo>
                    <a:pt x="1" y="534"/>
                  </a:lnTo>
                  <a:lnTo>
                    <a:pt x="1601" y="3083"/>
                  </a:lnTo>
                  <a:lnTo>
                    <a:pt x="2372" y="2550"/>
                  </a:lnTo>
                  <a:lnTo>
                    <a:pt x="771" y="1"/>
                  </a:lnTo>
                  <a:close/>
                </a:path>
              </a:pathLst>
            </a:custGeom>
            <a:solidFill>
              <a:srgbClr val="DE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4111675" y="2887350"/>
              <a:ext cx="171925" cy="118575"/>
            </a:xfrm>
            <a:custGeom>
              <a:avLst/>
              <a:gdLst/>
              <a:ahLst/>
              <a:cxnLst/>
              <a:rect l="l" t="t" r="r" b="b"/>
              <a:pathLst>
                <a:path w="6877" h="4743" extrusionOk="0">
                  <a:moveTo>
                    <a:pt x="5750" y="1"/>
                  </a:moveTo>
                  <a:lnTo>
                    <a:pt x="5216" y="179"/>
                  </a:lnTo>
                  <a:lnTo>
                    <a:pt x="4387" y="297"/>
                  </a:lnTo>
                  <a:lnTo>
                    <a:pt x="2668" y="594"/>
                  </a:lnTo>
                  <a:lnTo>
                    <a:pt x="2312" y="712"/>
                  </a:lnTo>
                  <a:lnTo>
                    <a:pt x="1956" y="890"/>
                  </a:lnTo>
                  <a:lnTo>
                    <a:pt x="1601" y="1127"/>
                  </a:lnTo>
                  <a:lnTo>
                    <a:pt x="1304" y="1423"/>
                  </a:lnTo>
                  <a:lnTo>
                    <a:pt x="652" y="2075"/>
                  </a:lnTo>
                  <a:lnTo>
                    <a:pt x="356" y="2372"/>
                  </a:lnTo>
                  <a:lnTo>
                    <a:pt x="0" y="2609"/>
                  </a:lnTo>
                  <a:lnTo>
                    <a:pt x="1304" y="4743"/>
                  </a:lnTo>
                  <a:lnTo>
                    <a:pt x="1838" y="4683"/>
                  </a:lnTo>
                  <a:lnTo>
                    <a:pt x="2253" y="4624"/>
                  </a:lnTo>
                  <a:lnTo>
                    <a:pt x="2431" y="4565"/>
                  </a:lnTo>
                  <a:lnTo>
                    <a:pt x="2608" y="4506"/>
                  </a:lnTo>
                  <a:lnTo>
                    <a:pt x="2905" y="4209"/>
                  </a:lnTo>
                  <a:lnTo>
                    <a:pt x="3083" y="3913"/>
                  </a:lnTo>
                  <a:lnTo>
                    <a:pt x="3320" y="3676"/>
                  </a:lnTo>
                  <a:lnTo>
                    <a:pt x="3438" y="3616"/>
                  </a:lnTo>
                  <a:lnTo>
                    <a:pt x="3616" y="3616"/>
                  </a:lnTo>
                  <a:lnTo>
                    <a:pt x="4861" y="4150"/>
                  </a:lnTo>
                  <a:lnTo>
                    <a:pt x="5631" y="4387"/>
                  </a:lnTo>
                  <a:lnTo>
                    <a:pt x="5987" y="4446"/>
                  </a:lnTo>
                  <a:lnTo>
                    <a:pt x="6580" y="4446"/>
                  </a:lnTo>
                  <a:lnTo>
                    <a:pt x="6757" y="4328"/>
                  </a:lnTo>
                  <a:lnTo>
                    <a:pt x="6876" y="4209"/>
                  </a:lnTo>
                  <a:lnTo>
                    <a:pt x="6876" y="4091"/>
                  </a:lnTo>
                  <a:lnTo>
                    <a:pt x="6817" y="3972"/>
                  </a:lnTo>
                  <a:lnTo>
                    <a:pt x="6698" y="3854"/>
                  </a:lnTo>
                  <a:lnTo>
                    <a:pt x="6520" y="3794"/>
                  </a:lnTo>
                  <a:lnTo>
                    <a:pt x="6224" y="3676"/>
                  </a:lnTo>
                  <a:lnTo>
                    <a:pt x="5868" y="3616"/>
                  </a:lnTo>
                  <a:lnTo>
                    <a:pt x="5394" y="3439"/>
                  </a:lnTo>
                  <a:lnTo>
                    <a:pt x="4564" y="2964"/>
                  </a:lnTo>
                  <a:lnTo>
                    <a:pt x="3912" y="2550"/>
                  </a:lnTo>
                  <a:lnTo>
                    <a:pt x="3794" y="2431"/>
                  </a:lnTo>
                  <a:lnTo>
                    <a:pt x="3912" y="2431"/>
                  </a:lnTo>
                  <a:lnTo>
                    <a:pt x="4446" y="2550"/>
                  </a:lnTo>
                  <a:lnTo>
                    <a:pt x="5276" y="2609"/>
                  </a:lnTo>
                  <a:lnTo>
                    <a:pt x="6106" y="2550"/>
                  </a:lnTo>
                  <a:lnTo>
                    <a:pt x="6402" y="2490"/>
                  </a:lnTo>
                  <a:lnTo>
                    <a:pt x="6639" y="2431"/>
                  </a:lnTo>
                  <a:lnTo>
                    <a:pt x="6757" y="2312"/>
                  </a:lnTo>
                  <a:lnTo>
                    <a:pt x="6817" y="2194"/>
                  </a:lnTo>
                  <a:lnTo>
                    <a:pt x="6876" y="2075"/>
                  </a:lnTo>
                  <a:lnTo>
                    <a:pt x="6876" y="1957"/>
                  </a:lnTo>
                  <a:lnTo>
                    <a:pt x="6876" y="1838"/>
                  </a:lnTo>
                  <a:lnTo>
                    <a:pt x="6817" y="1779"/>
                  </a:lnTo>
                  <a:lnTo>
                    <a:pt x="6698" y="1720"/>
                  </a:lnTo>
                  <a:lnTo>
                    <a:pt x="6639" y="1661"/>
                  </a:lnTo>
                  <a:lnTo>
                    <a:pt x="4861" y="1661"/>
                  </a:lnTo>
                  <a:lnTo>
                    <a:pt x="4150" y="1601"/>
                  </a:lnTo>
                  <a:lnTo>
                    <a:pt x="3675" y="1542"/>
                  </a:lnTo>
                  <a:lnTo>
                    <a:pt x="3438" y="1423"/>
                  </a:lnTo>
                  <a:lnTo>
                    <a:pt x="3379" y="1364"/>
                  </a:lnTo>
                  <a:lnTo>
                    <a:pt x="3438" y="1305"/>
                  </a:lnTo>
                  <a:lnTo>
                    <a:pt x="3912" y="1127"/>
                  </a:lnTo>
                  <a:lnTo>
                    <a:pt x="4742" y="949"/>
                  </a:lnTo>
                  <a:lnTo>
                    <a:pt x="5631" y="712"/>
                  </a:lnTo>
                  <a:lnTo>
                    <a:pt x="5928" y="594"/>
                  </a:lnTo>
                  <a:lnTo>
                    <a:pt x="6106" y="475"/>
                  </a:lnTo>
                  <a:lnTo>
                    <a:pt x="6224" y="297"/>
                  </a:lnTo>
                  <a:lnTo>
                    <a:pt x="6224" y="179"/>
                  </a:lnTo>
                  <a:lnTo>
                    <a:pt x="6224" y="60"/>
                  </a:lnTo>
                  <a:lnTo>
                    <a:pt x="6165" y="1"/>
                  </a:lnTo>
                  <a:close/>
                </a:path>
              </a:pathLst>
            </a:custGeom>
            <a:solidFill>
              <a:srgbClr val="90C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2" name="Google Shape;1472;p56"/>
          <p:cNvSpPr/>
          <p:nvPr/>
        </p:nvSpPr>
        <p:spPr>
          <a:xfrm>
            <a:off x="5076325" y="2291675"/>
            <a:ext cx="3528175" cy="1637400"/>
          </a:xfrm>
          <a:custGeom>
            <a:avLst/>
            <a:gdLst/>
            <a:ahLst/>
            <a:cxnLst/>
            <a:rect l="l" t="t" r="r" b="b"/>
            <a:pathLst>
              <a:path w="141127" h="65496" extrusionOk="0">
                <a:moveTo>
                  <a:pt x="129628" y="1"/>
                </a:moveTo>
                <a:lnTo>
                  <a:pt x="128502" y="119"/>
                </a:lnTo>
                <a:lnTo>
                  <a:pt x="127435" y="238"/>
                </a:lnTo>
                <a:lnTo>
                  <a:pt x="126368" y="416"/>
                </a:lnTo>
                <a:lnTo>
                  <a:pt x="125301" y="593"/>
                </a:lnTo>
                <a:lnTo>
                  <a:pt x="124294" y="890"/>
                </a:lnTo>
                <a:lnTo>
                  <a:pt x="123227" y="1186"/>
                </a:lnTo>
                <a:lnTo>
                  <a:pt x="122219" y="1482"/>
                </a:lnTo>
                <a:lnTo>
                  <a:pt x="121212" y="1897"/>
                </a:lnTo>
                <a:lnTo>
                  <a:pt x="120204" y="2312"/>
                </a:lnTo>
                <a:lnTo>
                  <a:pt x="119196" y="2786"/>
                </a:lnTo>
                <a:lnTo>
                  <a:pt x="118248" y="3320"/>
                </a:lnTo>
                <a:lnTo>
                  <a:pt x="117300" y="3853"/>
                </a:lnTo>
                <a:lnTo>
                  <a:pt x="116411" y="4446"/>
                </a:lnTo>
                <a:lnTo>
                  <a:pt x="115522" y="5098"/>
                </a:lnTo>
                <a:lnTo>
                  <a:pt x="114692" y="5750"/>
                </a:lnTo>
                <a:lnTo>
                  <a:pt x="113862" y="6461"/>
                </a:lnTo>
                <a:lnTo>
                  <a:pt x="113091" y="7232"/>
                </a:lnTo>
                <a:lnTo>
                  <a:pt x="112321" y="8002"/>
                </a:lnTo>
                <a:lnTo>
                  <a:pt x="111610" y="8832"/>
                </a:lnTo>
                <a:lnTo>
                  <a:pt x="110898" y="9662"/>
                </a:lnTo>
                <a:lnTo>
                  <a:pt x="110306" y="10551"/>
                </a:lnTo>
                <a:lnTo>
                  <a:pt x="109239" y="12270"/>
                </a:lnTo>
                <a:lnTo>
                  <a:pt x="108231" y="13989"/>
                </a:lnTo>
                <a:lnTo>
                  <a:pt x="107223" y="15767"/>
                </a:lnTo>
                <a:lnTo>
                  <a:pt x="106216" y="17486"/>
                </a:lnTo>
                <a:lnTo>
                  <a:pt x="105149" y="19145"/>
                </a:lnTo>
                <a:lnTo>
                  <a:pt x="104615" y="19975"/>
                </a:lnTo>
                <a:lnTo>
                  <a:pt x="104023" y="20746"/>
                </a:lnTo>
                <a:lnTo>
                  <a:pt x="103371" y="21457"/>
                </a:lnTo>
                <a:lnTo>
                  <a:pt x="102660" y="22109"/>
                </a:lnTo>
                <a:lnTo>
                  <a:pt x="101948" y="22761"/>
                </a:lnTo>
                <a:lnTo>
                  <a:pt x="101118" y="23294"/>
                </a:lnTo>
                <a:lnTo>
                  <a:pt x="100229" y="23828"/>
                </a:lnTo>
                <a:lnTo>
                  <a:pt x="99340" y="24302"/>
                </a:lnTo>
                <a:lnTo>
                  <a:pt x="98392" y="24658"/>
                </a:lnTo>
                <a:lnTo>
                  <a:pt x="97444" y="24895"/>
                </a:lnTo>
                <a:lnTo>
                  <a:pt x="96436" y="25132"/>
                </a:lnTo>
                <a:lnTo>
                  <a:pt x="95428" y="25250"/>
                </a:lnTo>
                <a:lnTo>
                  <a:pt x="94421" y="25310"/>
                </a:lnTo>
                <a:lnTo>
                  <a:pt x="93354" y="25369"/>
                </a:lnTo>
                <a:lnTo>
                  <a:pt x="92346" y="25310"/>
                </a:lnTo>
                <a:lnTo>
                  <a:pt x="91279" y="25250"/>
                </a:lnTo>
                <a:lnTo>
                  <a:pt x="90212" y="25132"/>
                </a:lnTo>
                <a:lnTo>
                  <a:pt x="89205" y="24954"/>
                </a:lnTo>
                <a:lnTo>
                  <a:pt x="87130" y="24539"/>
                </a:lnTo>
                <a:lnTo>
                  <a:pt x="85056" y="24065"/>
                </a:lnTo>
                <a:lnTo>
                  <a:pt x="81025" y="22939"/>
                </a:lnTo>
                <a:lnTo>
                  <a:pt x="78951" y="22465"/>
                </a:lnTo>
                <a:lnTo>
                  <a:pt x="76936" y="22109"/>
                </a:lnTo>
                <a:lnTo>
                  <a:pt x="75928" y="21931"/>
                </a:lnTo>
                <a:lnTo>
                  <a:pt x="74861" y="21813"/>
                </a:lnTo>
                <a:lnTo>
                  <a:pt x="73853" y="21753"/>
                </a:lnTo>
                <a:lnTo>
                  <a:pt x="72846" y="21753"/>
                </a:lnTo>
                <a:lnTo>
                  <a:pt x="71838" y="21813"/>
                </a:lnTo>
                <a:lnTo>
                  <a:pt x="70830" y="21931"/>
                </a:lnTo>
                <a:lnTo>
                  <a:pt x="69823" y="22109"/>
                </a:lnTo>
                <a:lnTo>
                  <a:pt x="68815" y="22346"/>
                </a:lnTo>
                <a:lnTo>
                  <a:pt x="67926" y="22642"/>
                </a:lnTo>
                <a:lnTo>
                  <a:pt x="67096" y="22998"/>
                </a:lnTo>
                <a:lnTo>
                  <a:pt x="66267" y="23413"/>
                </a:lnTo>
                <a:lnTo>
                  <a:pt x="65437" y="23828"/>
                </a:lnTo>
                <a:lnTo>
                  <a:pt x="64666" y="24361"/>
                </a:lnTo>
                <a:lnTo>
                  <a:pt x="63896" y="24895"/>
                </a:lnTo>
                <a:lnTo>
                  <a:pt x="63184" y="25428"/>
                </a:lnTo>
                <a:lnTo>
                  <a:pt x="62473" y="26021"/>
                </a:lnTo>
                <a:lnTo>
                  <a:pt x="61110" y="27325"/>
                </a:lnTo>
                <a:lnTo>
                  <a:pt x="59806" y="28747"/>
                </a:lnTo>
                <a:lnTo>
                  <a:pt x="58620" y="30170"/>
                </a:lnTo>
                <a:lnTo>
                  <a:pt x="57435" y="31652"/>
                </a:lnTo>
                <a:lnTo>
                  <a:pt x="55242" y="34734"/>
                </a:lnTo>
                <a:lnTo>
                  <a:pt x="54116" y="36275"/>
                </a:lnTo>
                <a:lnTo>
                  <a:pt x="52990" y="37757"/>
                </a:lnTo>
                <a:lnTo>
                  <a:pt x="51804" y="39239"/>
                </a:lnTo>
                <a:lnTo>
                  <a:pt x="50559" y="40602"/>
                </a:lnTo>
                <a:lnTo>
                  <a:pt x="49256" y="41906"/>
                </a:lnTo>
                <a:lnTo>
                  <a:pt x="48544" y="42558"/>
                </a:lnTo>
                <a:lnTo>
                  <a:pt x="47833" y="43151"/>
                </a:lnTo>
                <a:lnTo>
                  <a:pt x="46588" y="44040"/>
                </a:lnTo>
                <a:lnTo>
                  <a:pt x="45284" y="44869"/>
                </a:lnTo>
                <a:lnTo>
                  <a:pt x="43921" y="45521"/>
                </a:lnTo>
                <a:lnTo>
                  <a:pt x="42499" y="46173"/>
                </a:lnTo>
                <a:lnTo>
                  <a:pt x="41076" y="46707"/>
                </a:lnTo>
                <a:lnTo>
                  <a:pt x="39594" y="47122"/>
                </a:lnTo>
                <a:lnTo>
                  <a:pt x="38112" y="47418"/>
                </a:lnTo>
                <a:lnTo>
                  <a:pt x="36571" y="47714"/>
                </a:lnTo>
                <a:lnTo>
                  <a:pt x="35030" y="47833"/>
                </a:lnTo>
                <a:lnTo>
                  <a:pt x="33489" y="47952"/>
                </a:lnTo>
                <a:lnTo>
                  <a:pt x="31948" y="47892"/>
                </a:lnTo>
                <a:lnTo>
                  <a:pt x="30407" y="47833"/>
                </a:lnTo>
                <a:lnTo>
                  <a:pt x="28866" y="47655"/>
                </a:lnTo>
                <a:lnTo>
                  <a:pt x="27325" y="47418"/>
                </a:lnTo>
                <a:lnTo>
                  <a:pt x="25784" y="47122"/>
                </a:lnTo>
                <a:lnTo>
                  <a:pt x="24302" y="46766"/>
                </a:lnTo>
                <a:lnTo>
                  <a:pt x="22820" y="46351"/>
                </a:lnTo>
                <a:lnTo>
                  <a:pt x="21338" y="45818"/>
                </a:lnTo>
                <a:lnTo>
                  <a:pt x="19916" y="45284"/>
                </a:lnTo>
                <a:lnTo>
                  <a:pt x="18493" y="44692"/>
                </a:lnTo>
                <a:lnTo>
                  <a:pt x="17071" y="44040"/>
                </a:lnTo>
                <a:lnTo>
                  <a:pt x="15708" y="43328"/>
                </a:lnTo>
                <a:lnTo>
                  <a:pt x="14344" y="42617"/>
                </a:lnTo>
                <a:lnTo>
                  <a:pt x="12981" y="41847"/>
                </a:lnTo>
                <a:lnTo>
                  <a:pt x="10373" y="40246"/>
                </a:lnTo>
                <a:lnTo>
                  <a:pt x="7765" y="38468"/>
                </a:lnTo>
                <a:lnTo>
                  <a:pt x="5216" y="36690"/>
                </a:lnTo>
                <a:lnTo>
                  <a:pt x="2727" y="34793"/>
                </a:lnTo>
                <a:lnTo>
                  <a:pt x="2312" y="37460"/>
                </a:lnTo>
                <a:lnTo>
                  <a:pt x="2016" y="40068"/>
                </a:lnTo>
                <a:lnTo>
                  <a:pt x="1364" y="45462"/>
                </a:lnTo>
                <a:lnTo>
                  <a:pt x="771" y="50797"/>
                </a:lnTo>
                <a:lnTo>
                  <a:pt x="415" y="53464"/>
                </a:lnTo>
                <a:lnTo>
                  <a:pt x="1" y="56072"/>
                </a:lnTo>
                <a:lnTo>
                  <a:pt x="1660" y="57079"/>
                </a:lnTo>
                <a:lnTo>
                  <a:pt x="3379" y="58028"/>
                </a:lnTo>
                <a:lnTo>
                  <a:pt x="5157" y="58976"/>
                </a:lnTo>
                <a:lnTo>
                  <a:pt x="6876" y="59865"/>
                </a:lnTo>
                <a:lnTo>
                  <a:pt x="8654" y="60695"/>
                </a:lnTo>
                <a:lnTo>
                  <a:pt x="10492" y="61406"/>
                </a:lnTo>
                <a:lnTo>
                  <a:pt x="12329" y="62117"/>
                </a:lnTo>
                <a:lnTo>
                  <a:pt x="14167" y="62769"/>
                </a:lnTo>
                <a:lnTo>
                  <a:pt x="16004" y="63362"/>
                </a:lnTo>
                <a:lnTo>
                  <a:pt x="17901" y="63896"/>
                </a:lnTo>
                <a:lnTo>
                  <a:pt x="19797" y="64370"/>
                </a:lnTo>
                <a:lnTo>
                  <a:pt x="21694" y="64725"/>
                </a:lnTo>
                <a:lnTo>
                  <a:pt x="23591" y="65022"/>
                </a:lnTo>
                <a:lnTo>
                  <a:pt x="25547" y="65259"/>
                </a:lnTo>
                <a:lnTo>
                  <a:pt x="27443" y="65437"/>
                </a:lnTo>
                <a:lnTo>
                  <a:pt x="29399" y="65496"/>
                </a:lnTo>
                <a:lnTo>
                  <a:pt x="31355" y="65496"/>
                </a:lnTo>
                <a:lnTo>
                  <a:pt x="33311" y="65377"/>
                </a:lnTo>
                <a:lnTo>
                  <a:pt x="35267" y="65200"/>
                </a:lnTo>
                <a:lnTo>
                  <a:pt x="37223" y="64903"/>
                </a:lnTo>
                <a:lnTo>
                  <a:pt x="39120" y="64488"/>
                </a:lnTo>
                <a:lnTo>
                  <a:pt x="41017" y="64014"/>
                </a:lnTo>
                <a:lnTo>
                  <a:pt x="42913" y="63481"/>
                </a:lnTo>
                <a:lnTo>
                  <a:pt x="44751" y="62829"/>
                </a:lnTo>
                <a:lnTo>
                  <a:pt x="46529" y="62058"/>
                </a:lnTo>
                <a:lnTo>
                  <a:pt x="48307" y="61228"/>
                </a:lnTo>
                <a:lnTo>
                  <a:pt x="50026" y="60280"/>
                </a:lnTo>
                <a:lnTo>
                  <a:pt x="51686" y="59272"/>
                </a:lnTo>
                <a:lnTo>
                  <a:pt x="53286" y="58146"/>
                </a:lnTo>
                <a:lnTo>
                  <a:pt x="54768" y="56902"/>
                </a:lnTo>
                <a:lnTo>
                  <a:pt x="56250" y="55598"/>
                </a:lnTo>
                <a:lnTo>
                  <a:pt x="57613" y="54234"/>
                </a:lnTo>
                <a:lnTo>
                  <a:pt x="58620" y="53108"/>
                </a:lnTo>
                <a:lnTo>
                  <a:pt x="59569" y="51982"/>
                </a:lnTo>
                <a:lnTo>
                  <a:pt x="61466" y="49611"/>
                </a:lnTo>
                <a:lnTo>
                  <a:pt x="63303" y="47240"/>
                </a:lnTo>
                <a:lnTo>
                  <a:pt x="64251" y="46055"/>
                </a:lnTo>
                <a:lnTo>
                  <a:pt x="65200" y="44929"/>
                </a:lnTo>
                <a:lnTo>
                  <a:pt x="66148" y="43802"/>
                </a:lnTo>
                <a:lnTo>
                  <a:pt x="67156" y="42795"/>
                </a:lnTo>
                <a:lnTo>
                  <a:pt x="68223" y="41787"/>
                </a:lnTo>
                <a:lnTo>
                  <a:pt x="69349" y="40898"/>
                </a:lnTo>
                <a:lnTo>
                  <a:pt x="70475" y="40128"/>
                </a:lnTo>
                <a:lnTo>
                  <a:pt x="71720" y="39416"/>
                </a:lnTo>
                <a:lnTo>
                  <a:pt x="72312" y="39120"/>
                </a:lnTo>
                <a:lnTo>
                  <a:pt x="72964" y="38824"/>
                </a:lnTo>
                <a:lnTo>
                  <a:pt x="73676" y="38587"/>
                </a:lnTo>
                <a:lnTo>
                  <a:pt x="74328" y="38409"/>
                </a:lnTo>
                <a:lnTo>
                  <a:pt x="75632" y="38112"/>
                </a:lnTo>
                <a:lnTo>
                  <a:pt x="76876" y="37994"/>
                </a:lnTo>
                <a:lnTo>
                  <a:pt x="78121" y="37935"/>
                </a:lnTo>
                <a:lnTo>
                  <a:pt x="79425" y="37994"/>
                </a:lnTo>
                <a:lnTo>
                  <a:pt x="80670" y="38112"/>
                </a:lnTo>
                <a:lnTo>
                  <a:pt x="81974" y="38290"/>
                </a:lnTo>
                <a:lnTo>
                  <a:pt x="83218" y="38587"/>
                </a:lnTo>
                <a:lnTo>
                  <a:pt x="84522" y="38824"/>
                </a:lnTo>
                <a:lnTo>
                  <a:pt x="87071" y="39476"/>
                </a:lnTo>
                <a:lnTo>
                  <a:pt x="89679" y="40068"/>
                </a:lnTo>
                <a:lnTo>
                  <a:pt x="90983" y="40305"/>
                </a:lnTo>
                <a:lnTo>
                  <a:pt x="92287" y="40543"/>
                </a:lnTo>
                <a:lnTo>
                  <a:pt x="93591" y="40661"/>
                </a:lnTo>
                <a:lnTo>
                  <a:pt x="94836" y="40720"/>
                </a:lnTo>
                <a:lnTo>
                  <a:pt x="96199" y="40720"/>
                </a:lnTo>
                <a:lnTo>
                  <a:pt x="97562" y="40602"/>
                </a:lnTo>
                <a:lnTo>
                  <a:pt x="98866" y="40365"/>
                </a:lnTo>
                <a:lnTo>
                  <a:pt x="100170" y="40068"/>
                </a:lnTo>
                <a:lnTo>
                  <a:pt x="101474" y="39653"/>
                </a:lnTo>
                <a:lnTo>
                  <a:pt x="102719" y="39179"/>
                </a:lnTo>
                <a:lnTo>
                  <a:pt x="103964" y="38587"/>
                </a:lnTo>
                <a:lnTo>
                  <a:pt x="105149" y="37935"/>
                </a:lnTo>
                <a:lnTo>
                  <a:pt x="106275" y="37164"/>
                </a:lnTo>
                <a:lnTo>
                  <a:pt x="107342" y="36334"/>
                </a:lnTo>
                <a:lnTo>
                  <a:pt x="108350" y="35445"/>
                </a:lnTo>
                <a:lnTo>
                  <a:pt x="109298" y="34497"/>
                </a:lnTo>
                <a:lnTo>
                  <a:pt x="110187" y="33489"/>
                </a:lnTo>
                <a:lnTo>
                  <a:pt x="111017" y="32363"/>
                </a:lnTo>
                <a:lnTo>
                  <a:pt x="111787" y="31237"/>
                </a:lnTo>
                <a:lnTo>
                  <a:pt x="112439" y="30051"/>
                </a:lnTo>
                <a:lnTo>
                  <a:pt x="112854" y="29162"/>
                </a:lnTo>
                <a:lnTo>
                  <a:pt x="113210" y="28333"/>
                </a:lnTo>
                <a:lnTo>
                  <a:pt x="113803" y="26554"/>
                </a:lnTo>
                <a:lnTo>
                  <a:pt x="114336" y="24776"/>
                </a:lnTo>
                <a:lnTo>
                  <a:pt x="114870" y="22998"/>
                </a:lnTo>
                <a:lnTo>
                  <a:pt x="115344" y="21161"/>
                </a:lnTo>
                <a:lnTo>
                  <a:pt x="115877" y="19383"/>
                </a:lnTo>
                <a:lnTo>
                  <a:pt x="116411" y="17604"/>
                </a:lnTo>
                <a:lnTo>
                  <a:pt x="117122" y="15885"/>
                </a:lnTo>
                <a:lnTo>
                  <a:pt x="117537" y="14996"/>
                </a:lnTo>
                <a:lnTo>
                  <a:pt x="117952" y="14167"/>
                </a:lnTo>
                <a:lnTo>
                  <a:pt x="118426" y="13396"/>
                </a:lnTo>
                <a:lnTo>
                  <a:pt x="118900" y="12566"/>
                </a:lnTo>
                <a:lnTo>
                  <a:pt x="119433" y="11796"/>
                </a:lnTo>
                <a:lnTo>
                  <a:pt x="119967" y="11084"/>
                </a:lnTo>
                <a:lnTo>
                  <a:pt x="120560" y="10314"/>
                </a:lnTo>
                <a:lnTo>
                  <a:pt x="121212" y="9603"/>
                </a:lnTo>
                <a:lnTo>
                  <a:pt x="121864" y="8951"/>
                </a:lnTo>
                <a:lnTo>
                  <a:pt x="122516" y="8299"/>
                </a:lnTo>
                <a:lnTo>
                  <a:pt x="123227" y="7706"/>
                </a:lnTo>
                <a:lnTo>
                  <a:pt x="123938" y="7113"/>
                </a:lnTo>
                <a:lnTo>
                  <a:pt x="124649" y="6521"/>
                </a:lnTo>
                <a:lnTo>
                  <a:pt x="125420" y="5987"/>
                </a:lnTo>
                <a:lnTo>
                  <a:pt x="126190" y="5454"/>
                </a:lnTo>
                <a:lnTo>
                  <a:pt x="127020" y="4979"/>
                </a:lnTo>
                <a:lnTo>
                  <a:pt x="127791" y="4565"/>
                </a:lnTo>
                <a:lnTo>
                  <a:pt x="128621" y="4150"/>
                </a:lnTo>
                <a:lnTo>
                  <a:pt x="129450" y="3735"/>
                </a:lnTo>
                <a:lnTo>
                  <a:pt x="130340" y="3379"/>
                </a:lnTo>
                <a:lnTo>
                  <a:pt x="131229" y="3083"/>
                </a:lnTo>
                <a:lnTo>
                  <a:pt x="132058" y="2846"/>
                </a:lnTo>
                <a:lnTo>
                  <a:pt x="132947" y="2609"/>
                </a:lnTo>
                <a:lnTo>
                  <a:pt x="133837" y="2372"/>
                </a:lnTo>
                <a:lnTo>
                  <a:pt x="134785" y="2253"/>
                </a:lnTo>
                <a:lnTo>
                  <a:pt x="135674" y="2134"/>
                </a:lnTo>
                <a:lnTo>
                  <a:pt x="136563" y="2016"/>
                </a:lnTo>
                <a:lnTo>
                  <a:pt x="138401" y="2016"/>
                </a:lnTo>
                <a:lnTo>
                  <a:pt x="139290" y="2075"/>
                </a:lnTo>
                <a:lnTo>
                  <a:pt x="140238" y="2134"/>
                </a:lnTo>
                <a:lnTo>
                  <a:pt x="141127" y="2312"/>
                </a:lnTo>
                <a:lnTo>
                  <a:pt x="140119" y="1838"/>
                </a:lnTo>
                <a:lnTo>
                  <a:pt x="139112" y="1423"/>
                </a:lnTo>
                <a:lnTo>
                  <a:pt x="138104" y="1068"/>
                </a:lnTo>
                <a:lnTo>
                  <a:pt x="137097" y="771"/>
                </a:lnTo>
                <a:lnTo>
                  <a:pt x="136030" y="534"/>
                </a:lnTo>
                <a:lnTo>
                  <a:pt x="134963" y="297"/>
                </a:lnTo>
                <a:lnTo>
                  <a:pt x="133896" y="178"/>
                </a:lnTo>
                <a:lnTo>
                  <a:pt x="132829" y="60"/>
                </a:lnTo>
                <a:lnTo>
                  <a:pt x="131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6"/>
          <p:cNvSpPr/>
          <p:nvPr/>
        </p:nvSpPr>
        <p:spPr>
          <a:xfrm>
            <a:off x="4978525" y="2509500"/>
            <a:ext cx="3526700" cy="1478850"/>
          </a:xfrm>
          <a:custGeom>
            <a:avLst/>
            <a:gdLst/>
            <a:ahLst/>
            <a:cxnLst/>
            <a:rect l="l" t="t" r="r" b="b"/>
            <a:pathLst>
              <a:path w="141068" h="59154" extrusionOk="0">
                <a:moveTo>
                  <a:pt x="139290" y="1"/>
                </a:moveTo>
                <a:lnTo>
                  <a:pt x="138638" y="60"/>
                </a:lnTo>
                <a:lnTo>
                  <a:pt x="137926" y="119"/>
                </a:lnTo>
                <a:lnTo>
                  <a:pt x="136563" y="356"/>
                </a:lnTo>
                <a:lnTo>
                  <a:pt x="135259" y="771"/>
                </a:lnTo>
                <a:lnTo>
                  <a:pt x="133955" y="1245"/>
                </a:lnTo>
                <a:lnTo>
                  <a:pt x="132710" y="1838"/>
                </a:lnTo>
                <a:lnTo>
                  <a:pt x="131466" y="2549"/>
                </a:lnTo>
                <a:lnTo>
                  <a:pt x="130280" y="3320"/>
                </a:lnTo>
                <a:lnTo>
                  <a:pt x="129095" y="4209"/>
                </a:lnTo>
                <a:lnTo>
                  <a:pt x="127969" y="5157"/>
                </a:lnTo>
                <a:lnTo>
                  <a:pt x="126843" y="6165"/>
                </a:lnTo>
                <a:lnTo>
                  <a:pt x="125776" y="7172"/>
                </a:lnTo>
                <a:lnTo>
                  <a:pt x="124768" y="8239"/>
                </a:lnTo>
                <a:lnTo>
                  <a:pt x="123760" y="9366"/>
                </a:lnTo>
                <a:lnTo>
                  <a:pt x="121804" y="11618"/>
                </a:lnTo>
                <a:lnTo>
                  <a:pt x="119967" y="13870"/>
                </a:lnTo>
                <a:lnTo>
                  <a:pt x="118070" y="16123"/>
                </a:lnTo>
                <a:lnTo>
                  <a:pt x="117063" y="17249"/>
                </a:lnTo>
                <a:lnTo>
                  <a:pt x="116055" y="18316"/>
                </a:lnTo>
                <a:lnTo>
                  <a:pt x="114988" y="19382"/>
                </a:lnTo>
                <a:lnTo>
                  <a:pt x="113921" y="20390"/>
                </a:lnTo>
                <a:lnTo>
                  <a:pt x="112854" y="21279"/>
                </a:lnTo>
                <a:lnTo>
                  <a:pt x="111728" y="22168"/>
                </a:lnTo>
                <a:lnTo>
                  <a:pt x="110543" y="22939"/>
                </a:lnTo>
                <a:lnTo>
                  <a:pt x="109298" y="23650"/>
                </a:lnTo>
                <a:lnTo>
                  <a:pt x="108053" y="24302"/>
                </a:lnTo>
                <a:lnTo>
                  <a:pt x="106809" y="24835"/>
                </a:lnTo>
                <a:lnTo>
                  <a:pt x="105445" y="25191"/>
                </a:lnTo>
                <a:lnTo>
                  <a:pt x="104023" y="25487"/>
                </a:lnTo>
                <a:lnTo>
                  <a:pt x="102660" y="25606"/>
                </a:lnTo>
                <a:lnTo>
                  <a:pt x="101296" y="25665"/>
                </a:lnTo>
                <a:lnTo>
                  <a:pt x="99874" y="25606"/>
                </a:lnTo>
                <a:lnTo>
                  <a:pt x="98511" y="25428"/>
                </a:lnTo>
                <a:lnTo>
                  <a:pt x="97147" y="25191"/>
                </a:lnTo>
                <a:lnTo>
                  <a:pt x="95725" y="24954"/>
                </a:lnTo>
                <a:lnTo>
                  <a:pt x="92998" y="24302"/>
                </a:lnTo>
                <a:lnTo>
                  <a:pt x="90212" y="23709"/>
                </a:lnTo>
                <a:lnTo>
                  <a:pt x="88849" y="23472"/>
                </a:lnTo>
                <a:lnTo>
                  <a:pt x="87486" y="23235"/>
                </a:lnTo>
                <a:lnTo>
                  <a:pt x="86063" y="23117"/>
                </a:lnTo>
                <a:lnTo>
                  <a:pt x="84700" y="23057"/>
                </a:lnTo>
                <a:lnTo>
                  <a:pt x="83337" y="23117"/>
                </a:lnTo>
                <a:lnTo>
                  <a:pt x="81974" y="23354"/>
                </a:lnTo>
                <a:lnTo>
                  <a:pt x="81085" y="23531"/>
                </a:lnTo>
                <a:lnTo>
                  <a:pt x="80196" y="23769"/>
                </a:lnTo>
                <a:lnTo>
                  <a:pt x="79366" y="24065"/>
                </a:lnTo>
                <a:lnTo>
                  <a:pt x="78536" y="24421"/>
                </a:lnTo>
                <a:lnTo>
                  <a:pt x="77765" y="24776"/>
                </a:lnTo>
                <a:lnTo>
                  <a:pt x="76995" y="25250"/>
                </a:lnTo>
                <a:lnTo>
                  <a:pt x="76224" y="25665"/>
                </a:lnTo>
                <a:lnTo>
                  <a:pt x="75513" y="26199"/>
                </a:lnTo>
                <a:lnTo>
                  <a:pt x="74091" y="27266"/>
                </a:lnTo>
                <a:lnTo>
                  <a:pt x="72668" y="28451"/>
                </a:lnTo>
                <a:lnTo>
                  <a:pt x="71364" y="29755"/>
                </a:lnTo>
                <a:lnTo>
                  <a:pt x="70060" y="31059"/>
                </a:lnTo>
                <a:lnTo>
                  <a:pt x="67452" y="33845"/>
                </a:lnTo>
                <a:lnTo>
                  <a:pt x="66148" y="35267"/>
                </a:lnTo>
                <a:lnTo>
                  <a:pt x="64844" y="36631"/>
                </a:lnTo>
                <a:lnTo>
                  <a:pt x="63481" y="37994"/>
                </a:lnTo>
                <a:lnTo>
                  <a:pt x="62058" y="39239"/>
                </a:lnTo>
                <a:lnTo>
                  <a:pt x="60636" y="40424"/>
                </a:lnTo>
                <a:lnTo>
                  <a:pt x="59865" y="40957"/>
                </a:lnTo>
                <a:lnTo>
                  <a:pt x="59154" y="41491"/>
                </a:lnTo>
                <a:lnTo>
                  <a:pt x="57969" y="42143"/>
                </a:lnTo>
                <a:lnTo>
                  <a:pt x="56842" y="42795"/>
                </a:lnTo>
                <a:lnTo>
                  <a:pt x="55657" y="43328"/>
                </a:lnTo>
                <a:lnTo>
                  <a:pt x="54412" y="43802"/>
                </a:lnTo>
                <a:lnTo>
                  <a:pt x="53168" y="44217"/>
                </a:lnTo>
                <a:lnTo>
                  <a:pt x="51923" y="44573"/>
                </a:lnTo>
                <a:lnTo>
                  <a:pt x="50678" y="44869"/>
                </a:lnTo>
                <a:lnTo>
                  <a:pt x="49374" y="45166"/>
                </a:lnTo>
                <a:lnTo>
                  <a:pt x="48070" y="45344"/>
                </a:lnTo>
                <a:lnTo>
                  <a:pt x="46766" y="45521"/>
                </a:lnTo>
                <a:lnTo>
                  <a:pt x="45403" y="45640"/>
                </a:lnTo>
                <a:lnTo>
                  <a:pt x="44099" y="45758"/>
                </a:lnTo>
                <a:lnTo>
                  <a:pt x="41432" y="45818"/>
                </a:lnTo>
                <a:lnTo>
                  <a:pt x="38764" y="45818"/>
                </a:lnTo>
                <a:lnTo>
                  <a:pt x="36156" y="45699"/>
                </a:lnTo>
                <a:lnTo>
                  <a:pt x="33489" y="45581"/>
                </a:lnTo>
                <a:lnTo>
                  <a:pt x="28214" y="45284"/>
                </a:lnTo>
                <a:lnTo>
                  <a:pt x="25606" y="45166"/>
                </a:lnTo>
                <a:lnTo>
                  <a:pt x="22998" y="45166"/>
                </a:lnTo>
                <a:lnTo>
                  <a:pt x="20331" y="45284"/>
                </a:lnTo>
                <a:lnTo>
                  <a:pt x="19027" y="45403"/>
                </a:lnTo>
                <a:lnTo>
                  <a:pt x="17723" y="45581"/>
                </a:lnTo>
                <a:lnTo>
                  <a:pt x="16419" y="45758"/>
                </a:lnTo>
                <a:lnTo>
                  <a:pt x="15115" y="45996"/>
                </a:lnTo>
                <a:lnTo>
                  <a:pt x="13811" y="46351"/>
                </a:lnTo>
                <a:lnTo>
                  <a:pt x="12507" y="46707"/>
                </a:lnTo>
                <a:lnTo>
                  <a:pt x="11262" y="47122"/>
                </a:lnTo>
                <a:lnTo>
                  <a:pt x="10018" y="47596"/>
                </a:lnTo>
                <a:lnTo>
                  <a:pt x="8773" y="48129"/>
                </a:lnTo>
                <a:lnTo>
                  <a:pt x="7587" y="48722"/>
                </a:lnTo>
                <a:lnTo>
                  <a:pt x="6461" y="49374"/>
                </a:lnTo>
                <a:lnTo>
                  <a:pt x="5335" y="50145"/>
                </a:lnTo>
                <a:lnTo>
                  <a:pt x="4327" y="50915"/>
                </a:lnTo>
                <a:lnTo>
                  <a:pt x="3320" y="51745"/>
                </a:lnTo>
                <a:lnTo>
                  <a:pt x="2371" y="52693"/>
                </a:lnTo>
                <a:lnTo>
                  <a:pt x="1542" y="53642"/>
                </a:lnTo>
                <a:lnTo>
                  <a:pt x="712" y="54708"/>
                </a:lnTo>
                <a:lnTo>
                  <a:pt x="1" y="55835"/>
                </a:lnTo>
                <a:lnTo>
                  <a:pt x="1" y="55835"/>
                </a:lnTo>
                <a:lnTo>
                  <a:pt x="415" y="55242"/>
                </a:lnTo>
                <a:lnTo>
                  <a:pt x="830" y="54708"/>
                </a:lnTo>
                <a:lnTo>
                  <a:pt x="1305" y="54234"/>
                </a:lnTo>
                <a:lnTo>
                  <a:pt x="1779" y="53760"/>
                </a:lnTo>
                <a:lnTo>
                  <a:pt x="2312" y="53286"/>
                </a:lnTo>
                <a:lnTo>
                  <a:pt x="2846" y="52871"/>
                </a:lnTo>
                <a:lnTo>
                  <a:pt x="3972" y="52160"/>
                </a:lnTo>
                <a:lnTo>
                  <a:pt x="5157" y="51508"/>
                </a:lnTo>
                <a:lnTo>
                  <a:pt x="6402" y="50974"/>
                </a:lnTo>
                <a:lnTo>
                  <a:pt x="7706" y="50559"/>
                </a:lnTo>
                <a:lnTo>
                  <a:pt x="9069" y="50263"/>
                </a:lnTo>
                <a:lnTo>
                  <a:pt x="10432" y="50026"/>
                </a:lnTo>
                <a:lnTo>
                  <a:pt x="11855" y="49848"/>
                </a:lnTo>
                <a:lnTo>
                  <a:pt x="13277" y="49789"/>
                </a:lnTo>
                <a:lnTo>
                  <a:pt x="14759" y="49789"/>
                </a:lnTo>
                <a:lnTo>
                  <a:pt x="16182" y="49848"/>
                </a:lnTo>
                <a:lnTo>
                  <a:pt x="17604" y="49967"/>
                </a:lnTo>
                <a:lnTo>
                  <a:pt x="19027" y="50145"/>
                </a:lnTo>
                <a:lnTo>
                  <a:pt x="20390" y="50441"/>
                </a:lnTo>
                <a:lnTo>
                  <a:pt x="21753" y="50737"/>
                </a:lnTo>
                <a:lnTo>
                  <a:pt x="23117" y="51093"/>
                </a:lnTo>
                <a:lnTo>
                  <a:pt x="24421" y="51449"/>
                </a:lnTo>
                <a:lnTo>
                  <a:pt x="25784" y="51863"/>
                </a:lnTo>
                <a:lnTo>
                  <a:pt x="28392" y="52812"/>
                </a:lnTo>
                <a:lnTo>
                  <a:pt x="31000" y="53819"/>
                </a:lnTo>
                <a:lnTo>
                  <a:pt x="36216" y="55894"/>
                </a:lnTo>
                <a:lnTo>
                  <a:pt x="38824" y="56902"/>
                </a:lnTo>
                <a:lnTo>
                  <a:pt x="41491" y="57731"/>
                </a:lnTo>
                <a:lnTo>
                  <a:pt x="42854" y="58146"/>
                </a:lnTo>
                <a:lnTo>
                  <a:pt x="44217" y="58443"/>
                </a:lnTo>
                <a:lnTo>
                  <a:pt x="45640" y="58739"/>
                </a:lnTo>
                <a:lnTo>
                  <a:pt x="47003" y="58917"/>
                </a:lnTo>
                <a:lnTo>
                  <a:pt x="48426" y="59095"/>
                </a:lnTo>
                <a:lnTo>
                  <a:pt x="49848" y="59154"/>
                </a:lnTo>
                <a:lnTo>
                  <a:pt x="51271" y="59154"/>
                </a:lnTo>
                <a:lnTo>
                  <a:pt x="52634" y="59095"/>
                </a:lnTo>
                <a:lnTo>
                  <a:pt x="54057" y="58976"/>
                </a:lnTo>
                <a:lnTo>
                  <a:pt x="55420" y="58739"/>
                </a:lnTo>
                <a:lnTo>
                  <a:pt x="56724" y="58383"/>
                </a:lnTo>
                <a:lnTo>
                  <a:pt x="58028" y="57968"/>
                </a:lnTo>
                <a:lnTo>
                  <a:pt x="59273" y="57494"/>
                </a:lnTo>
                <a:lnTo>
                  <a:pt x="60517" y="56842"/>
                </a:lnTo>
                <a:lnTo>
                  <a:pt x="61643" y="56131"/>
                </a:lnTo>
                <a:lnTo>
                  <a:pt x="62770" y="55242"/>
                </a:lnTo>
                <a:lnTo>
                  <a:pt x="63481" y="54649"/>
                </a:lnTo>
                <a:lnTo>
                  <a:pt x="64133" y="53938"/>
                </a:lnTo>
                <a:lnTo>
                  <a:pt x="64726" y="53286"/>
                </a:lnTo>
                <a:lnTo>
                  <a:pt x="65318" y="52575"/>
                </a:lnTo>
                <a:lnTo>
                  <a:pt x="65852" y="51804"/>
                </a:lnTo>
                <a:lnTo>
                  <a:pt x="66385" y="51034"/>
                </a:lnTo>
                <a:lnTo>
                  <a:pt x="67393" y="49433"/>
                </a:lnTo>
                <a:lnTo>
                  <a:pt x="68341" y="47714"/>
                </a:lnTo>
                <a:lnTo>
                  <a:pt x="69171" y="46055"/>
                </a:lnTo>
                <a:lnTo>
                  <a:pt x="70949" y="42676"/>
                </a:lnTo>
                <a:lnTo>
                  <a:pt x="71897" y="41017"/>
                </a:lnTo>
                <a:lnTo>
                  <a:pt x="72905" y="39357"/>
                </a:lnTo>
                <a:lnTo>
                  <a:pt x="73498" y="38587"/>
                </a:lnTo>
                <a:lnTo>
                  <a:pt x="74091" y="37816"/>
                </a:lnTo>
                <a:lnTo>
                  <a:pt x="74683" y="37105"/>
                </a:lnTo>
                <a:lnTo>
                  <a:pt x="75335" y="36393"/>
                </a:lnTo>
                <a:lnTo>
                  <a:pt x="76046" y="35741"/>
                </a:lnTo>
                <a:lnTo>
                  <a:pt x="76758" y="35149"/>
                </a:lnTo>
                <a:lnTo>
                  <a:pt x="77469" y="34615"/>
                </a:lnTo>
                <a:lnTo>
                  <a:pt x="78240" y="34082"/>
                </a:lnTo>
                <a:lnTo>
                  <a:pt x="79010" y="33667"/>
                </a:lnTo>
                <a:lnTo>
                  <a:pt x="79840" y="33311"/>
                </a:lnTo>
                <a:lnTo>
                  <a:pt x="80729" y="33015"/>
                </a:lnTo>
                <a:lnTo>
                  <a:pt x="81618" y="32778"/>
                </a:lnTo>
                <a:lnTo>
                  <a:pt x="82270" y="32659"/>
                </a:lnTo>
                <a:lnTo>
                  <a:pt x="82863" y="32600"/>
                </a:lnTo>
                <a:lnTo>
                  <a:pt x="84107" y="32600"/>
                </a:lnTo>
                <a:lnTo>
                  <a:pt x="85352" y="32719"/>
                </a:lnTo>
                <a:lnTo>
                  <a:pt x="86597" y="32956"/>
                </a:lnTo>
                <a:lnTo>
                  <a:pt x="87782" y="33311"/>
                </a:lnTo>
                <a:lnTo>
                  <a:pt x="88968" y="33667"/>
                </a:lnTo>
                <a:lnTo>
                  <a:pt x="90212" y="34141"/>
                </a:lnTo>
                <a:lnTo>
                  <a:pt x="91398" y="34675"/>
                </a:lnTo>
                <a:lnTo>
                  <a:pt x="93828" y="35741"/>
                </a:lnTo>
                <a:lnTo>
                  <a:pt x="95013" y="36216"/>
                </a:lnTo>
                <a:lnTo>
                  <a:pt x="96258" y="36749"/>
                </a:lnTo>
                <a:lnTo>
                  <a:pt x="97503" y="37164"/>
                </a:lnTo>
                <a:lnTo>
                  <a:pt x="98748" y="37520"/>
                </a:lnTo>
                <a:lnTo>
                  <a:pt x="99992" y="37816"/>
                </a:lnTo>
                <a:lnTo>
                  <a:pt x="101237" y="37994"/>
                </a:lnTo>
                <a:lnTo>
                  <a:pt x="102126" y="38053"/>
                </a:lnTo>
                <a:lnTo>
                  <a:pt x="103015" y="38053"/>
                </a:lnTo>
                <a:lnTo>
                  <a:pt x="103904" y="37994"/>
                </a:lnTo>
                <a:lnTo>
                  <a:pt x="104793" y="37875"/>
                </a:lnTo>
                <a:lnTo>
                  <a:pt x="105623" y="37757"/>
                </a:lnTo>
                <a:lnTo>
                  <a:pt x="106512" y="37520"/>
                </a:lnTo>
                <a:lnTo>
                  <a:pt x="107342" y="37283"/>
                </a:lnTo>
                <a:lnTo>
                  <a:pt x="108231" y="37045"/>
                </a:lnTo>
                <a:lnTo>
                  <a:pt x="109891" y="36393"/>
                </a:lnTo>
                <a:lnTo>
                  <a:pt x="111550" y="35682"/>
                </a:lnTo>
                <a:lnTo>
                  <a:pt x="113151" y="34852"/>
                </a:lnTo>
                <a:lnTo>
                  <a:pt x="114751" y="33963"/>
                </a:lnTo>
                <a:lnTo>
                  <a:pt x="117892" y="32185"/>
                </a:lnTo>
                <a:lnTo>
                  <a:pt x="119434" y="31296"/>
                </a:lnTo>
                <a:lnTo>
                  <a:pt x="121034" y="30407"/>
                </a:lnTo>
                <a:lnTo>
                  <a:pt x="122693" y="29636"/>
                </a:lnTo>
                <a:lnTo>
                  <a:pt x="124294" y="28984"/>
                </a:lnTo>
                <a:lnTo>
                  <a:pt x="126013" y="28392"/>
                </a:lnTo>
                <a:lnTo>
                  <a:pt x="126843" y="28155"/>
                </a:lnTo>
                <a:lnTo>
                  <a:pt x="127732" y="27977"/>
                </a:lnTo>
                <a:lnTo>
                  <a:pt x="128621" y="27858"/>
                </a:lnTo>
                <a:lnTo>
                  <a:pt x="129569" y="27740"/>
                </a:lnTo>
                <a:lnTo>
                  <a:pt x="130517" y="27681"/>
                </a:lnTo>
                <a:lnTo>
                  <a:pt x="131466" y="27681"/>
                </a:lnTo>
                <a:lnTo>
                  <a:pt x="132414" y="27799"/>
                </a:lnTo>
                <a:lnTo>
                  <a:pt x="133362" y="27918"/>
                </a:lnTo>
                <a:lnTo>
                  <a:pt x="134311" y="28036"/>
                </a:lnTo>
                <a:lnTo>
                  <a:pt x="135259" y="28273"/>
                </a:lnTo>
                <a:lnTo>
                  <a:pt x="136148" y="28570"/>
                </a:lnTo>
                <a:lnTo>
                  <a:pt x="137037" y="28925"/>
                </a:lnTo>
                <a:lnTo>
                  <a:pt x="137867" y="29340"/>
                </a:lnTo>
                <a:lnTo>
                  <a:pt x="138638" y="29874"/>
                </a:lnTo>
                <a:lnTo>
                  <a:pt x="139349" y="30407"/>
                </a:lnTo>
                <a:lnTo>
                  <a:pt x="140001" y="31000"/>
                </a:lnTo>
                <a:lnTo>
                  <a:pt x="140534" y="31711"/>
                </a:lnTo>
                <a:lnTo>
                  <a:pt x="141068" y="32482"/>
                </a:lnTo>
                <a:lnTo>
                  <a:pt x="141068" y="28392"/>
                </a:lnTo>
                <a:lnTo>
                  <a:pt x="141009" y="24361"/>
                </a:lnTo>
                <a:lnTo>
                  <a:pt x="140890" y="16241"/>
                </a:lnTo>
                <a:lnTo>
                  <a:pt x="140771" y="8180"/>
                </a:lnTo>
                <a:lnTo>
                  <a:pt x="140712" y="4090"/>
                </a:lnTo>
                <a:lnTo>
                  <a:pt x="140712" y="60"/>
                </a:lnTo>
                <a:lnTo>
                  <a:pt x="140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6"/>
          <p:cNvSpPr/>
          <p:nvPr/>
        </p:nvSpPr>
        <p:spPr>
          <a:xfrm>
            <a:off x="5061500" y="3048875"/>
            <a:ext cx="3540050" cy="1392900"/>
          </a:xfrm>
          <a:custGeom>
            <a:avLst/>
            <a:gdLst/>
            <a:ahLst/>
            <a:cxnLst/>
            <a:rect l="l" t="t" r="r" b="b"/>
            <a:pathLst>
              <a:path w="141602" h="55716" extrusionOk="0">
                <a:moveTo>
                  <a:pt x="133066" y="1"/>
                </a:moveTo>
                <a:lnTo>
                  <a:pt x="132059" y="60"/>
                </a:lnTo>
                <a:lnTo>
                  <a:pt x="131110" y="178"/>
                </a:lnTo>
                <a:lnTo>
                  <a:pt x="130162" y="297"/>
                </a:lnTo>
                <a:lnTo>
                  <a:pt x="129154" y="534"/>
                </a:lnTo>
                <a:lnTo>
                  <a:pt x="128265" y="830"/>
                </a:lnTo>
                <a:lnTo>
                  <a:pt x="127317" y="1127"/>
                </a:lnTo>
                <a:lnTo>
                  <a:pt x="126428" y="1542"/>
                </a:lnTo>
                <a:lnTo>
                  <a:pt x="125598" y="1956"/>
                </a:lnTo>
                <a:lnTo>
                  <a:pt x="124709" y="2371"/>
                </a:lnTo>
                <a:lnTo>
                  <a:pt x="123879" y="2846"/>
                </a:lnTo>
                <a:lnTo>
                  <a:pt x="122279" y="3912"/>
                </a:lnTo>
                <a:lnTo>
                  <a:pt x="120678" y="5039"/>
                </a:lnTo>
                <a:lnTo>
                  <a:pt x="119137" y="6224"/>
                </a:lnTo>
                <a:lnTo>
                  <a:pt x="117596" y="7409"/>
                </a:lnTo>
                <a:lnTo>
                  <a:pt x="114573" y="9840"/>
                </a:lnTo>
                <a:lnTo>
                  <a:pt x="113032" y="11025"/>
                </a:lnTo>
                <a:lnTo>
                  <a:pt x="111373" y="12151"/>
                </a:lnTo>
                <a:lnTo>
                  <a:pt x="109713" y="13159"/>
                </a:lnTo>
                <a:lnTo>
                  <a:pt x="108824" y="13633"/>
                </a:lnTo>
                <a:lnTo>
                  <a:pt x="107994" y="14048"/>
                </a:lnTo>
                <a:lnTo>
                  <a:pt x="107105" y="14404"/>
                </a:lnTo>
                <a:lnTo>
                  <a:pt x="106216" y="14759"/>
                </a:lnTo>
                <a:lnTo>
                  <a:pt x="105268" y="15056"/>
                </a:lnTo>
                <a:lnTo>
                  <a:pt x="104379" y="15293"/>
                </a:lnTo>
                <a:lnTo>
                  <a:pt x="103430" y="15470"/>
                </a:lnTo>
                <a:lnTo>
                  <a:pt x="102482" y="15648"/>
                </a:lnTo>
                <a:lnTo>
                  <a:pt x="101534" y="15708"/>
                </a:lnTo>
                <a:lnTo>
                  <a:pt x="100585" y="15708"/>
                </a:lnTo>
                <a:lnTo>
                  <a:pt x="99696" y="15648"/>
                </a:lnTo>
                <a:lnTo>
                  <a:pt x="98807" y="15530"/>
                </a:lnTo>
                <a:lnTo>
                  <a:pt x="97859" y="15352"/>
                </a:lnTo>
                <a:lnTo>
                  <a:pt x="96970" y="15115"/>
                </a:lnTo>
                <a:lnTo>
                  <a:pt x="95192" y="14641"/>
                </a:lnTo>
                <a:lnTo>
                  <a:pt x="93473" y="14107"/>
                </a:lnTo>
                <a:lnTo>
                  <a:pt x="91694" y="13633"/>
                </a:lnTo>
                <a:lnTo>
                  <a:pt x="89916" y="13159"/>
                </a:lnTo>
                <a:lnTo>
                  <a:pt x="89027" y="12981"/>
                </a:lnTo>
                <a:lnTo>
                  <a:pt x="88138" y="12922"/>
                </a:lnTo>
                <a:lnTo>
                  <a:pt x="87249" y="12803"/>
                </a:lnTo>
                <a:lnTo>
                  <a:pt x="86301" y="12863"/>
                </a:lnTo>
                <a:lnTo>
                  <a:pt x="85589" y="12863"/>
                </a:lnTo>
                <a:lnTo>
                  <a:pt x="84878" y="12981"/>
                </a:lnTo>
                <a:lnTo>
                  <a:pt x="84167" y="13100"/>
                </a:lnTo>
                <a:lnTo>
                  <a:pt x="83456" y="13277"/>
                </a:lnTo>
                <a:lnTo>
                  <a:pt x="82744" y="13514"/>
                </a:lnTo>
                <a:lnTo>
                  <a:pt x="82092" y="13752"/>
                </a:lnTo>
                <a:lnTo>
                  <a:pt x="80729" y="14344"/>
                </a:lnTo>
                <a:lnTo>
                  <a:pt x="79425" y="15056"/>
                </a:lnTo>
                <a:lnTo>
                  <a:pt x="78180" y="15885"/>
                </a:lnTo>
                <a:lnTo>
                  <a:pt x="76936" y="16774"/>
                </a:lnTo>
                <a:lnTo>
                  <a:pt x="75810" y="17664"/>
                </a:lnTo>
                <a:lnTo>
                  <a:pt x="74683" y="18671"/>
                </a:lnTo>
                <a:lnTo>
                  <a:pt x="73617" y="19679"/>
                </a:lnTo>
                <a:lnTo>
                  <a:pt x="71483" y="21753"/>
                </a:lnTo>
                <a:lnTo>
                  <a:pt x="69290" y="23769"/>
                </a:lnTo>
                <a:lnTo>
                  <a:pt x="68164" y="24717"/>
                </a:lnTo>
                <a:lnTo>
                  <a:pt x="67037" y="25665"/>
                </a:lnTo>
                <a:lnTo>
                  <a:pt x="65733" y="26614"/>
                </a:lnTo>
                <a:lnTo>
                  <a:pt x="64370" y="27503"/>
                </a:lnTo>
                <a:lnTo>
                  <a:pt x="62948" y="28273"/>
                </a:lnTo>
                <a:lnTo>
                  <a:pt x="61525" y="29044"/>
                </a:lnTo>
                <a:lnTo>
                  <a:pt x="60043" y="29636"/>
                </a:lnTo>
                <a:lnTo>
                  <a:pt x="58502" y="30229"/>
                </a:lnTo>
                <a:lnTo>
                  <a:pt x="56961" y="30703"/>
                </a:lnTo>
                <a:lnTo>
                  <a:pt x="55420" y="31118"/>
                </a:lnTo>
                <a:lnTo>
                  <a:pt x="53820" y="31415"/>
                </a:lnTo>
                <a:lnTo>
                  <a:pt x="52219" y="31652"/>
                </a:lnTo>
                <a:lnTo>
                  <a:pt x="50619" y="31770"/>
                </a:lnTo>
                <a:lnTo>
                  <a:pt x="49019" y="31829"/>
                </a:lnTo>
                <a:lnTo>
                  <a:pt x="47418" y="31770"/>
                </a:lnTo>
                <a:lnTo>
                  <a:pt x="45818" y="31652"/>
                </a:lnTo>
                <a:lnTo>
                  <a:pt x="44218" y="31474"/>
                </a:lnTo>
                <a:lnTo>
                  <a:pt x="42617" y="31118"/>
                </a:lnTo>
                <a:lnTo>
                  <a:pt x="41313" y="30822"/>
                </a:lnTo>
                <a:lnTo>
                  <a:pt x="39950" y="30407"/>
                </a:lnTo>
                <a:lnTo>
                  <a:pt x="38646" y="29992"/>
                </a:lnTo>
                <a:lnTo>
                  <a:pt x="37342" y="29518"/>
                </a:lnTo>
                <a:lnTo>
                  <a:pt x="34734" y="28570"/>
                </a:lnTo>
                <a:lnTo>
                  <a:pt x="32126" y="27562"/>
                </a:lnTo>
                <a:lnTo>
                  <a:pt x="29518" y="26614"/>
                </a:lnTo>
                <a:lnTo>
                  <a:pt x="28214" y="26139"/>
                </a:lnTo>
                <a:lnTo>
                  <a:pt x="26851" y="25784"/>
                </a:lnTo>
                <a:lnTo>
                  <a:pt x="25547" y="25428"/>
                </a:lnTo>
                <a:lnTo>
                  <a:pt x="24184" y="25191"/>
                </a:lnTo>
                <a:lnTo>
                  <a:pt x="22821" y="24954"/>
                </a:lnTo>
                <a:lnTo>
                  <a:pt x="21457" y="24895"/>
                </a:lnTo>
                <a:lnTo>
                  <a:pt x="20509" y="24835"/>
                </a:lnTo>
                <a:lnTo>
                  <a:pt x="19561" y="24895"/>
                </a:lnTo>
                <a:lnTo>
                  <a:pt x="18553" y="24954"/>
                </a:lnTo>
                <a:lnTo>
                  <a:pt x="17605" y="25072"/>
                </a:lnTo>
                <a:lnTo>
                  <a:pt x="16656" y="25310"/>
                </a:lnTo>
                <a:lnTo>
                  <a:pt x="15708" y="25487"/>
                </a:lnTo>
                <a:lnTo>
                  <a:pt x="14819" y="25784"/>
                </a:lnTo>
                <a:lnTo>
                  <a:pt x="13870" y="26139"/>
                </a:lnTo>
                <a:lnTo>
                  <a:pt x="12981" y="26495"/>
                </a:lnTo>
                <a:lnTo>
                  <a:pt x="12092" y="26910"/>
                </a:lnTo>
                <a:lnTo>
                  <a:pt x="11262" y="27325"/>
                </a:lnTo>
                <a:lnTo>
                  <a:pt x="10433" y="27799"/>
                </a:lnTo>
                <a:lnTo>
                  <a:pt x="9603" y="28332"/>
                </a:lnTo>
                <a:lnTo>
                  <a:pt x="8773" y="28925"/>
                </a:lnTo>
                <a:lnTo>
                  <a:pt x="8003" y="29518"/>
                </a:lnTo>
                <a:lnTo>
                  <a:pt x="7291" y="30111"/>
                </a:lnTo>
                <a:lnTo>
                  <a:pt x="6521" y="30763"/>
                </a:lnTo>
                <a:lnTo>
                  <a:pt x="5869" y="31474"/>
                </a:lnTo>
                <a:lnTo>
                  <a:pt x="5217" y="32185"/>
                </a:lnTo>
                <a:lnTo>
                  <a:pt x="4565" y="32956"/>
                </a:lnTo>
                <a:lnTo>
                  <a:pt x="3972" y="33726"/>
                </a:lnTo>
                <a:lnTo>
                  <a:pt x="3379" y="34556"/>
                </a:lnTo>
                <a:lnTo>
                  <a:pt x="2846" y="35386"/>
                </a:lnTo>
                <a:lnTo>
                  <a:pt x="2372" y="36216"/>
                </a:lnTo>
                <a:lnTo>
                  <a:pt x="1957" y="37105"/>
                </a:lnTo>
                <a:lnTo>
                  <a:pt x="1542" y="37994"/>
                </a:lnTo>
                <a:lnTo>
                  <a:pt x="1186" y="38883"/>
                </a:lnTo>
                <a:lnTo>
                  <a:pt x="831" y="39831"/>
                </a:lnTo>
                <a:lnTo>
                  <a:pt x="594" y="40780"/>
                </a:lnTo>
                <a:lnTo>
                  <a:pt x="356" y="41728"/>
                </a:lnTo>
                <a:lnTo>
                  <a:pt x="179" y="42676"/>
                </a:lnTo>
                <a:lnTo>
                  <a:pt x="60" y="43684"/>
                </a:lnTo>
                <a:lnTo>
                  <a:pt x="1" y="44573"/>
                </a:lnTo>
                <a:lnTo>
                  <a:pt x="1" y="45403"/>
                </a:lnTo>
                <a:lnTo>
                  <a:pt x="60" y="46233"/>
                </a:lnTo>
                <a:lnTo>
                  <a:pt x="179" y="47003"/>
                </a:lnTo>
                <a:lnTo>
                  <a:pt x="356" y="47774"/>
                </a:lnTo>
                <a:lnTo>
                  <a:pt x="594" y="48544"/>
                </a:lnTo>
                <a:lnTo>
                  <a:pt x="890" y="49255"/>
                </a:lnTo>
                <a:lnTo>
                  <a:pt x="1186" y="49967"/>
                </a:lnTo>
                <a:lnTo>
                  <a:pt x="1898" y="51389"/>
                </a:lnTo>
                <a:lnTo>
                  <a:pt x="2727" y="52812"/>
                </a:lnTo>
                <a:lnTo>
                  <a:pt x="4624" y="55716"/>
                </a:lnTo>
                <a:lnTo>
                  <a:pt x="5632" y="54234"/>
                </a:lnTo>
                <a:lnTo>
                  <a:pt x="6699" y="52812"/>
                </a:lnTo>
                <a:lnTo>
                  <a:pt x="7884" y="51389"/>
                </a:lnTo>
                <a:lnTo>
                  <a:pt x="9069" y="50026"/>
                </a:lnTo>
                <a:lnTo>
                  <a:pt x="10314" y="48663"/>
                </a:lnTo>
                <a:lnTo>
                  <a:pt x="11618" y="47418"/>
                </a:lnTo>
                <a:lnTo>
                  <a:pt x="12981" y="46292"/>
                </a:lnTo>
                <a:lnTo>
                  <a:pt x="14404" y="45166"/>
                </a:lnTo>
                <a:lnTo>
                  <a:pt x="15826" y="44158"/>
                </a:lnTo>
                <a:lnTo>
                  <a:pt x="17308" y="43269"/>
                </a:lnTo>
                <a:lnTo>
                  <a:pt x="18849" y="42498"/>
                </a:lnTo>
                <a:lnTo>
                  <a:pt x="20450" y="41846"/>
                </a:lnTo>
                <a:lnTo>
                  <a:pt x="21279" y="41609"/>
                </a:lnTo>
                <a:lnTo>
                  <a:pt x="22109" y="41372"/>
                </a:lnTo>
                <a:lnTo>
                  <a:pt x="22939" y="41135"/>
                </a:lnTo>
                <a:lnTo>
                  <a:pt x="23769" y="40957"/>
                </a:lnTo>
                <a:lnTo>
                  <a:pt x="24599" y="40839"/>
                </a:lnTo>
                <a:lnTo>
                  <a:pt x="25428" y="40780"/>
                </a:lnTo>
                <a:lnTo>
                  <a:pt x="26318" y="40720"/>
                </a:lnTo>
                <a:lnTo>
                  <a:pt x="27207" y="40720"/>
                </a:lnTo>
                <a:lnTo>
                  <a:pt x="28214" y="40780"/>
                </a:lnTo>
                <a:lnTo>
                  <a:pt x="29281" y="40898"/>
                </a:lnTo>
                <a:lnTo>
                  <a:pt x="30289" y="41017"/>
                </a:lnTo>
                <a:lnTo>
                  <a:pt x="31296" y="41254"/>
                </a:lnTo>
                <a:lnTo>
                  <a:pt x="32304" y="41491"/>
                </a:lnTo>
                <a:lnTo>
                  <a:pt x="33252" y="41787"/>
                </a:lnTo>
                <a:lnTo>
                  <a:pt x="35268" y="42439"/>
                </a:lnTo>
                <a:lnTo>
                  <a:pt x="37224" y="43210"/>
                </a:lnTo>
                <a:lnTo>
                  <a:pt x="39120" y="44039"/>
                </a:lnTo>
                <a:lnTo>
                  <a:pt x="42973" y="45758"/>
                </a:lnTo>
                <a:lnTo>
                  <a:pt x="44692" y="46470"/>
                </a:lnTo>
                <a:lnTo>
                  <a:pt x="46470" y="47122"/>
                </a:lnTo>
                <a:lnTo>
                  <a:pt x="48248" y="47714"/>
                </a:lnTo>
                <a:lnTo>
                  <a:pt x="50026" y="48248"/>
                </a:lnTo>
                <a:lnTo>
                  <a:pt x="51804" y="48722"/>
                </a:lnTo>
                <a:lnTo>
                  <a:pt x="53642" y="49018"/>
                </a:lnTo>
                <a:lnTo>
                  <a:pt x="55479" y="49255"/>
                </a:lnTo>
                <a:lnTo>
                  <a:pt x="57317" y="49374"/>
                </a:lnTo>
                <a:lnTo>
                  <a:pt x="58265" y="49374"/>
                </a:lnTo>
                <a:lnTo>
                  <a:pt x="59213" y="49315"/>
                </a:lnTo>
                <a:lnTo>
                  <a:pt x="60103" y="49255"/>
                </a:lnTo>
                <a:lnTo>
                  <a:pt x="61051" y="49137"/>
                </a:lnTo>
                <a:lnTo>
                  <a:pt x="61940" y="49018"/>
                </a:lnTo>
                <a:lnTo>
                  <a:pt x="62888" y="48781"/>
                </a:lnTo>
                <a:lnTo>
                  <a:pt x="63777" y="48544"/>
                </a:lnTo>
                <a:lnTo>
                  <a:pt x="64666" y="48248"/>
                </a:lnTo>
                <a:lnTo>
                  <a:pt x="65556" y="47951"/>
                </a:lnTo>
                <a:lnTo>
                  <a:pt x="66385" y="47596"/>
                </a:lnTo>
                <a:lnTo>
                  <a:pt x="67215" y="47181"/>
                </a:lnTo>
                <a:lnTo>
                  <a:pt x="68045" y="46707"/>
                </a:lnTo>
                <a:lnTo>
                  <a:pt x="68816" y="46173"/>
                </a:lnTo>
                <a:lnTo>
                  <a:pt x="69586" y="45640"/>
                </a:lnTo>
                <a:lnTo>
                  <a:pt x="70297" y="45047"/>
                </a:lnTo>
                <a:lnTo>
                  <a:pt x="70949" y="44395"/>
                </a:lnTo>
                <a:lnTo>
                  <a:pt x="71483" y="43862"/>
                </a:lnTo>
                <a:lnTo>
                  <a:pt x="71957" y="43269"/>
                </a:lnTo>
                <a:lnTo>
                  <a:pt x="72905" y="42083"/>
                </a:lnTo>
                <a:lnTo>
                  <a:pt x="73735" y="40839"/>
                </a:lnTo>
                <a:lnTo>
                  <a:pt x="74506" y="39535"/>
                </a:lnTo>
                <a:lnTo>
                  <a:pt x="75217" y="38172"/>
                </a:lnTo>
                <a:lnTo>
                  <a:pt x="75928" y="36808"/>
                </a:lnTo>
                <a:lnTo>
                  <a:pt x="77291" y="34082"/>
                </a:lnTo>
                <a:lnTo>
                  <a:pt x="78062" y="32719"/>
                </a:lnTo>
                <a:lnTo>
                  <a:pt x="78832" y="31415"/>
                </a:lnTo>
                <a:lnTo>
                  <a:pt x="79722" y="30111"/>
                </a:lnTo>
                <a:lnTo>
                  <a:pt x="80670" y="28925"/>
                </a:lnTo>
                <a:lnTo>
                  <a:pt x="81203" y="28392"/>
                </a:lnTo>
                <a:lnTo>
                  <a:pt x="81737" y="27858"/>
                </a:lnTo>
                <a:lnTo>
                  <a:pt x="82270" y="27325"/>
                </a:lnTo>
                <a:lnTo>
                  <a:pt x="82863" y="26851"/>
                </a:lnTo>
                <a:lnTo>
                  <a:pt x="83515" y="26436"/>
                </a:lnTo>
                <a:lnTo>
                  <a:pt x="84108" y="26080"/>
                </a:lnTo>
                <a:lnTo>
                  <a:pt x="84760" y="25724"/>
                </a:lnTo>
                <a:lnTo>
                  <a:pt x="85471" y="25428"/>
                </a:lnTo>
                <a:lnTo>
                  <a:pt x="86301" y="25191"/>
                </a:lnTo>
                <a:lnTo>
                  <a:pt x="87071" y="24954"/>
                </a:lnTo>
                <a:lnTo>
                  <a:pt x="87901" y="24835"/>
                </a:lnTo>
                <a:lnTo>
                  <a:pt x="88731" y="24776"/>
                </a:lnTo>
                <a:lnTo>
                  <a:pt x="90391" y="24776"/>
                </a:lnTo>
                <a:lnTo>
                  <a:pt x="91220" y="24895"/>
                </a:lnTo>
                <a:lnTo>
                  <a:pt x="92050" y="25013"/>
                </a:lnTo>
                <a:lnTo>
                  <a:pt x="93710" y="25310"/>
                </a:lnTo>
                <a:lnTo>
                  <a:pt x="95429" y="25784"/>
                </a:lnTo>
                <a:lnTo>
                  <a:pt x="97088" y="26317"/>
                </a:lnTo>
                <a:lnTo>
                  <a:pt x="98807" y="26851"/>
                </a:lnTo>
                <a:lnTo>
                  <a:pt x="100526" y="27384"/>
                </a:lnTo>
                <a:lnTo>
                  <a:pt x="102186" y="27918"/>
                </a:lnTo>
                <a:lnTo>
                  <a:pt x="103845" y="28332"/>
                </a:lnTo>
                <a:lnTo>
                  <a:pt x="105505" y="28570"/>
                </a:lnTo>
                <a:lnTo>
                  <a:pt x="106335" y="28688"/>
                </a:lnTo>
                <a:lnTo>
                  <a:pt x="107164" y="28747"/>
                </a:lnTo>
                <a:lnTo>
                  <a:pt x="107994" y="28747"/>
                </a:lnTo>
                <a:lnTo>
                  <a:pt x="108765" y="28629"/>
                </a:lnTo>
                <a:lnTo>
                  <a:pt x="109595" y="28510"/>
                </a:lnTo>
                <a:lnTo>
                  <a:pt x="110365" y="28332"/>
                </a:lnTo>
                <a:lnTo>
                  <a:pt x="111136" y="28095"/>
                </a:lnTo>
                <a:lnTo>
                  <a:pt x="111966" y="27799"/>
                </a:lnTo>
                <a:lnTo>
                  <a:pt x="112499" y="27443"/>
                </a:lnTo>
                <a:lnTo>
                  <a:pt x="113092" y="27147"/>
                </a:lnTo>
                <a:lnTo>
                  <a:pt x="113625" y="26732"/>
                </a:lnTo>
                <a:lnTo>
                  <a:pt x="114099" y="26376"/>
                </a:lnTo>
                <a:lnTo>
                  <a:pt x="114633" y="25902"/>
                </a:lnTo>
                <a:lnTo>
                  <a:pt x="115048" y="25428"/>
                </a:lnTo>
                <a:lnTo>
                  <a:pt x="115937" y="24480"/>
                </a:lnTo>
                <a:lnTo>
                  <a:pt x="116707" y="23354"/>
                </a:lnTo>
                <a:lnTo>
                  <a:pt x="117419" y="22227"/>
                </a:lnTo>
                <a:lnTo>
                  <a:pt x="118071" y="21042"/>
                </a:lnTo>
                <a:lnTo>
                  <a:pt x="118663" y="19857"/>
                </a:lnTo>
                <a:lnTo>
                  <a:pt x="119730" y="17367"/>
                </a:lnTo>
                <a:lnTo>
                  <a:pt x="120738" y="14937"/>
                </a:lnTo>
                <a:lnTo>
                  <a:pt x="121271" y="13692"/>
                </a:lnTo>
                <a:lnTo>
                  <a:pt x="121864" y="12507"/>
                </a:lnTo>
                <a:lnTo>
                  <a:pt x="122516" y="11321"/>
                </a:lnTo>
                <a:lnTo>
                  <a:pt x="123227" y="10195"/>
                </a:lnTo>
                <a:lnTo>
                  <a:pt x="124057" y="9128"/>
                </a:lnTo>
                <a:lnTo>
                  <a:pt x="124887" y="8180"/>
                </a:lnTo>
                <a:lnTo>
                  <a:pt x="125835" y="7232"/>
                </a:lnTo>
                <a:lnTo>
                  <a:pt x="126843" y="6402"/>
                </a:lnTo>
                <a:lnTo>
                  <a:pt x="127910" y="5631"/>
                </a:lnTo>
                <a:lnTo>
                  <a:pt x="129036" y="4979"/>
                </a:lnTo>
                <a:lnTo>
                  <a:pt x="130221" y="4387"/>
                </a:lnTo>
                <a:lnTo>
                  <a:pt x="131407" y="3912"/>
                </a:lnTo>
                <a:lnTo>
                  <a:pt x="132592" y="3498"/>
                </a:lnTo>
                <a:lnTo>
                  <a:pt x="133896" y="3201"/>
                </a:lnTo>
                <a:lnTo>
                  <a:pt x="135141" y="3023"/>
                </a:lnTo>
                <a:lnTo>
                  <a:pt x="136445" y="2905"/>
                </a:lnTo>
                <a:lnTo>
                  <a:pt x="137749" y="2905"/>
                </a:lnTo>
                <a:lnTo>
                  <a:pt x="138994" y="3023"/>
                </a:lnTo>
                <a:lnTo>
                  <a:pt x="140297" y="3201"/>
                </a:lnTo>
                <a:lnTo>
                  <a:pt x="141601" y="3557"/>
                </a:lnTo>
                <a:lnTo>
                  <a:pt x="140890" y="2846"/>
                </a:lnTo>
                <a:lnTo>
                  <a:pt x="140179" y="2194"/>
                </a:lnTo>
                <a:lnTo>
                  <a:pt x="139408" y="1660"/>
                </a:lnTo>
                <a:lnTo>
                  <a:pt x="138638" y="1245"/>
                </a:lnTo>
                <a:lnTo>
                  <a:pt x="137749" y="830"/>
                </a:lnTo>
                <a:lnTo>
                  <a:pt x="136860" y="534"/>
                </a:lnTo>
                <a:lnTo>
                  <a:pt x="135911" y="297"/>
                </a:lnTo>
                <a:lnTo>
                  <a:pt x="134963" y="119"/>
                </a:lnTo>
                <a:lnTo>
                  <a:pt x="134015" y="60"/>
                </a:lnTo>
                <a:lnTo>
                  <a:pt x="133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6"/>
          <p:cNvSpPr/>
          <p:nvPr/>
        </p:nvSpPr>
        <p:spPr>
          <a:xfrm>
            <a:off x="5386025" y="2914025"/>
            <a:ext cx="626825" cy="74125"/>
          </a:xfrm>
          <a:custGeom>
            <a:avLst/>
            <a:gdLst/>
            <a:ahLst/>
            <a:cxnLst/>
            <a:rect l="l" t="t" r="r" b="b"/>
            <a:pathLst>
              <a:path w="25073" h="2965" extrusionOk="0">
                <a:moveTo>
                  <a:pt x="0" y="1"/>
                </a:moveTo>
                <a:lnTo>
                  <a:pt x="0" y="594"/>
                </a:lnTo>
                <a:lnTo>
                  <a:pt x="534" y="594"/>
                </a:lnTo>
                <a:lnTo>
                  <a:pt x="949" y="712"/>
                </a:lnTo>
                <a:lnTo>
                  <a:pt x="1364" y="771"/>
                </a:lnTo>
                <a:lnTo>
                  <a:pt x="1719" y="949"/>
                </a:lnTo>
                <a:lnTo>
                  <a:pt x="2193" y="1186"/>
                </a:lnTo>
                <a:lnTo>
                  <a:pt x="2668" y="1483"/>
                </a:lnTo>
                <a:lnTo>
                  <a:pt x="3320" y="2016"/>
                </a:lnTo>
                <a:lnTo>
                  <a:pt x="3675" y="2253"/>
                </a:lnTo>
                <a:lnTo>
                  <a:pt x="4090" y="2490"/>
                </a:lnTo>
                <a:lnTo>
                  <a:pt x="4505" y="2668"/>
                </a:lnTo>
                <a:lnTo>
                  <a:pt x="5038" y="2846"/>
                </a:lnTo>
                <a:lnTo>
                  <a:pt x="5631" y="2964"/>
                </a:lnTo>
                <a:lnTo>
                  <a:pt x="6817" y="2964"/>
                </a:lnTo>
                <a:lnTo>
                  <a:pt x="7350" y="2846"/>
                </a:lnTo>
                <a:lnTo>
                  <a:pt x="7824" y="2727"/>
                </a:lnTo>
                <a:lnTo>
                  <a:pt x="8239" y="2549"/>
                </a:lnTo>
                <a:lnTo>
                  <a:pt x="8773" y="2253"/>
                </a:lnTo>
                <a:lnTo>
                  <a:pt x="9306" y="1957"/>
                </a:lnTo>
                <a:lnTo>
                  <a:pt x="9958" y="1423"/>
                </a:lnTo>
                <a:lnTo>
                  <a:pt x="10254" y="1245"/>
                </a:lnTo>
                <a:lnTo>
                  <a:pt x="10610" y="1008"/>
                </a:lnTo>
                <a:lnTo>
                  <a:pt x="11025" y="831"/>
                </a:lnTo>
                <a:lnTo>
                  <a:pt x="11440" y="712"/>
                </a:lnTo>
                <a:lnTo>
                  <a:pt x="11973" y="653"/>
                </a:lnTo>
                <a:lnTo>
                  <a:pt x="12566" y="594"/>
                </a:lnTo>
                <a:lnTo>
                  <a:pt x="13040" y="594"/>
                </a:lnTo>
                <a:lnTo>
                  <a:pt x="13514" y="712"/>
                </a:lnTo>
                <a:lnTo>
                  <a:pt x="13929" y="771"/>
                </a:lnTo>
                <a:lnTo>
                  <a:pt x="14285" y="949"/>
                </a:lnTo>
                <a:lnTo>
                  <a:pt x="14759" y="1186"/>
                </a:lnTo>
                <a:lnTo>
                  <a:pt x="15233" y="1483"/>
                </a:lnTo>
                <a:lnTo>
                  <a:pt x="15885" y="2016"/>
                </a:lnTo>
                <a:lnTo>
                  <a:pt x="16241" y="2253"/>
                </a:lnTo>
                <a:lnTo>
                  <a:pt x="16656" y="2490"/>
                </a:lnTo>
                <a:lnTo>
                  <a:pt x="17071" y="2668"/>
                </a:lnTo>
                <a:lnTo>
                  <a:pt x="17604" y="2846"/>
                </a:lnTo>
                <a:lnTo>
                  <a:pt x="18138" y="2964"/>
                </a:lnTo>
                <a:lnTo>
                  <a:pt x="19382" y="2964"/>
                </a:lnTo>
                <a:lnTo>
                  <a:pt x="19916" y="2846"/>
                </a:lnTo>
                <a:lnTo>
                  <a:pt x="20390" y="2727"/>
                </a:lnTo>
                <a:lnTo>
                  <a:pt x="20805" y="2549"/>
                </a:lnTo>
                <a:lnTo>
                  <a:pt x="21338" y="2253"/>
                </a:lnTo>
                <a:lnTo>
                  <a:pt x="21812" y="1957"/>
                </a:lnTo>
                <a:lnTo>
                  <a:pt x="22524" y="1423"/>
                </a:lnTo>
                <a:lnTo>
                  <a:pt x="22820" y="1245"/>
                </a:lnTo>
                <a:lnTo>
                  <a:pt x="23176" y="1008"/>
                </a:lnTo>
                <a:lnTo>
                  <a:pt x="23591" y="831"/>
                </a:lnTo>
                <a:lnTo>
                  <a:pt x="24005" y="712"/>
                </a:lnTo>
                <a:lnTo>
                  <a:pt x="24539" y="653"/>
                </a:lnTo>
                <a:lnTo>
                  <a:pt x="25072" y="594"/>
                </a:lnTo>
                <a:lnTo>
                  <a:pt x="25072" y="1"/>
                </a:lnTo>
                <a:lnTo>
                  <a:pt x="24539" y="1"/>
                </a:lnTo>
                <a:lnTo>
                  <a:pt x="24005" y="119"/>
                </a:lnTo>
                <a:lnTo>
                  <a:pt x="23531" y="238"/>
                </a:lnTo>
                <a:lnTo>
                  <a:pt x="23116" y="416"/>
                </a:lnTo>
                <a:lnTo>
                  <a:pt x="22583" y="712"/>
                </a:lnTo>
                <a:lnTo>
                  <a:pt x="22050" y="1008"/>
                </a:lnTo>
                <a:lnTo>
                  <a:pt x="21398" y="1542"/>
                </a:lnTo>
                <a:lnTo>
                  <a:pt x="21101" y="1779"/>
                </a:lnTo>
                <a:lnTo>
                  <a:pt x="20746" y="1957"/>
                </a:lnTo>
                <a:lnTo>
                  <a:pt x="20331" y="2135"/>
                </a:lnTo>
                <a:lnTo>
                  <a:pt x="19916" y="2253"/>
                </a:lnTo>
                <a:lnTo>
                  <a:pt x="19382" y="2372"/>
                </a:lnTo>
                <a:lnTo>
                  <a:pt x="18315" y="2372"/>
                </a:lnTo>
                <a:lnTo>
                  <a:pt x="17841" y="2312"/>
                </a:lnTo>
                <a:lnTo>
                  <a:pt x="17426" y="2194"/>
                </a:lnTo>
                <a:lnTo>
                  <a:pt x="17071" y="2016"/>
                </a:lnTo>
                <a:lnTo>
                  <a:pt x="16597" y="1779"/>
                </a:lnTo>
                <a:lnTo>
                  <a:pt x="16122" y="1483"/>
                </a:lnTo>
                <a:lnTo>
                  <a:pt x="15470" y="949"/>
                </a:lnTo>
                <a:lnTo>
                  <a:pt x="15115" y="712"/>
                </a:lnTo>
                <a:lnTo>
                  <a:pt x="14700" y="475"/>
                </a:lnTo>
                <a:lnTo>
                  <a:pt x="14285" y="297"/>
                </a:lnTo>
                <a:lnTo>
                  <a:pt x="13751" y="119"/>
                </a:lnTo>
                <a:lnTo>
                  <a:pt x="13218" y="60"/>
                </a:lnTo>
                <a:lnTo>
                  <a:pt x="12566" y="1"/>
                </a:lnTo>
                <a:lnTo>
                  <a:pt x="11973" y="1"/>
                </a:lnTo>
                <a:lnTo>
                  <a:pt x="11440" y="119"/>
                </a:lnTo>
                <a:lnTo>
                  <a:pt x="10966" y="238"/>
                </a:lnTo>
                <a:lnTo>
                  <a:pt x="10551" y="416"/>
                </a:lnTo>
                <a:lnTo>
                  <a:pt x="10017" y="712"/>
                </a:lnTo>
                <a:lnTo>
                  <a:pt x="9543" y="1008"/>
                </a:lnTo>
                <a:lnTo>
                  <a:pt x="8832" y="1542"/>
                </a:lnTo>
                <a:lnTo>
                  <a:pt x="8536" y="1779"/>
                </a:lnTo>
                <a:lnTo>
                  <a:pt x="8180" y="1957"/>
                </a:lnTo>
                <a:lnTo>
                  <a:pt x="7765" y="2135"/>
                </a:lnTo>
                <a:lnTo>
                  <a:pt x="7350" y="2253"/>
                </a:lnTo>
                <a:lnTo>
                  <a:pt x="6817" y="2372"/>
                </a:lnTo>
                <a:lnTo>
                  <a:pt x="5750" y="2372"/>
                </a:lnTo>
                <a:lnTo>
                  <a:pt x="5276" y="2312"/>
                </a:lnTo>
                <a:lnTo>
                  <a:pt x="4861" y="2194"/>
                </a:lnTo>
                <a:lnTo>
                  <a:pt x="4505" y="2016"/>
                </a:lnTo>
                <a:lnTo>
                  <a:pt x="4031" y="1779"/>
                </a:lnTo>
                <a:lnTo>
                  <a:pt x="3616" y="1483"/>
                </a:lnTo>
                <a:lnTo>
                  <a:pt x="2905" y="949"/>
                </a:lnTo>
                <a:lnTo>
                  <a:pt x="2549" y="712"/>
                </a:lnTo>
                <a:lnTo>
                  <a:pt x="2134" y="475"/>
                </a:lnTo>
                <a:lnTo>
                  <a:pt x="1719" y="297"/>
                </a:lnTo>
                <a:lnTo>
                  <a:pt x="1186" y="119"/>
                </a:lnTo>
                <a:lnTo>
                  <a:pt x="652" y="60"/>
                </a:lnTo>
                <a:lnTo>
                  <a:pt x="0" y="1"/>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6"/>
          <p:cNvSpPr/>
          <p:nvPr/>
        </p:nvSpPr>
        <p:spPr>
          <a:xfrm>
            <a:off x="5386025" y="2979225"/>
            <a:ext cx="626825" cy="74125"/>
          </a:xfrm>
          <a:custGeom>
            <a:avLst/>
            <a:gdLst/>
            <a:ahLst/>
            <a:cxnLst/>
            <a:rect l="l" t="t" r="r" b="b"/>
            <a:pathLst>
              <a:path w="25073" h="2965" extrusionOk="0">
                <a:moveTo>
                  <a:pt x="0" y="1"/>
                </a:moveTo>
                <a:lnTo>
                  <a:pt x="0" y="593"/>
                </a:lnTo>
                <a:lnTo>
                  <a:pt x="534" y="593"/>
                </a:lnTo>
                <a:lnTo>
                  <a:pt x="949" y="653"/>
                </a:lnTo>
                <a:lnTo>
                  <a:pt x="1364" y="771"/>
                </a:lnTo>
                <a:lnTo>
                  <a:pt x="1719" y="949"/>
                </a:lnTo>
                <a:lnTo>
                  <a:pt x="2193" y="1186"/>
                </a:lnTo>
                <a:lnTo>
                  <a:pt x="2668" y="1483"/>
                </a:lnTo>
                <a:lnTo>
                  <a:pt x="3320" y="2016"/>
                </a:lnTo>
                <a:lnTo>
                  <a:pt x="3675" y="2253"/>
                </a:lnTo>
                <a:lnTo>
                  <a:pt x="4090" y="2490"/>
                </a:lnTo>
                <a:lnTo>
                  <a:pt x="4505" y="2668"/>
                </a:lnTo>
                <a:lnTo>
                  <a:pt x="5038" y="2846"/>
                </a:lnTo>
                <a:lnTo>
                  <a:pt x="5631" y="2905"/>
                </a:lnTo>
                <a:lnTo>
                  <a:pt x="6283" y="2964"/>
                </a:lnTo>
                <a:lnTo>
                  <a:pt x="6817" y="2964"/>
                </a:lnTo>
                <a:lnTo>
                  <a:pt x="7350" y="2846"/>
                </a:lnTo>
                <a:lnTo>
                  <a:pt x="7824" y="2727"/>
                </a:lnTo>
                <a:lnTo>
                  <a:pt x="8239" y="2549"/>
                </a:lnTo>
                <a:lnTo>
                  <a:pt x="8773" y="2253"/>
                </a:lnTo>
                <a:lnTo>
                  <a:pt x="9306" y="1957"/>
                </a:lnTo>
                <a:lnTo>
                  <a:pt x="9958" y="1423"/>
                </a:lnTo>
                <a:lnTo>
                  <a:pt x="10254" y="1186"/>
                </a:lnTo>
                <a:lnTo>
                  <a:pt x="10610" y="1008"/>
                </a:lnTo>
                <a:lnTo>
                  <a:pt x="11025" y="831"/>
                </a:lnTo>
                <a:lnTo>
                  <a:pt x="11440" y="712"/>
                </a:lnTo>
                <a:lnTo>
                  <a:pt x="11973" y="593"/>
                </a:lnTo>
                <a:lnTo>
                  <a:pt x="13040" y="593"/>
                </a:lnTo>
                <a:lnTo>
                  <a:pt x="13514" y="653"/>
                </a:lnTo>
                <a:lnTo>
                  <a:pt x="13929" y="771"/>
                </a:lnTo>
                <a:lnTo>
                  <a:pt x="14285" y="949"/>
                </a:lnTo>
                <a:lnTo>
                  <a:pt x="14759" y="1186"/>
                </a:lnTo>
                <a:lnTo>
                  <a:pt x="15233" y="1483"/>
                </a:lnTo>
                <a:lnTo>
                  <a:pt x="15885" y="2016"/>
                </a:lnTo>
                <a:lnTo>
                  <a:pt x="16241" y="2253"/>
                </a:lnTo>
                <a:lnTo>
                  <a:pt x="16656" y="2490"/>
                </a:lnTo>
                <a:lnTo>
                  <a:pt x="17071" y="2668"/>
                </a:lnTo>
                <a:lnTo>
                  <a:pt x="17604" y="2846"/>
                </a:lnTo>
                <a:lnTo>
                  <a:pt x="18138" y="2905"/>
                </a:lnTo>
                <a:lnTo>
                  <a:pt x="18790" y="2964"/>
                </a:lnTo>
                <a:lnTo>
                  <a:pt x="19382" y="2964"/>
                </a:lnTo>
                <a:lnTo>
                  <a:pt x="19916" y="2846"/>
                </a:lnTo>
                <a:lnTo>
                  <a:pt x="20390" y="2727"/>
                </a:lnTo>
                <a:lnTo>
                  <a:pt x="20805" y="2549"/>
                </a:lnTo>
                <a:lnTo>
                  <a:pt x="21338" y="2253"/>
                </a:lnTo>
                <a:lnTo>
                  <a:pt x="21812" y="1957"/>
                </a:lnTo>
                <a:lnTo>
                  <a:pt x="22524" y="1423"/>
                </a:lnTo>
                <a:lnTo>
                  <a:pt x="22820" y="1186"/>
                </a:lnTo>
                <a:lnTo>
                  <a:pt x="23176" y="1008"/>
                </a:lnTo>
                <a:lnTo>
                  <a:pt x="23591" y="831"/>
                </a:lnTo>
                <a:lnTo>
                  <a:pt x="24005" y="712"/>
                </a:lnTo>
                <a:lnTo>
                  <a:pt x="24539" y="593"/>
                </a:lnTo>
                <a:lnTo>
                  <a:pt x="25072" y="593"/>
                </a:lnTo>
                <a:lnTo>
                  <a:pt x="25072" y="1"/>
                </a:lnTo>
                <a:lnTo>
                  <a:pt x="24539" y="1"/>
                </a:lnTo>
                <a:lnTo>
                  <a:pt x="24005" y="119"/>
                </a:lnTo>
                <a:lnTo>
                  <a:pt x="23531" y="238"/>
                </a:lnTo>
                <a:lnTo>
                  <a:pt x="23116" y="356"/>
                </a:lnTo>
                <a:lnTo>
                  <a:pt x="22583" y="712"/>
                </a:lnTo>
                <a:lnTo>
                  <a:pt x="22050" y="1008"/>
                </a:lnTo>
                <a:lnTo>
                  <a:pt x="21398" y="1542"/>
                </a:lnTo>
                <a:lnTo>
                  <a:pt x="21101" y="1720"/>
                </a:lnTo>
                <a:lnTo>
                  <a:pt x="20746" y="1957"/>
                </a:lnTo>
                <a:lnTo>
                  <a:pt x="20331" y="2135"/>
                </a:lnTo>
                <a:lnTo>
                  <a:pt x="19916" y="2253"/>
                </a:lnTo>
                <a:lnTo>
                  <a:pt x="19382" y="2312"/>
                </a:lnTo>
                <a:lnTo>
                  <a:pt x="18790" y="2372"/>
                </a:lnTo>
                <a:lnTo>
                  <a:pt x="18315" y="2372"/>
                </a:lnTo>
                <a:lnTo>
                  <a:pt x="17841" y="2253"/>
                </a:lnTo>
                <a:lnTo>
                  <a:pt x="17426" y="2194"/>
                </a:lnTo>
                <a:lnTo>
                  <a:pt x="17071" y="2016"/>
                </a:lnTo>
                <a:lnTo>
                  <a:pt x="16597" y="1779"/>
                </a:lnTo>
                <a:lnTo>
                  <a:pt x="16122" y="1483"/>
                </a:lnTo>
                <a:lnTo>
                  <a:pt x="15470" y="949"/>
                </a:lnTo>
                <a:lnTo>
                  <a:pt x="15115" y="712"/>
                </a:lnTo>
                <a:lnTo>
                  <a:pt x="14700" y="475"/>
                </a:lnTo>
                <a:lnTo>
                  <a:pt x="14285" y="297"/>
                </a:lnTo>
                <a:lnTo>
                  <a:pt x="13751" y="119"/>
                </a:lnTo>
                <a:lnTo>
                  <a:pt x="13218" y="1"/>
                </a:lnTo>
                <a:lnTo>
                  <a:pt x="11973" y="1"/>
                </a:lnTo>
                <a:lnTo>
                  <a:pt x="11440" y="119"/>
                </a:lnTo>
                <a:lnTo>
                  <a:pt x="10966" y="238"/>
                </a:lnTo>
                <a:lnTo>
                  <a:pt x="10551" y="356"/>
                </a:lnTo>
                <a:lnTo>
                  <a:pt x="10017" y="712"/>
                </a:lnTo>
                <a:lnTo>
                  <a:pt x="9543" y="1008"/>
                </a:lnTo>
                <a:lnTo>
                  <a:pt x="8832" y="1542"/>
                </a:lnTo>
                <a:lnTo>
                  <a:pt x="8536" y="1720"/>
                </a:lnTo>
                <a:lnTo>
                  <a:pt x="8180" y="1957"/>
                </a:lnTo>
                <a:lnTo>
                  <a:pt x="7765" y="2135"/>
                </a:lnTo>
                <a:lnTo>
                  <a:pt x="7350" y="2253"/>
                </a:lnTo>
                <a:lnTo>
                  <a:pt x="6817" y="2312"/>
                </a:lnTo>
                <a:lnTo>
                  <a:pt x="6283" y="2372"/>
                </a:lnTo>
                <a:lnTo>
                  <a:pt x="5750" y="2372"/>
                </a:lnTo>
                <a:lnTo>
                  <a:pt x="5276" y="2253"/>
                </a:lnTo>
                <a:lnTo>
                  <a:pt x="4861" y="2194"/>
                </a:lnTo>
                <a:lnTo>
                  <a:pt x="4505" y="2016"/>
                </a:lnTo>
                <a:lnTo>
                  <a:pt x="4031" y="1779"/>
                </a:lnTo>
                <a:lnTo>
                  <a:pt x="3616" y="1483"/>
                </a:lnTo>
                <a:lnTo>
                  <a:pt x="2905" y="949"/>
                </a:lnTo>
                <a:lnTo>
                  <a:pt x="2549" y="712"/>
                </a:lnTo>
                <a:lnTo>
                  <a:pt x="2134" y="475"/>
                </a:lnTo>
                <a:lnTo>
                  <a:pt x="1719" y="297"/>
                </a:lnTo>
                <a:lnTo>
                  <a:pt x="1186" y="119"/>
                </a:lnTo>
                <a:lnTo>
                  <a:pt x="652" y="1"/>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6"/>
          <p:cNvSpPr/>
          <p:nvPr/>
        </p:nvSpPr>
        <p:spPr>
          <a:xfrm>
            <a:off x="5386025" y="3044425"/>
            <a:ext cx="626825" cy="74125"/>
          </a:xfrm>
          <a:custGeom>
            <a:avLst/>
            <a:gdLst/>
            <a:ahLst/>
            <a:cxnLst/>
            <a:rect l="l" t="t" r="r" b="b"/>
            <a:pathLst>
              <a:path w="25073" h="2965" extrusionOk="0">
                <a:moveTo>
                  <a:pt x="0" y="1"/>
                </a:moveTo>
                <a:lnTo>
                  <a:pt x="0" y="593"/>
                </a:lnTo>
                <a:lnTo>
                  <a:pt x="534" y="593"/>
                </a:lnTo>
                <a:lnTo>
                  <a:pt x="949" y="653"/>
                </a:lnTo>
                <a:lnTo>
                  <a:pt x="1364" y="771"/>
                </a:lnTo>
                <a:lnTo>
                  <a:pt x="1719" y="890"/>
                </a:lnTo>
                <a:lnTo>
                  <a:pt x="2193" y="1186"/>
                </a:lnTo>
                <a:lnTo>
                  <a:pt x="2668" y="1483"/>
                </a:lnTo>
                <a:lnTo>
                  <a:pt x="3320" y="1957"/>
                </a:lnTo>
                <a:lnTo>
                  <a:pt x="3675" y="2253"/>
                </a:lnTo>
                <a:lnTo>
                  <a:pt x="4090" y="2490"/>
                </a:lnTo>
                <a:lnTo>
                  <a:pt x="4505" y="2668"/>
                </a:lnTo>
                <a:lnTo>
                  <a:pt x="5038" y="2846"/>
                </a:lnTo>
                <a:lnTo>
                  <a:pt x="5631" y="2905"/>
                </a:lnTo>
                <a:lnTo>
                  <a:pt x="6283" y="2964"/>
                </a:lnTo>
                <a:lnTo>
                  <a:pt x="6817" y="2905"/>
                </a:lnTo>
                <a:lnTo>
                  <a:pt x="7350" y="2846"/>
                </a:lnTo>
                <a:lnTo>
                  <a:pt x="7824" y="2727"/>
                </a:lnTo>
                <a:lnTo>
                  <a:pt x="8239" y="2549"/>
                </a:lnTo>
                <a:lnTo>
                  <a:pt x="8773" y="2253"/>
                </a:lnTo>
                <a:lnTo>
                  <a:pt x="9306" y="1957"/>
                </a:lnTo>
                <a:lnTo>
                  <a:pt x="9958" y="1423"/>
                </a:lnTo>
                <a:lnTo>
                  <a:pt x="10254" y="1186"/>
                </a:lnTo>
                <a:lnTo>
                  <a:pt x="10610" y="1008"/>
                </a:lnTo>
                <a:lnTo>
                  <a:pt x="11025" y="831"/>
                </a:lnTo>
                <a:lnTo>
                  <a:pt x="11440" y="712"/>
                </a:lnTo>
                <a:lnTo>
                  <a:pt x="11973" y="593"/>
                </a:lnTo>
                <a:lnTo>
                  <a:pt x="13040" y="593"/>
                </a:lnTo>
                <a:lnTo>
                  <a:pt x="13514" y="653"/>
                </a:lnTo>
                <a:lnTo>
                  <a:pt x="13929" y="771"/>
                </a:lnTo>
                <a:lnTo>
                  <a:pt x="14285" y="890"/>
                </a:lnTo>
                <a:lnTo>
                  <a:pt x="14759" y="1186"/>
                </a:lnTo>
                <a:lnTo>
                  <a:pt x="15233" y="1483"/>
                </a:lnTo>
                <a:lnTo>
                  <a:pt x="15885" y="1957"/>
                </a:lnTo>
                <a:lnTo>
                  <a:pt x="16241" y="2253"/>
                </a:lnTo>
                <a:lnTo>
                  <a:pt x="16656" y="2490"/>
                </a:lnTo>
                <a:lnTo>
                  <a:pt x="17071" y="2668"/>
                </a:lnTo>
                <a:lnTo>
                  <a:pt x="17604" y="2846"/>
                </a:lnTo>
                <a:lnTo>
                  <a:pt x="18138" y="2905"/>
                </a:lnTo>
                <a:lnTo>
                  <a:pt x="18790" y="2964"/>
                </a:lnTo>
                <a:lnTo>
                  <a:pt x="19382" y="2905"/>
                </a:lnTo>
                <a:lnTo>
                  <a:pt x="19916" y="2846"/>
                </a:lnTo>
                <a:lnTo>
                  <a:pt x="20390" y="2727"/>
                </a:lnTo>
                <a:lnTo>
                  <a:pt x="20805" y="2549"/>
                </a:lnTo>
                <a:lnTo>
                  <a:pt x="21338" y="2253"/>
                </a:lnTo>
                <a:lnTo>
                  <a:pt x="21812" y="1957"/>
                </a:lnTo>
                <a:lnTo>
                  <a:pt x="22524" y="1423"/>
                </a:lnTo>
                <a:lnTo>
                  <a:pt x="22820" y="1186"/>
                </a:lnTo>
                <a:lnTo>
                  <a:pt x="23176" y="1008"/>
                </a:lnTo>
                <a:lnTo>
                  <a:pt x="23591" y="831"/>
                </a:lnTo>
                <a:lnTo>
                  <a:pt x="24005" y="712"/>
                </a:lnTo>
                <a:lnTo>
                  <a:pt x="24539" y="593"/>
                </a:lnTo>
                <a:lnTo>
                  <a:pt x="25072" y="593"/>
                </a:lnTo>
                <a:lnTo>
                  <a:pt x="25072" y="1"/>
                </a:lnTo>
                <a:lnTo>
                  <a:pt x="24539" y="1"/>
                </a:lnTo>
                <a:lnTo>
                  <a:pt x="24005" y="60"/>
                </a:lnTo>
                <a:lnTo>
                  <a:pt x="23531" y="238"/>
                </a:lnTo>
                <a:lnTo>
                  <a:pt x="23116" y="356"/>
                </a:lnTo>
                <a:lnTo>
                  <a:pt x="22583" y="653"/>
                </a:lnTo>
                <a:lnTo>
                  <a:pt x="22050" y="1008"/>
                </a:lnTo>
                <a:lnTo>
                  <a:pt x="21398" y="1483"/>
                </a:lnTo>
                <a:lnTo>
                  <a:pt x="21101" y="1720"/>
                </a:lnTo>
                <a:lnTo>
                  <a:pt x="20746" y="1957"/>
                </a:lnTo>
                <a:lnTo>
                  <a:pt x="20331" y="2134"/>
                </a:lnTo>
                <a:lnTo>
                  <a:pt x="19916" y="2253"/>
                </a:lnTo>
                <a:lnTo>
                  <a:pt x="19382" y="2312"/>
                </a:lnTo>
                <a:lnTo>
                  <a:pt x="18790" y="2372"/>
                </a:lnTo>
                <a:lnTo>
                  <a:pt x="18315" y="2312"/>
                </a:lnTo>
                <a:lnTo>
                  <a:pt x="17841" y="2253"/>
                </a:lnTo>
                <a:lnTo>
                  <a:pt x="17426" y="2134"/>
                </a:lnTo>
                <a:lnTo>
                  <a:pt x="17071" y="2016"/>
                </a:lnTo>
                <a:lnTo>
                  <a:pt x="16597" y="1779"/>
                </a:lnTo>
                <a:lnTo>
                  <a:pt x="16122" y="1423"/>
                </a:lnTo>
                <a:lnTo>
                  <a:pt x="15470" y="949"/>
                </a:lnTo>
                <a:lnTo>
                  <a:pt x="15115" y="712"/>
                </a:lnTo>
                <a:lnTo>
                  <a:pt x="14700" y="475"/>
                </a:lnTo>
                <a:lnTo>
                  <a:pt x="14285" y="297"/>
                </a:lnTo>
                <a:lnTo>
                  <a:pt x="13751" y="119"/>
                </a:lnTo>
                <a:lnTo>
                  <a:pt x="13218" y="1"/>
                </a:lnTo>
                <a:lnTo>
                  <a:pt x="11973" y="1"/>
                </a:lnTo>
                <a:lnTo>
                  <a:pt x="11440" y="60"/>
                </a:lnTo>
                <a:lnTo>
                  <a:pt x="10966" y="238"/>
                </a:lnTo>
                <a:lnTo>
                  <a:pt x="10551" y="356"/>
                </a:lnTo>
                <a:lnTo>
                  <a:pt x="10017" y="653"/>
                </a:lnTo>
                <a:lnTo>
                  <a:pt x="9543" y="1008"/>
                </a:lnTo>
                <a:lnTo>
                  <a:pt x="8832" y="1483"/>
                </a:lnTo>
                <a:lnTo>
                  <a:pt x="8536" y="1720"/>
                </a:lnTo>
                <a:lnTo>
                  <a:pt x="8180" y="1957"/>
                </a:lnTo>
                <a:lnTo>
                  <a:pt x="7765" y="2134"/>
                </a:lnTo>
                <a:lnTo>
                  <a:pt x="7350" y="2253"/>
                </a:lnTo>
                <a:lnTo>
                  <a:pt x="6817" y="2312"/>
                </a:lnTo>
                <a:lnTo>
                  <a:pt x="6283" y="2372"/>
                </a:lnTo>
                <a:lnTo>
                  <a:pt x="5750" y="2312"/>
                </a:lnTo>
                <a:lnTo>
                  <a:pt x="5276" y="2253"/>
                </a:lnTo>
                <a:lnTo>
                  <a:pt x="4861" y="2134"/>
                </a:lnTo>
                <a:lnTo>
                  <a:pt x="4505" y="2016"/>
                </a:lnTo>
                <a:lnTo>
                  <a:pt x="4031" y="1779"/>
                </a:lnTo>
                <a:lnTo>
                  <a:pt x="3616" y="1423"/>
                </a:lnTo>
                <a:lnTo>
                  <a:pt x="2905" y="949"/>
                </a:lnTo>
                <a:lnTo>
                  <a:pt x="2549" y="712"/>
                </a:lnTo>
                <a:lnTo>
                  <a:pt x="2134" y="475"/>
                </a:lnTo>
                <a:lnTo>
                  <a:pt x="1719" y="297"/>
                </a:lnTo>
                <a:lnTo>
                  <a:pt x="1186" y="119"/>
                </a:lnTo>
                <a:lnTo>
                  <a:pt x="652" y="1"/>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6"/>
          <p:cNvSpPr/>
          <p:nvPr/>
        </p:nvSpPr>
        <p:spPr>
          <a:xfrm>
            <a:off x="5386025" y="3108150"/>
            <a:ext cx="626825" cy="75600"/>
          </a:xfrm>
          <a:custGeom>
            <a:avLst/>
            <a:gdLst/>
            <a:ahLst/>
            <a:cxnLst/>
            <a:rect l="l" t="t" r="r" b="b"/>
            <a:pathLst>
              <a:path w="25073" h="3024" extrusionOk="0">
                <a:moveTo>
                  <a:pt x="0" y="0"/>
                </a:moveTo>
                <a:lnTo>
                  <a:pt x="0" y="593"/>
                </a:lnTo>
                <a:lnTo>
                  <a:pt x="534" y="652"/>
                </a:lnTo>
                <a:lnTo>
                  <a:pt x="949" y="712"/>
                </a:lnTo>
                <a:lnTo>
                  <a:pt x="1364" y="830"/>
                </a:lnTo>
                <a:lnTo>
                  <a:pt x="1719" y="949"/>
                </a:lnTo>
                <a:lnTo>
                  <a:pt x="2193" y="1245"/>
                </a:lnTo>
                <a:lnTo>
                  <a:pt x="2668" y="1541"/>
                </a:lnTo>
                <a:lnTo>
                  <a:pt x="3320" y="2016"/>
                </a:lnTo>
                <a:lnTo>
                  <a:pt x="3675" y="2312"/>
                </a:lnTo>
                <a:lnTo>
                  <a:pt x="4090" y="2490"/>
                </a:lnTo>
                <a:lnTo>
                  <a:pt x="4505" y="2727"/>
                </a:lnTo>
                <a:lnTo>
                  <a:pt x="5038" y="2845"/>
                </a:lnTo>
                <a:lnTo>
                  <a:pt x="5631" y="2964"/>
                </a:lnTo>
                <a:lnTo>
                  <a:pt x="6283" y="3023"/>
                </a:lnTo>
                <a:lnTo>
                  <a:pt x="6817" y="2964"/>
                </a:lnTo>
                <a:lnTo>
                  <a:pt x="7350" y="2905"/>
                </a:lnTo>
                <a:lnTo>
                  <a:pt x="7824" y="2786"/>
                </a:lnTo>
                <a:lnTo>
                  <a:pt x="8239" y="2608"/>
                </a:lnTo>
                <a:lnTo>
                  <a:pt x="8773" y="2312"/>
                </a:lnTo>
                <a:lnTo>
                  <a:pt x="9306" y="1956"/>
                </a:lnTo>
                <a:lnTo>
                  <a:pt x="9958" y="1482"/>
                </a:lnTo>
                <a:lnTo>
                  <a:pt x="10254" y="1245"/>
                </a:lnTo>
                <a:lnTo>
                  <a:pt x="10610" y="1067"/>
                </a:lnTo>
                <a:lnTo>
                  <a:pt x="11025" y="889"/>
                </a:lnTo>
                <a:lnTo>
                  <a:pt x="11440" y="712"/>
                </a:lnTo>
                <a:lnTo>
                  <a:pt x="11973" y="652"/>
                </a:lnTo>
                <a:lnTo>
                  <a:pt x="12566" y="593"/>
                </a:lnTo>
                <a:lnTo>
                  <a:pt x="13040" y="652"/>
                </a:lnTo>
                <a:lnTo>
                  <a:pt x="13514" y="712"/>
                </a:lnTo>
                <a:lnTo>
                  <a:pt x="13929" y="830"/>
                </a:lnTo>
                <a:lnTo>
                  <a:pt x="14285" y="949"/>
                </a:lnTo>
                <a:lnTo>
                  <a:pt x="14759" y="1245"/>
                </a:lnTo>
                <a:lnTo>
                  <a:pt x="15233" y="1541"/>
                </a:lnTo>
                <a:lnTo>
                  <a:pt x="15885" y="2016"/>
                </a:lnTo>
                <a:lnTo>
                  <a:pt x="16241" y="2312"/>
                </a:lnTo>
                <a:lnTo>
                  <a:pt x="16656" y="2490"/>
                </a:lnTo>
                <a:lnTo>
                  <a:pt x="17071" y="2727"/>
                </a:lnTo>
                <a:lnTo>
                  <a:pt x="17604" y="2845"/>
                </a:lnTo>
                <a:lnTo>
                  <a:pt x="18138" y="2964"/>
                </a:lnTo>
                <a:lnTo>
                  <a:pt x="18790" y="3023"/>
                </a:lnTo>
                <a:lnTo>
                  <a:pt x="19382" y="2964"/>
                </a:lnTo>
                <a:lnTo>
                  <a:pt x="19916" y="2905"/>
                </a:lnTo>
                <a:lnTo>
                  <a:pt x="20390" y="2786"/>
                </a:lnTo>
                <a:lnTo>
                  <a:pt x="20805" y="2608"/>
                </a:lnTo>
                <a:lnTo>
                  <a:pt x="21338" y="2312"/>
                </a:lnTo>
                <a:lnTo>
                  <a:pt x="21812" y="1956"/>
                </a:lnTo>
                <a:lnTo>
                  <a:pt x="22524" y="1482"/>
                </a:lnTo>
                <a:lnTo>
                  <a:pt x="22820" y="1245"/>
                </a:lnTo>
                <a:lnTo>
                  <a:pt x="23176" y="1067"/>
                </a:lnTo>
                <a:lnTo>
                  <a:pt x="23591" y="889"/>
                </a:lnTo>
                <a:lnTo>
                  <a:pt x="24005" y="712"/>
                </a:lnTo>
                <a:lnTo>
                  <a:pt x="24539" y="652"/>
                </a:lnTo>
                <a:lnTo>
                  <a:pt x="25072" y="593"/>
                </a:lnTo>
                <a:lnTo>
                  <a:pt x="25072" y="0"/>
                </a:lnTo>
                <a:lnTo>
                  <a:pt x="24539" y="60"/>
                </a:lnTo>
                <a:lnTo>
                  <a:pt x="24005" y="119"/>
                </a:lnTo>
                <a:lnTo>
                  <a:pt x="23531" y="237"/>
                </a:lnTo>
                <a:lnTo>
                  <a:pt x="23116" y="415"/>
                </a:lnTo>
                <a:lnTo>
                  <a:pt x="22583" y="712"/>
                </a:lnTo>
                <a:lnTo>
                  <a:pt x="22050" y="1067"/>
                </a:lnTo>
                <a:lnTo>
                  <a:pt x="21398" y="1541"/>
                </a:lnTo>
                <a:lnTo>
                  <a:pt x="21101" y="1779"/>
                </a:lnTo>
                <a:lnTo>
                  <a:pt x="20746" y="1956"/>
                </a:lnTo>
                <a:lnTo>
                  <a:pt x="20331" y="2134"/>
                </a:lnTo>
                <a:lnTo>
                  <a:pt x="19916" y="2312"/>
                </a:lnTo>
                <a:lnTo>
                  <a:pt x="19382" y="2371"/>
                </a:lnTo>
                <a:lnTo>
                  <a:pt x="18790" y="2431"/>
                </a:lnTo>
                <a:lnTo>
                  <a:pt x="18315" y="2371"/>
                </a:lnTo>
                <a:lnTo>
                  <a:pt x="17841" y="2312"/>
                </a:lnTo>
                <a:lnTo>
                  <a:pt x="17426" y="2193"/>
                </a:lnTo>
                <a:lnTo>
                  <a:pt x="17071" y="2075"/>
                </a:lnTo>
                <a:lnTo>
                  <a:pt x="16597" y="1779"/>
                </a:lnTo>
                <a:lnTo>
                  <a:pt x="16122" y="1482"/>
                </a:lnTo>
                <a:lnTo>
                  <a:pt x="15470" y="1008"/>
                </a:lnTo>
                <a:lnTo>
                  <a:pt x="15115" y="771"/>
                </a:lnTo>
                <a:lnTo>
                  <a:pt x="14700" y="534"/>
                </a:lnTo>
                <a:lnTo>
                  <a:pt x="14285" y="297"/>
                </a:lnTo>
                <a:lnTo>
                  <a:pt x="13751" y="178"/>
                </a:lnTo>
                <a:lnTo>
                  <a:pt x="13218" y="60"/>
                </a:lnTo>
                <a:lnTo>
                  <a:pt x="12566" y="0"/>
                </a:lnTo>
                <a:lnTo>
                  <a:pt x="11973" y="60"/>
                </a:lnTo>
                <a:lnTo>
                  <a:pt x="11440" y="119"/>
                </a:lnTo>
                <a:lnTo>
                  <a:pt x="10966" y="237"/>
                </a:lnTo>
                <a:lnTo>
                  <a:pt x="10551" y="415"/>
                </a:lnTo>
                <a:lnTo>
                  <a:pt x="10017" y="712"/>
                </a:lnTo>
                <a:lnTo>
                  <a:pt x="9543" y="1067"/>
                </a:lnTo>
                <a:lnTo>
                  <a:pt x="8832" y="1541"/>
                </a:lnTo>
                <a:lnTo>
                  <a:pt x="8536" y="1779"/>
                </a:lnTo>
                <a:lnTo>
                  <a:pt x="8180" y="1956"/>
                </a:lnTo>
                <a:lnTo>
                  <a:pt x="7765" y="2134"/>
                </a:lnTo>
                <a:lnTo>
                  <a:pt x="7350" y="2312"/>
                </a:lnTo>
                <a:lnTo>
                  <a:pt x="6817" y="2371"/>
                </a:lnTo>
                <a:lnTo>
                  <a:pt x="6283" y="2431"/>
                </a:lnTo>
                <a:lnTo>
                  <a:pt x="5750" y="2371"/>
                </a:lnTo>
                <a:lnTo>
                  <a:pt x="5276" y="2312"/>
                </a:lnTo>
                <a:lnTo>
                  <a:pt x="4861" y="2193"/>
                </a:lnTo>
                <a:lnTo>
                  <a:pt x="4505" y="2075"/>
                </a:lnTo>
                <a:lnTo>
                  <a:pt x="4031" y="1779"/>
                </a:lnTo>
                <a:lnTo>
                  <a:pt x="3616" y="1482"/>
                </a:lnTo>
                <a:lnTo>
                  <a:pt x="2905" y="1008"/>
                </a:lnTo>
                <a:lnTo>
                  <a:pt x="2549" y="771"/>
                </a:lnTo>
                <a:lnTo>
                  <a:pt x="2134" y="534"/>
                </a:lnTo>
                <a:lnTo>
                  <a:pt x="1719" y="297"/>
                </a:lnTo>
                <a:lnTo>
                  <a:pt x="1186" y="178"/>
                </a:lnTo>
                <a:lnTo>
                  <a:pt x="652" y="60"/>
                </a:lnTo>
                <a:lnTo>
                  <a:pt x="0" y="0"/>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6"/>
          <p:cNvSpPr/>
          <p:nvPr/>
        </p:nvSpPr>
        <p:spPr>
          <a:xfrm>
            <a:off x="7894700" y="4016500"/>
            <a:ext cx="487550" cy="57800"/>
          </a:xfrm>
          <a:custGeom>
            <a:avLst/>
            <a:gdLst/>
            <a:ahLst/>
            <a:cxnLst/>
            <a:rect l="l" t="t" r="r" b="b"/>
            <a:pathLst>
              <a:path w="19502" h="2312" extrusionOk="0">
                <a:moveTo>
                  <a:pt x="1" y="0"/>
                </a:moveTo>
                <a:lnTo>
                  <a:pt x="1" y="474"/>
                </a:lnTo>
                <a:lnTo>
                  <a:pt x="416" y="474"/>
                </a:lnTo>
                <a:lnTo>
                  <a:pt x="771" y="533"/>
                </a:lnTo>
                <a:lnTo>
                  <a:pt x="1068" y="652"/>
                </a:lnTo>
                <a:lnTo>
                  <a:pt x="1364" y="771"/>
                </a:lnTo>
                <a:lnTo>
                  <a:pt x="1720" y="948"/>
                </a:lnTo>
                <a:lnTo>
                  <a:pt x="2075" y="1185"/>
                </a:lnTo>
                <a:lnTo>
                  <a:pt x="2609" y="1600"/>
                </a:lnTo>
                <a:lnTo>
                  <a:pt x="3201" y="1956"/>
                </a:lnTo>
                <a:lnTo>
                  <a:pt x="3557" y="2075"/>
                </a:lnTo>
                <a:lnTo>
                  <a:pt x="3972" y="2252"/>
                </a:lnTo>
                <a:lnTo>
                  <a:pt x="4387" y="2312"/>
                </a:lnTo>
                <a:lnTo>
                  <a:pt x="5335" y="2312"/>
                </a:lnTo>
                <a:lnTo>
                  <a:pt x="5750" y="2252"/>
                </a:lnTo>
                <a:lnTo>
                  <a:pt x="6106" y="2134"/>
                </a:lnTo>
                <a:lnTo>
                  <a:pt x="6461" y="2015"/>
                </a:lnTo>
                <a:lnTo>
                  <a:pt x="6876" y="1778"/>
                </a:lnTo>
                <a:lnTo>
                  <a:pt x="7232" y="1541"/>
                </a:lnTo>
                <a:lnTo>
                  <a:pt x="7765" y="1126"/>
                </a:lnTo>
                <a:lnTo>
                  <a:pt x="8299" y="830"/>
                </a:lnTo>
                <a:lnTo>
                  <a:pt x="8595" y="652"/>
                </a:lnTo>
                <a:lnTo>
                  <a:pt x="8951" y="593"/>
                </a:lnTo>
                <a:lnTo>
                  <a:pt x="9306" y="474"/>
                </a:lnTo>
                <a:lnTo>
                  <a:pt x="10196" y="474"/>
                </a:lnTo>
                <a:lnTo>
                  <a:pt x="10551" y="533"/>
                </a:lnTo>
                <a:lnTo>
                  <a:pt x="10848" y="652"/>
                </a:lnTo>
                <a:lnTo>
                  <a:pt x="11144" y="771"/>
                </a:lnTo>
                <a:lnTo>
                  <a:pt x="11500" y="948"/>
                </a:lnTo>
                <a:lnTo>
                  <a:pt x="11855" y="1185"/>
                </a:lnTo>
                <a:lnTo>
                  <a:pt x="12389" y="1600"/>
                </a:lnTo>
                <a:lnTo>
                  <a:pt x="12981" y="1956"/>
                </a:lnTo>
                <a:lnTo>
                  <a:pt x="13278" y="2075"/>
                </a:lnTo>
                <a:lnTo>
                  <a:pt x="13693" y="2252"/>
                </a:lnTo>
                <a:lnTo>
                  <a:pt x="14167" y="2312"/>
                </a:lnTo>
                <a:lnTo>
                  <a:pt x="15115" y="2312"/>
                </a:lnTo>
                <a:lnTo>
                  <a:pt x="15530" y="2252"/>
                </a:lnTo>
                <a:lnTo>
                  <a:pt x="15886" y="2134"/>
                </a:lnTo>
                <a:lnTo>
                  <a:pt x="16182" y="2015"/>
                </a:lnTo>
                <a:lnTo>
                  <a:pt x="16597" y="1778"/>
                </a:lnTo>
                <a:lnTo>
                  <a:pt x="17012" y="1541"/>
                </a:lnTo>
                <a:lnTo>
                  <a:pt x="17486" y="1126"/>
                </a:lnTo>
                <a:lnTo>
                  <a:pt x="18019" y="830"/>
                </a:lnTo>
                <a:lnTo>
                  <a:pt x="18375" y="652"/>
                </a:lnTo>
                <a:lnTo>
                  <a:pt x="18671" y="593"/>
                </a:lnTo>
                <a:lnTo>
                  <a:pt x="19086" y="474"/>
                </a:lnTo>
                <a:lnTo>
                  <a:pt x="19501" y="474"/>
                </a:lnTo>
                <a:lnTo>
                  <a:pt x="19501" y="0"/>
                </a:lnTo>
                <a:lnTo>
                  <a:pt x="19086" y="59"/>
                </a:lnTo>
                <a:lnTo>
                  <a:pt x="18671" y="119"/>
                </a:lnTo>
                <a:lnTo>
                  <a:pt x="18316" y="178"/>
                </a:lnTo>
                <a:lnTo>
                  <a:pt x="17960" y="296"/>
                </a:lnTo>
                <a:lnTo>
                  <a:pt x="17545" y="533"/>
                </a:lnTo>
                <a:lnTo>
                  <a:pt x="17190" y="830"/>
                </a:lnTo>
                <a:lnTo>
                  <a:pt x="16656" y="1185"/>
                </a:lnTo>
                <a:lnTo>
                  <a:pt x="16123" y="1541"/>
                </a:lnTo>
                <a:lnTo>
                  <a:pt x="15826" y="1660"/>
                </a:lnTo>
                <a:lnTo>
                  <a:pt x="15471" y="1778"/>
                </a:lnTo>
                <a:lnTo>
                  <a:pt x="15115" y="1837"/>
                </a:lnTo>
                <a:lnTo>
                  <a:pt x="14226" y="1837"/>
                </a:lnTo>
                <a:lnTo>
                  <a:pt x="13870" y="1778"/>
                </a:lnTo>
                <a:lnTo>
                  <a:pt x="13574" y="1719"/>
                </a:lnTo>
                <a:lnTo>
                  <a:pt x="13278" y="1600"/>
                </a:lnTo>
                <a:lnTo>
                  <a:pt x="12922" y="1423"/>
                </a:lnTo>
                <a:lnTo>
                  <a:pt x="12566" y="1185"/>
                </a:lnTo>
                <a:lnTo>
                  <a:pt x="12033" y="771"/>
                </a:lnTo>
                <a:lnTo>
                  <a:pt x="11440" y="415"/>
                </a:lnTo>
                <a:lnTo>
                  <a:pt x="11144" y="237"/>
                </a:lnTo>
                <a:lnTo>
                  <a:pt x="10729" y="119"/>
                </a:lnTo>
                <a:lnTo>
                  <a:pt x="10255" y="59"/>
                </a:lnTo>
                <a:lnTo>
                  <a:pt x="9781" y="0"/>
                </a:lnTo>
                <a:lnTo>
                  <a:pt x="9306" y="59"/>
                </a:lnTo>
                <a:lnTo>
                  <a:pt x="8892" y="119"/>
                </a:lnTo>
                <a:lnTo>
                  <a:pt x="8536" y="178"/>
                </a:lnTo>
                <a:lnTo>
                  <a:pt x="8240" y="296"/>
                </a:lnTo>
                <a:lnTo>
                  <a:pt x="7825" y="533"/>
                </a:lnTo>
                <a:lnTo>
                  <a:pt x="7410" y="830"/>
                </a:lnTo>
                <a:lnTo>
                  <a:pt x="6936" y="1185"/>
                </a:lnTo>
                <a:lnTo>
                  <a:pt x="6402" y="1541"/>
                </a:lnTo>
                <a:lnTo>
                  <a:pt x="6106" y="1660"/>
                </a:lnTo>
                <a:lnTo>
                  <a:pt x="5750" y="1778"/>
                </a:lnTo>
                <a:lnTo>
                  <a:pt x="5335" y="1837"/>
                </a:lnTo>
                <a:lnTo>
                  <a:pt x="4505" y="1837"/>
                </a:lnTo>
                <a:lnTo>
                  <a:pt x="4150" y="1778"/>
                </a:lnTo>
                <a:lnTo>
                  <a:pt x="3853" y="1719"/>
                </a:lnTo>
                <a:lnTo>
                  <a:pt x="3557" y="1600"/>
                </a:lnTo>
                <a:lnTo>
                  <a:pt x="3201" y="1423"/>
                </a:lnTo>
                <a:lnTo>
                  <a:pt x="2846" y="1185"/>
                </a:lnTo>
                <a:lnTo>
                  <a:pt x="2312" y="771"/>
                </a:lnTo>
                <a:lnTo>
                  <a:pt x="1720" y="415"/>
                </a:lnTo>
                <a:lnTo>
                  <a:pt x="1364" y="237"/>
                </a:lnTo>
                <a:lnTo>
                  <a:pt x="949" y="119"/>
                </a:lnTo>
                <a:lnTo>
                  <a:pt x="534" y="59"/>
                </a:lnTo>
                <a:lnTo>
                  <a:pt x="1" y="0"/>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6"/>
          <p:cNvSpPr/>
          <p:nvPr/>
        </p:nvSpPr>
        <p:spPr>
          <a:xfrm>
            <a:off x="7894700" y="4066875"/>
            <a:ext cx="487550" cy="57800"/>
          </a:xfrm>
          <a:custGeom>
            <a:avLst/>
            <a:gdLst/>
            <a:ahLst/>
            <a:cxnLst/>
            <a:rect l="l" t="t" r="r" b="b"/>
            <a:pathLst>
              <a:path w="19502" h="2312" extrusionOk="0">
                <a:moveTo>
                  <a:pt x="1" y="0"/>
                </a:moveTo>
                <a:lnTo>
                  <a:pt x="1" y="474"/>
                </a:lnTo>
                <a:lnTo>
                  <a:pt x="416" y="474"/>
                </a:lnTo>
                <a:lnTo>
                  <a:pt x="771" y="534"/>
                </a:lnTo>
                <a:lnTo>
                  <a:pt x="1068" y="652"/>
                </a:lnTo>
                <a:lnTo>
                  <a:pt x="1364" y="771"/>
                </a:lnTo>
                <a:lnTo>
                  <a:pt x="1720" y="949"/>
                </a:lnTo>
                <a:lnTo>
                  <a:pt x="2075" y="1186"/>
                </a:lnTo>
                <a:lnTo>
                  <a:pt x="2609" y="1601"/>
                </a:lnTo>
                <a:lnTo>
                  <a:pt x="3201" y="1956"/>
                </a:lnTo>
                <a:lnTo>
                  <a:pt x="3557" y="2134"/>
                </a:lnTo>
                <a:lnTo>
                  <a:pt x="3972" y="2253"/>
                </a:lnTo>
                <a:lnTo>
                  <a:pt x="4387" y="2312"/>
                </a:lnTo>
                <a:lnTo>
                  <a:pt x="5335" y="2312"/>
                </a:lnTo>
                <a:lnTo>
                  <a:pt x="5750" y="2253"/>
                </a:lnTo>
                <a:lnTo>
                  <a:pt x="6106" y="2134"/>
                </a:lnTo>
                <a:lnTo>
                  <a:pt x="6461" y="2015"/>
                </a:lnTo>
                <a:lnTo>
                  <a:pt x="6876" y="1778"/>
                </a:lnTo>
                <a:lnTo>
                  <a:pt x="7232" y="1541"/>
                </a:lnTo>
                <a:lnTo>
                  <a:pt x="7765" y="1126"/>
                </a:lnTo>
                <a:lnTo>
                  <a:pt x="8299" y="830"/>
                </a:lnTo>
                <a:lnTo>
                  <a:pt x="8595" y="652"/>
                </a:lnTo>
                <a:lnTo>
                  <a:pt x="8951" y="593"/>
                </a:lnTo>
                <a:lnTo>
                  <a:pt x="9306" y="534"/>
                </a:lnTo>
                <a:lnTo>
                  <a:pt x="9781" y="474"/>
                </a:lnTo>
                <a:lnTo>
                  <a:pt x="10196" y="474"/>
                </a:lnTo>
                <a:lnTo>
                  <a:pt x="10551" y="534"/>
                </a:lnTo>
                <a:lnTo>
                  <a:pt x="10848" y="652"/>
                </a:lnTo>
                <a:lnTo>
                  <a:pt x="11144" y="771"/>
                </a:lnTo>
                <a:lnTo>
                  <a:pt x="11500" y="949"/>
                </a:lnTo>
                <a:lnTo>
                  <a:pt x="11855" y="1186"/>
                </a:lnTo>
                <a:lnTo>
                  <a:pt x="12389" y="1601"/>
                </a:lnTo>
                <a:lnTo>
                  <a:pt x="12981" y="1956"/>
                </a:lnTo>
                <a:lnTo>
                  <a:pt x="13278" y="2134"/>
                </a:lnTo>
                <a:lnTo>
                  <a:pt x="13693" y="2253"/>
                </a:lnTo>
                <a:lnTo>
                  <a:pt x="14167" y="2312"/>
                </a:lnTo>
                <a:lnTo>
                  <a:pt x="15115" y="2312"/>
                </a:lnTo>
                <a:lnTo>
                  <a:pt x="15530" y="2253"/>
                </a:lnTo>
                <a:lnTo>
                  <a:pt x="15886" y="2134"/>
                </a:lnTo>
                <a:lnTo>
                  <a:pt x="16182" y="2015"/>
                </a:lnTo>
                <a:lnTo>
                  <a:pt x="16597" y="1778"/>
                </a:lnTo>
                <a:lnTo>
                  <a:pt x="17012" y="1541"/>
                </a:lnTo>
                <a:lnTo>
                  <a:pt x="17486" y="1126"/>
                </a:lnTo>
                <a:lnTo>
                  <a:pt x="18019" y="830"/>
                </a:lnTo>
                <a:lnTo>
                  <a:pt x="18375" y="652"/>
                </a:lnTo>
                <a:lnTo>
                  <a:pt x="18671" y="593"/>
                </a:lnTo>
                <a:lnTo>
                  <a:pt x="19086" y="534"/>
                </a:lnTo>
                <a:lnTo>
                  <a:pt x="19501" y="474"/>
                </a:lnTo>
                <a:lnTo>
                  <a:pt x="19501" y="0"/>
                </a:lnTo>
                <a:lnTo>
                  <a:pt x="19086" y="60"/>
                </a:lnTo>
                <a:lnTo>
                  <a:pt x="18671" y="119"/>
                </a:lnTo>
                <a:lnTo>
                  <a:pt x="18316" y="178"/>
                </a:lnTo>
                <a:lnTo>
                  <a:pt x="17960" y="356"/>
                </a:lnTo>
                <a:lnTo>
                  <a:pt x="17545" y="534"/>
                </a:lnTo>
                <a:lnTo>
                  <a:pt x="17190" y="830"/>
                </a:lnTo>
                <a:lnTo>
                  <a:pt x="16656" y="1186"/>
                </a:lnTo>
                <a:lnTo>
                  <a:pt x="16123" y="1541"/>
                </a:lnTo>
                <a:lnTo>
                  <a:pt x="15826" y="1660"/>
                </a:lnTo>
                <a:lnTo>
                  <a:pt x="15471" y="1778"/>
                </a:lnTo>
                <a:lnTo>
                  <a:pt x="15115" y="1838"/>
                </a:lnTo>
                <a:lnTo>
                  <a:pt x="14641" y="1897"/>
                </a:lnTo>
                <a:lnTo>
                  <a:pt x="14226" y="1838"/>
                </a:lnTo>
                <a:lnTo>
                  <a:pt x="13870" y="1778"/>
                </a:lnTo>
                <a:lnTo>
                  <a:pt x="13574" y="1719"/>
                </a:lnTo>
                <a:lnTo>
                  <a:pt x="13278" y="1601"/>
                </a:lnTo>
                <a:lnTo>
                  <a:pt x="12922" y="1423"/>
                </a:lnTo>
                <a:lnTo>
                  <a:pt x="12566" y="1186"/>
                </a:lnTo>
                <a:lnTo>
                  <a:pt x="12033" y="771"/>
                </a:lnTo>
                <a:lnTo>
                  <a:pt x="11440" y="415"/>
                </a:lnTo>
                <a:lnTo>
                  <a:pt x="11144" y="237"/>
                </a:lnTo>
                <a:lnTo>
                  <a:pt x="10729" y="119"/>
                </a:lnTo>
                <a:lnTo>
                  <a:pt x="10255" y="60"/>
                </a:lnTo>
                <a:lnTo>
                  <a:pt x="9781" y="0"/>
                </a:lnTo>
                <a:lnTo>
                  <a:pt x="9306" y="60"/>
                </a:lnTo>
                <a:lnTo>
                  <a:pt x="8892" y="119"/>
                </a:lnTo>
                <a:lnTo>
                  <a:pt x="8536" y="178"/>
                </a:lnTo>
                <a:lnTo>
                  <a:pt x="8240" y="356"/>
                </a:lnTo>
                <a:lnTo>
                  <a:pt x="7825" y="534"/>
                </a:lnTo>
                <a:lnTo>
                  <a:pt x="7410" y="830"/>
                </a:lnTo>
                <a:lnTo>
                  <a:pt x="6936" y="1186"/>
                </a:lnTo>
                <a:lnTo>
                  <a:pt x="6402" y="1541"/>
                </a:lnTo>
                <a:lnTo>
                  <a:pt x="6106" y="1660"/>
                </a:lnTo>
                <a:lnTo>
                  <a:pt x="5750" y="1778"/>
                </a:lnTo>
                <a:lnTo>
                  <a:pt x="5335" y="1838"/>
                </a:lnTo>
                <a:lnTo>
                  <a:pt x="4920" y="1897"/>
                </a:lnTo>
                <a:lnTo>
                  <a:pt x="4505" y="1838"/>
                </a:lnTo>
                <a:lnTo>
                  <a:pt x="4150" y="1778"/>
                </a:lnTo>
                <a:lnTo>
                  <a:pt x="3853" y="1719"/>
                </a:lnTo>
                <a:lnTo>
                  <a:pt x="3557" y="1601"/>
                </a:lnTo>
                <a:lnTo>
                  <a:pt x="3201" y="1423"/>
                </a:lnTo>
                <a:lnTo>
                  <a:pt x="2846" y="1186"/>
                </a:lnTo>
                <a:lnTo>
                  <a:pt x="2312" y="771"/>
                </a:lnTo>
                <a:lnTo>
                  <a:pt x="1720" y="415"/>
                </a:lnTo>
                <a:lnTo>
                  <a:pt x="1364" y="237"/>
                </a:lnTo>
                <a:lnTo>
                  <a:pt x="949" y="119"/>
                </a:lnTo>
                <a:lnTo>
                  <a:pt x="534" y="60"/>
                </a:lnTo>
                <a:lnTo>
                  <a:pt x="1" y="0"/>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6"/>
          <p:cNvSpPr/>
          <p:nvPr/>
        </p:nvSpPr>
        <p:spPr>
          <a:xfrm>
            <a:off x="7894700" y="4117250"/>
            <a:ext cx="487550" cy="57825"/>
          </a:xfrm>
          <a:custGeom>
            <a:avLst/>
            <a:gdLst/>
            <a:ahLst/>
            <a:cxnLst/>
            <a:rect l="l" t="t" r="r" b="b"/>
            <a:pathLst>
              <a:path w="19502" h="2313" extrusionOk="0">
                <a:moveTo>
                  <a:pt x="1" y="0"/>
                </a:moveTo>
                <a:lnTo>
                  <a:pt x="1" y="475"/>
                </a:lnTo>
                <a:lnTo>
                  <a:pt x="416" y="475"/>
                </a:lnTo>
                <a:lnTo>
                  <a:pt x="771" y="534"/>
                </a:lnTo>
                <a:lnTo>
                  <a:pt x="1068" y="652"/>
                </a:lnTo>
                <a:lnTo>
                  <a:pt x="1364" y="771"/>
                </a:lnTo>
                <a:lnTo>
                  <a:pt x="1720" y="949"/>
                </a:lnTo>
                <a:lnTo>
                  <a:pt x="2075" y="1186"/>
                </a:lnTo>
                <a:lnTo>
                  <a:pt x="2609" y="1601"/>
                </a:lnTo>
                <a:lnTo>
                  <a:pt x="3201" y="1956"/>
                </a:lnTo>
                <a:lnTo>
                  <a:pt x="3557" y="2134"/>
                </a:lnTo>
                <a:lnTo>
                  <a:pt x="3972" y="2253"/>
                </a:lnTo>
                <a:lnTo>
                  <a:pt x="4387" y="2312"/>
                </a:lnTo>
                <a:lnTo>
                  <a:pt x="5335" y="2312"/>
                </a:lnTo>
                <a:lnTo>
                  <a:pt x="5750" y="2253"/>
                </a:lnTo>
                <a:lnTo>
                  <a:pt x="6106" y="2134"/>
                </a:lnTo>
                <a:lnTo>
                  <a:pt x="6461" y="2016"/>
                </a:lnTo>
                <a:lnTo>
                  <a:pt x="6876" y="1779"/>
                </a:lnTo>
                <a:lnTo>
                  <a:pt x="7232" y="1542"/>
                </a:lnTo>
                <a:lnTo>
                  <a:pt x="7765" y="1127"/>
                </a:lnTo>
                <a:lnTo>
                  <a:pt x="8299" y="830"/>
                </a:lnTo>
                <a:lnTo>
                  <a:pt x="8595" y="652"/>
                </a:lnTo>
                <a:lnTo>
                  <a:pt x="8951" y="593"/>
                </a:lnTo>
                <a:lnTo>
                  <a:pt x="9306" y="534"/>
                </a:lnTo>
                <a:lnTo>
                  <a:pt x="9781" y="475"/>
                </a:lnTo>
                <a:lnTo>
                  <a:pt x="10196" y="475"/>
                </a:lnTo>
                <a:lnTo>
                  <a:pt x="10551" y="534"/>
                </a:lnTo>
                <a:lnTo>
                  <a:pt x="10848" y="652"/>
                </a:lnTo>
                <a:lnTo>
                  <a:pt x="11144" y="771"/>
                </a:lnTo>
                <a:lnTo>
                  <a:pt x="11500" y="949"/>
                </a:lnTo>
                <a:lnTo>
                  <a:pt x="11855" y="1186"/>
                </a:lnTo>
                <a:lnTo>
                  <a:pt x="12389" y="1601"/>
                </a:lnTo>
                <a:lnTo>
                  <a:pt x="12981" y="1956"/>
                </a:lnTo>
                <a:lnTo>
                  <a:pt x="13278" y="2134"/>
                </a:lnTo>
                <a:lnTo>
                  <a:pt x="13693" y="2253"/>
                </a:lnTo>
                <a:lnTo>
                  <a:pt x="14167" y="2312"/>
                </a:lnTo>
                <a:lnTo>
                  <a:pt x="15115" y="2312"/>
                </a:lnTo>
                <a:lnTo>
                  <a:pt x="15530" y="2253"/>
                </a:lnTo>
                <a:lnTo>
                  <a:pt x="15886" y="2134"/>
                </a:lnTo>
                <a:lnTo>
                  <a:pt x="16182" y="2016"/>
                </a:lnTo>
                <a:lnTo>
                  <a:pt x="16597" y="1779"/>
                </a:lnTo>
                <a:lnTo>
                  <a:pt x="17012" y="1542"/>
                </a:lnTo>
                <a:lnTo>
                  <a:pt x="17486" y="1127"/>
                </a:lnTo>
                <a:lnTo>
                  <a:pt x="18019" y="830"/>
                </a:lnTo>
                <a:lnTo>
                  <a:pt x="18375" y="652"/>
                </a:lnTo>
                <a:lnTo>
                  <a:pt x="18671" y="593"/>
                </a:lnTo>
                <a:lnTo>
                  <a:pt x="19086" y="534"/>
                </a:lnTo>
                <a:lnTo>
                  <a:pt x="19501" y="475"/>
                </a:lnTo>
                <a:lnTo>
                  <a:pt x="19501" y="0"/>
                </a:lnTo>
                <a:lnTo>
                  <a:pt x="19086" y="60"/>
                </a:lnTo>
                <a:lnTo>
                  <a:pt x="18671" y="119"/>
                </a:lnTo>
                <a:lnTo>
                  <a:pt x="18316" y="178"/>
                </a:lnTo>
                <a:lnTo>
                  <a:pt x="17960" y="356"/>
                </a:lnTo>
                <a:lnTo>
                  <a:pt x="17545" y="534"/>
                </a:lnTo>
                <a:lnTo>
                  <a:pt x="17190" y="830"/>
                </a:lnTo>
                <a:lnTo>
                  <a:pt x="16656" y="1186"/>
                </a:lnTo>
                <a:lnTo>
                  <a:pt x="16123" y="1542"/>
                </a:lnTo>
                <a:lnTo>
                  <a:pt x="15826" y="1660"/>
                </a:lnTo>
                <a:lnTo>
                  <a:pt x="15471" y="1779"/>
                </a:lnTo>
                <a:lnTo>
                  <a:pt x="15115" y="1838"/>
                </a:lnTo>
                <a:lnTo>
                  <a:pt x="14641" y="1897"/>
                </a:lnTo>
                <a:lnTo>
                  <a:pt x="14226" y="1838"/>
                </a:lnTo>
                <a:lnTo>
                  <a:pt x="13870" y="1779"/>
                </a:lnTo>
                <a:lnTo>
                  <a:pt x="13574" y="1719"/>
                </a:lnTo>
                <a:lnTo>
                  <a:pt x="13278" y="1601"/>
                </a:lnTo>
                <a:lnTo>
                  <a:pt x="12922" y="1423"/>
                </a:lnTo>
                <a:lnTo>
                  <a:pt x="12566" y="1186"/>
                </a:lnTo>
                <a:lnTo>
                  <a:pt x="12033" y="771"/>
                </a:lnTo>
                <a:lnTo>
                  <a:pt x="11440" y="415"/>
                </a:lnTo>
                <a:lnTo>
                  <a:pt x="11144" y="238"/>
                </a:lnTo>
                <a:lnTo>
                  <a:pt x="10729" y="119"/>
                </a:lnTo>
                <a:lnTo>
                  <a:pt x="10255" y="60"/>
                </a:lnTo>
                <a:lnTo>
                  <a:pt x="9781" y="0"/>
                </a:lnTo>
                <a:lnTo>
                  <a:pt x="9306" y="60"/>
                </a:lnTo>
                <a:lnTo>
                  <a:pt x="8892" y="119"/>
                </a:lnTo>
                <a:lnTo>
                  <a:pt x="8536" y="178"/>
                </a:lnTo>
                <a:lnTo>
                  <a:pt x="8240" y="356"/>
                </a:lnTo>
                <a:lnTo>
                  <a:pt x="7825" y="534"/>
                </a:lnTo>
                <a:lnTo>
                  <a:pt x="7410" y="830"/>
                </a:lnTo>
                <a:lnTo>
                  <a:pt x="6936" y="1186"/>
                </a:lnTo>
                <a:lnTo>
                  <a:pt x="6402" y="1542"/>
                </a:lnTo>
                <a:lnTo>
                  <a:pt x="6106" y="1660"/>
                </a:lnTo>
                <a:lnTo>
                  <a:pt x="5750" y="1779"/>
                </a:lnTo>
                <a:lnTo>
                  <a:pt x="5335" y="1838"/>
                </a:lnTo>
                <a:lnTo>
                  <a:pt x="4920" y="1897"/>
                </a:lnTo>
                <a:lnTo>
                  <a:pt x="4505" y="1838"/>
                </a:lnTo>
                <a:lnTo>
                  <a:pt x="4150" y="1779"/>
                </a:lnTo>
                <a:lnTo>
                  <a:pt x="3853" y="1719"/>
                </a:lnTo>
                <a:lnTo>
                  <a:pt x="3557" y="1601"/>
                </a:lnTo>
                <a:lnTo>
                  <a:pt x="3201" y="1423"/>
                </a:lnTo>
                <a:lnTo>
                  <a:pt x="2846" y="1186"/>
                </a:lnTo>
                <a:lnTo>
                  <a:pt x="2312" y="771"/>
                </a:lnTo>
                <a:lnTo>
                  <a:pt x="1720" y="415"/>
                </a:lnTo>
                <a:lnTo>
                  <a:pt x="1364" y="238"/>
                </a:lnTo>
                <a:lnTo>
                  <a:pt x="949" y="119"/>
                </a:lnTo>
                <a:lnTo>
                  <a:pt x="534" y="60"/>
                </a:lnTo>
                <a:lnTo>
                  <a:pt x="1" y="0"/>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6"/>
          <p:cNvSpPr/>
          <p:nvPr/>
        </p:nvSpPr>
        <p:spPr>
          <a:xfrm>
            <a:off x="7894700" y="4167625"/>
            <a:ext cx="487550" cy="57825"/>
          </a:xfrm>
          <a:custGeom>
            <a:avLst/>
            <a:gdLst/>
            <a:ahLst/>
            <a:cxnLst/>
            <a:rect l="l" t="t" r="r" b="b"/>
            <a:pathLst>
              <a:path w="19502" h="2313" extrusionOk="0">
                <a:moveTo>
                  <a:pt x="1" y="1"/>
                </a:moveTo>
                <a:lnTo>
                  <a:pt x="1" y="475"/>
                </a:lnTo>
                <a:lnTo>
                  <a:pt x="416" y="534"/>
                </a:lnTo>
                <a:lnTo>
                  <a:pt x="771" y="534"/>
                </a:lnTo>
                <a:lnTo>
                  <a:pt x="1068" y="653"/>
                </a:lnTo>
                <a:lnTo>
                  <a:pt x="1364" y="771"/>
                </a:lnTo>
                <a:lnTo>
                  <a:pt x="1720" y="949"/>
                </a:lnTo>
                <a:lnTo>
                  <a:pt x="2075" y="1186"/>
                </a:lnTo>
                <a:lnTo>
                  <a:pt x="2609" y="1601"/>
                </a:lnTo>
                <a:lnTo>
                  <a:pt x="3201" y="1957"/>
                </a:lnTo>
                <a:lnTo>
                  <a:pt x="3557" y="2135"/>
                </a:lnTo>
                <a:lnTo>
                  <a:pt x="3972" y="2253"/>
                </a:lnTo>
                <a:lnTo>
                  <a:pt x="4387" y="2312"/>
                </a:lnTo>
                <a:lnTo>
                  <a:pt x="5335" y="2312"/>
                </a:lnTo>
                <a:lnTo>
                  <a:pt x="5750" y="2253"/>
                </a:lnTo>
                <a:lnTo>
                  <a:pt x="6106" y="2135"/>
                </a:lnTo>
                <a:lnTo>
                  <a:pt x="6461" y="2016"/>
                </a:lnTo>
                <a:lnTo>
                  <a:pt x="6876" y="1779"/>
                </a:lnTo>
                <a:lnTo>
                  <a:pt x="7232" y="1542"/>
                </a:lnTo>
                <a:lnTo>
                  <a:pt x="7765" y="1127"/>
                </a:lnTo>
                <a:lnTo>
                  <a:pt x="8299" y="831"/>
                </a:lnTo>
                <a:lnTo>
                  <a:pt x="8595" y="712"/>
                </a:lnTo>
                <a:lnTo>
                  <a:pt x="8951" y="593"/>
                </a:lnTo>
                <a:lnTo>
                  <a:pt x="9306" y="534"/>
                </a:lnTo>
                <a:lnTo>
                  <a:pt x="9781" y="475"/>
                </a:lnTo>
                <a:lnTo>
                  <a:pt x="10196" y="534"/>
                </a:lnTo>
                <a:lnTo>
                  <a:pt x="10551" y="534"/>
                </a:lnTo>
                <a:lnTo>
                  <a:pt x="10848" y="653"/>
                </a:lnTo>
                <a:lnTo>
                  <a:pt x="11144" y="771"/>
                </a:lnTo>
                <a:lnTo>
                  <a:pt x="11500" y="949"/>
                </a:lnTo>
                <a:lnTo>
                  <a:pt x="11855" y="1186"/>
                </a:lnTo>
                <a:lnTo>
                  <a:pt x="12389" y="1601"/>
                </a:lnTo>
                <a:lnTo>
                  <a:pt x="12981" y="1957"/>
                </a:lnTo>
                <a:lnTo>
                  <a:pt x="13278" y="2135"/>
                </a:lnTo>
                <a:lnTo>
                  <a:pt x="13693" y="2253"/>
                </a:lnTo>
                <a:lnTo>
                  <a:pt x="14167" y="2312"/>
                </a:lnTo>
                <a:lnTo>
                  <a:pt x="15115" y="2312"/>
                </a:lnTo>
                <a:lnTo>
                  <a:pt x="15530" y="2253"/>
                </a:lnTo>
                <a:lnTo>
                  <a:pt x="15886" y="2135"/>
                </a:lnTo>
                <a:lnTo>
                  <a:pt x="16182" y="2016"/>
                </a:lnTo>
                <a:lnTo>
                  <a:pt x="16597" y="1779"/>
                </a:lnTo>
                <a:lnTo>
                  <a:pt x="17012" y="1542"/>
                </a:lnTo>
                <a:lnTo>
                  <a:pt x="17486" y="1127"/>
                </a:lnTo>
                <a:lnTo>
                  <a:pt x="18019" y="831"/>
                </a:lnTo>
                <a:lnTo>
                  <a:pt x="18375" y="712"/>
                </a:lnTo>
                <a:lnTo>
                  <a:pt x="18671" y="593"/>
                </a:lnTo>
                <a:lnTo>
                  <a:pt x="19086" y="534"/>
                </a:lnTo>
                <a:lnTo>
                  <a:pt x="19501" y="475"/>
                </a:lnTo>
                <a:lnTo>
                  <a:pt x="19501" y="1"/>
                </a:lnTo>
                <a:lnTo>
                  <a:pt x="19086" y="60"/>
                </a:lnTo>
                <a:lnTo>
                  <a:pt x="18671" y="119"/>
                </a:lnTo>
                <a:lnTo>
                  <a:pt x="18316" y="179"/>
                </a:lnTo>
                <a:lnTo>
                  <a:pt x="17960" y="356"/>
                </a:lnTo>
                <a:lnTo>
                  <a:pt x="17545" y="534"/>
                </a:lnTo>
                <a:lnTo>
                  <a:pt x="17190" y="831"/>
                </a:lnTo>
                <a:lnTo>
                  <a:pt x="16656" y="1186"/>
                </a:lnTo>
                <a:lnTo>
                  <a:pt x="16123" y="1542"/>
                </a:lnTo>
                <a:lnTo>
                  <a:pt x="15826" y="1660"/>
                </a:lnTo>
                <a:lnTo>
                  <a:pt x="15471" y="1779"/>
                </a:lnTo>
                <a:lnTo>
                  <a:pt x="15115" y="1838"/>
                </a:lnTo>
                <a:lnTo>
                  <a:pt x="14641" y="1897"/>
                </a:lnTo>
                <a:lnTo>
                  <a:pt x="14226" y="1838"/>
                </a:lnTo>
                <a:lnTo>
                  <a:pt x="13870" y="1779"/>
                </a:lnTo>
                <a:lnTo>
                  <a:pt x="13574" y="1720"/>
                </a:lnTo>
                <a:lnTo>
                  <a:pt x="13278" y="1601"/>
                </a:lnTo>
                <a:lnTo>
                  <a:pt x="12922" y="1423"/>
                </a:lnTo>
                <a:lnTo>
                  <a:pt x="12566" y="1186"/>
                </a:lnTo>
                <a:lnTo>
                  <a:pt x="12033" y="771"/>
                </a:lnTo>
                <a:lnTo>
                  <a:pt x="11440" y="416"/>
                </a:lnTo>
                <a:lnTo>
                  <a:pt x="11144" y="238"/>
                </a:lnTo>
                <a:lnTo>
                  <a:pt x="10729" y="119"/>
                </a:lnTo>
                <a:lnTo>
                  <a:pt x="10255" y="60"/>
                </a:lnTo>
                <a:lnTo>
                  <a:pt x="9781" y="1"/>
                </a:lnTo>
                <a:lnTo>
                  <a:pt x="9306" y="60"/>
                </a:lnTo>
                <a:lnTo>
                  <a:pt x="8892" y="119"/>
                </a:lnTo>
                <a:lnTo>
                  <a:pt x="8536" y="179"/>
                </a:lnTo>
                <a:lnTo>
                  <a:pt x="8240" y="356"/>
                </a:lnTo>
                <a:lnTo>
                  <a:pt x="7825" y="534"/>
                </a:lnTo>
                <a:lnTo>
                  <a:pt x="7410" y="831"/>
                </a:lnTo>
                <a:lnTo>
                  <a:pt x="6936" y="1186"/>
                </a:lnTo>
                <a:lnTo>
                  <a:pt x="6402" y="1542"/>
                </a:lnTo>
                <a:lnTo>
                  <a:pt x="6106" y="1660"/>
                </a:lnTo>
                <a:lnTo>
                  <a:pt x="5750" y="1779"/>
                </a:lnTo>
                <a:lnTo>
                  <a:pt x="5335" y="1838"/>
                </a:lnTo>
                <a:lnTo>
                  <a:pt x="4920" y="1897"/>
                </a:lnTo>
                <a:lnTo>
                  <a:pt x="4505" y="1838"/>
                </a:lnTo>
                <a:lnTo>
                  <a:pt x="4150" y="1779"/>
                </a:lnTo>
                <a:lnTo>
                  <a:pt x="3853" y="1720"/>
                </a:lnTo>
                <a:lnTo>
                  <a:pt x="3557" y="1601"/>
                </a:lnTo>
                <a:lnTo>
                  <a:pt x="3201" y="1423"/>
                </a:lnTo>
                <a:lnTo>
                  <a:pt x="2846" y="1186"/>
                </a:lnTo>
                <a:lnTo>
                  <a:pt x="2312" y="771"/>
                </a:lnTo>
                <a:lnTo>
                  <a:pt x="1720" y="416"/>
                </a:lnTo>
                <a:lnTo>
                  <a:pt x="1364" y="238"/>
                </a:lnTo>
                <a:lnTo>
                  <a:pt x="949" y="119"/>
                </a:lnTo>
                <a:lnTo>
                  <a:pt x="534" y="60"/>
                </a:lnTo>
                <a:lnTo>
                  <a:pt x="1" y="1"/>
                </a:lnTo>
                <a:close/>
              </a:path>
            </a:pathLst>
          </a:custGeom>
          <a:solidFill>
            <a:srgbClr val="F4A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p:nvPr/>
        </p:nvSpPr>
        <p:spPr>
          <a:xfrm>
            <a:off x="6158050" y="3205950"/>
            <a:ext cx="117075" cy="114125"/>
          </a:xfrm>
          <a:custGeom>
            <a:avLst/>
            <a:gdLst/>
            <a:ahLst/>
            <a:cxnLst/>
            <a:rect l="l" t="t" r="r" b="b"/>
            <a:pathLst>
              <a:path w="4683" h="4565" extrusionOk="0">
                <a:moveTo>
                  <a:pt x="4268" y="0"/>
                </a:moveTo>
                <a:lnTo>
                  <a:pt x="1600" y="3794"/>
                </a:lnTo>
                <a:lnTo>
                  <a:pt x="1541" y="3616"/>
                </a:lnTo>
                <a:lnTo>
                  <a:pt x="1423" y="3438"/>
                </a:lnTo>
                <a:lnTo>
                  <a:pt x="1245" y="3260"/>
                </a:lnTo>
                <a:lnTo>
                  <a:pt x="1067" y="3142"/>
                </a:lnTo>
                <a:lnTo>
                  <a:pt x="830" y="3023"/>
                </a:lnTo>
                <a:lnTo>
                  <a:pt x="652" y="2964"/>
                </a:lnTo>
                <a:lnTo>
                  <a:pt x="415" y="2964"/>
                </a:lnTo>
                <a:lnTo>
                  <a:pt x="296" y="3023"/>
                </a:lnTo>
                <a:lnTo>
                  <a:pt x="178" y="3142"/>
                </a:lnTo>
                <a:lnTo>
                  <a:pt x="59" y="3260"/>
                </a:lnTo>
                <a:lnTo>
                  <a:pt x="0" y="3438"/>
                </a:lnTo>
                <a:lnTo>
                  <a:pt x="0" y="3616"/>
                </a:lnTo>
                <a:lnTo>
                  <a:pt x="59" y="3853"/>
                </a:lnTo>
                <a:lnTo>
                  <a:pt x="178" y="4031"/>
                </a:lnTo>
                <a:lnTo>
                  <a:pt x="356" y="4209"/>
                </a:lnTo>
                <a:lnTo>
                  <a:pt x="652" y="4446"/>
                </a:lnTo>
                <a:lnTo>
                  <a:pt x="948" y="4564"/>
                </a:lnTo>
                <a:lnTo>
                  <a:pt x="1185" y="4564"/>
                </a:lnTo>
                <a:lnTo>
                  <a:pt x="1423" y="4505"/>
                </a:lnTo>
                <a:lnTo>
                  <a:pt x="1600" y="4386"/>
                </a:lnTo>
                <a:lnTo>
                  <a:pt x="1837" y="4149"/>
                </a:lnTo>
                <a:lnTo>
                  <a:pt x="1897" y="4031"/>
                </a:lnTo>
                <a:lnTo>
                  <a:pt x="3734" y="1423"/>
                </a:lnTo>
                <a:lnTo>
                  <a:pt x="4031" y="3379"/>
                </a:lnTo>
                <a:lnTo>
                  <a:pt x="4090" y="3320"/>
                </a:lnTo>
                <a:lnTo>
                  <a:pt x="4268" y="3201"/>
                </a:lnTo>
                <a:lnTo>
                  <a:pt x="4505" y="2964"/>
                </a:lnTo>
                <a:lnTo>
                  <a:pt x="4683" y="2549"/>
                </a:lnTo>
                <a:lnTo>
                  <a:pt x="4683" y="2253"/>
                </a:lnTo>
                <a:lnTo>
                  <a:pt x="4683" y="1838"/>
                </a:lnTo>
                <a:lnTo>
                  <a:pt x="4505" y="1008"/>
                </a:lnTo>
                <a:lnTo>
                  <a:pt x="4268" y="0"/>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6"/>
          <p:cNvSpPr/>
          <p:nvPr/>
        </p:nvSpPr>
        <p:spPr>
          <a:xfrm>
            <a:off x="6181750" y="3737900"/>
            <a:ext cx="60775" cy="111175"/>
          </a:xfrm>
          <a:custGeom>
            <a:avLst/>
            <a:gdLst/>
            <a:ahLst/>
            <a:cxnLst/>
            <a:rect l="l" t="t" r="r" b="b"/>
            <a:pathLst>
              <a:path w="2431" h="4447" extrusionOk="0">
                <a:moveTo>
                  <a:pt x="712" y="1"/>
                </a:moveTo>
                <a:lnTo>
                  <a:pt x="1186" y="3557"/>
                </a:lnTo>
                <a:lnTo>
                  <a:pt x="1067" y="3498"/>
                </a:lnTo>
                <a:lnTo>
                  <a:pt x="889" y="3439"/>
                </a:lnTo>
                <a:lnTo>
                  <a:pt x="534" y="3439"/>
                </a:lnTo>
                <a:lnTo>
                  <a:pt x="178" y="3616"/>
                </a:lnTo>
                <a:lnTo>
                  <a:pt x="60" y="3676"/>
                </a:lnTo>
                <a:lnTo>
                  <a:pt x="0" y="3794"/>
                </a:lnTo>
                <a:lnTo>
                  <a:pt x="0" y="3913"/>
                </a:lnTo>
                <a:lnTo>
                  <a:pt x="0" y="4031"/>
                </a:lnTo>
                <a:lnTo>
                  <a:pt x="60" y="4209"/>
                </a:lnTo>
                <a:lnTo>
                  <a:pt x="178" y="4268"/>
                </a:lnTo>
                <a:lnTo>
                  <a:pt x="297" y="4387"/>
                </a:lnTo>
                <a:lnTo>
                  <a:pt x="475" y="4446"/>
                </a:lnTo>
                <a:lnTo>
                  <a:pt x="949" y="4446"/>
                </a:lnTo>
                <a:lnTo>
                  <a:pt x="1186" y="4328"/>
                </a:lnTo>
                <a:lnTo>
                  <a:pt x="1304" y="4209"/>
                </a:lnTo>
                <a:lnTo>
                  <a:pt x="1423" y="4091"/>
                </a:lnTo>
                <a:lnTo>
                  <a:pt x="1482" y="3913"/>
                </a:lnTo>
                <a:lnTo>
                  <a:pt x="1482" y="3676"/>
                </a:lnTo>
                <a:lnTo>
                  <a:pt x="1482" y="3557"/>
                </a:lnTo>
                <a:lnTo>
                  <a:pt x="1186" y="1068"/>
                </a:lnTo>
                <a:lnTo>
                  <a:pt x="2371" y="2016"/>
                </a:lnTo>
                <a:lnTo>
                  <a:pt x="2431" y="1838"/>
                </a:lnTo>
                <a:lnTo>
                  <a:pt x="2371" y="1542"/>
                </a:lnTo>
                <a:lnTo>
                  <a:pt x="2312" y="1246"/>
                </a:lnTo>
                <a:lnTo>
                  <a:pt x="2134" y="1068"/>
                </a:lnTo>
                <a:lnTo>
                  <a:pt x="1956" y="831"/>
                </a:lnTo>
                <a:lnTo>
                  <a:pt x="1423" y="416"/>
                </a:lnTo>
                <a:lnTo>
                  <a:pt x="712"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6"/>
          <p:cNvSpPr/>
          <p:nvPr/>
        </p:nvSpPr>
        <p:spPr>
          <a:xfrm>
            <a:off x="6227675" y="3448950"/>
            <a:ext cx="151175" cy="106725"/>
          </a:xfrm>
          <a:custGeom>
            <a:avLst/>
            <a:gdLst/>
            <a:ahLst/>
            <a:cxnLst/>
            <a:rect l="l" t="t" r="r" b="b"/>
            <a:pathLst>
              <a:path w="6047" h="4269" extrusionOk="0">
                <a:moveTo>
                  <a:pt x="3557" y="357"/>
                </a:moveTo>
                <a:lnTo>
                  <a:pt x="5572" y="2194"/>
                </a:lnTo>
                <a:lnTo>
                  <a:pt x="5395" y="2313"/>
                </a:lnTo>
                <a:lnTo>
                  <a:pt x="3439" y="534"/>
                </a:lnTo>
                <a:lnTo>
                  <a:pt x="3557" y="357"/>
                </a:lnTo>
                <a:close/>
                <a:moveTo>
                  <a:pt x="3616" y="1"/>
                </a:moveTo>
                <a:lnTo>
                  <a:pt x="1483" y="1542"/>
                </a:lnTo>
                <a:lnTo>
                  <a:pt x="1127" y="1246"/>
                </a:lnTo>
                <a:lnTo>
                  <a:pt x="771" y="1009"/>
                </a:lnTo>
                <a:lnTo>
                  <a:pt x="475" y="949"/>
                </a:lnTo>
                <a:lnTo>
                  <a:pt x="297" y="949"/>
                </a:lnTo>
                <a:lnTo>
                  <a:pt x="119" y="1068"/>
                </a:lnTo>
                <a:lnTo>
                  <a:pt x="1" y="1246"/>
                </a:lnTo>
                <a:lnTo>
                  <a:pt x="1" y="1483"/>
                </a:lnTo>
                <a:lnTo>
                  <a:pt x="119" y="1720"/>
                </a:lnTo>
                <a:lnTo>
                  <a:pt x="297" y="1957"/>
                </a:lnTo>
                <a:lnTo>
                  <a:pt x="416" y="2075"/>
                </a:lnTo>
                <a:lnTo>
                  <a:pt x="594" y="2194"/>
                </a:lnTo>
                <a:lnTo>
                  <a:pt x="712" y="2253"/>
                </a:lnTo>
                <a:lnTo>
                  <a:pt x="1008" y="2253"/>
                </a:lnTo>
                <a:lnTo>
                  <a:pt x="3083" y="712"/>
                </a:lnTo>
                <a:lnTo>
                  <a:pt x="5098" y="2490"/>
                </a:lnTo>
                <a:lnTo>
                  <a:pt x="3616" y="3557"/>
                </a:lnTo>
                <a:lnTo>
                  <a:pt x="3261" y="3261"/>
                </a:lnTo>
                <a:lnTo>
                  <a:pt x="2905" y="3024"/>
                </a:lnTo>
                <a:lnTo>
                  <a:pt x="2609" y="2964"/>
                </a:lnTo>
                <a:lnTo>
                  <a:pt x="2372" y="3024"/>
                </a:lnTo>
                <a:lnTo>
                  <a:pt x="2253" y="3083"/>
                </a:lnTo>
                <a:lnTo>
                  <a:pt x="2135" y="3261"/>
                </a:lnTo>
                <a:lnTo>
                  <a:pt x="2135" y="3498"/>
                </a:lnTo>
                <a:lnTo>
                  <a:pt x="2253" y="3735"/>
                </a:lnTo>
                <a:lnTo>
                  <a:pt x="2431" y="3972"/>
                </a:lnTo>
                <a:lnTo>
                  <a:pt x="2550" y="4150"/>
                </a:lnTo>
                <a:lnTo>
                  <a:pt x="2727" y="4209"/>
                </a:lnTo>
                <a:lnTo>
                  <a:pt x="2846" y="4268"/>
                </a:lnTo>
                <a:lnTo>
                  <a:pt x="3142" y="4268"/>
                </a:lnTo>
                <a:lnTo>
                  <a:pt x="6047" y="2194"/>
                </a:lnTo>
                <a:lnTo>
                  <a:pt x="3616"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6"/>
          <p:cNvSpPr/>
          <p:nvPr/>
        </p:nvSpPr>
        <p:spPr>
          <a:xfrm>
            <a:off x="5944650" y="3545275"/>
            <a:ext cx="78575" cy="83000"/>
          </a:xfrm>
          <a:custGeom>
            <a:avLst/>
            <a:gdLst/>
            <a:ahLst/>
            <a:cxnLst/>
            <a:rect l="l" t="t" r="r" b="b"/>
            <a:pathLst>
              <a:path w="3143" h="3320" extrusionOk="0">
                <a:moveTo>
                  <a:pt x="2905" y="297"/>
                </a:moveTo>
                <a:lnTo>
                  <a:pt x="2905" y="415"/>
                </a:lnTo>
                <a:lnTo>
                  <a:pt x="1068" y="890"/>
                </a:lnTo>
                <a:lnTo>
                  <a:pt x="1068" y="712"/>
                </a:lnTo>
                <a:lnTo>
                  <a:pt x="2905" y="297"/>
                </a:lnTo>
                <a:close/>
                <a:moveTo>
                  <a:pt x="3142" y="1"/>
                </a:moveTo>
                <a:lnTo>
                  <a:pt x="831" y="534"/>
                </a:lnTo>
                <a:lnTo>
                  <a:pt x="831" y="2431"/>
                </a:lnTo>
                <a:lnTo>
                  <a:pt x="534" y="2490"/>
                </a:lnTo>
                <a:lnTo>
                  <a:pt x="297" y="2609"/>
                </a:lnTo>
                <a:lnTo>
                  <a:pt x="119" y="2786"/>
                </a:lnTo>
                <a:lnTo>
                  <a:pt x="1" y="2905"/>
                </a:lnTo>
                <a:lnTo>
                  <a:pt x="1" y="3083"/>
                </a:lnTo>
                <a:lnTo>
                  <a:pt x="60" y="3201"/>
                </a:lnTo>
                <a:lnTo>
                  <a:pt x="238" y="3261"/>
                </a:lnTo>
                <a:lnTo>
                  <a:pt x="416" y="3320"/>
                </a:lnTo>
                <a:lnTo>
                  <a:pt x="771" y="3261"/>
                </a:lnTo>
                <a:lnTo>
                  <a:pt x="949" y="3201"/>
                </a:lnTo>
                <a:lnTo>
                  <a:pt x="1068" y="3083"/>
                </a:lnTo>
                <a:lnTo>
                  <a:pt x="1068" y="3023"/>
                </a:lnTo>
                <a:lnTo>
                  <a:pt x="1068" y="1127"/>
                </a:lnTo>
                <a:lnTo>
                  <a:pt x="2905" y="712"/>
                </a:lnTo>
                <a:lnTo>
                  <a:pt x="2905" y="2016"/>
                </a:lnTo>
                <a:lnTo>
                  <a:pt x="2609" y="2075"/>
                </a:lnTo>
                <a:lnTo>
                  <a:pt x="2312" y="2194"/>
                </a:lnTo>
                <a:lnTo>
                  <a:pt x="2194" y="2371"/>
                </a:lnTo>
                <a:lnTo>
                  <a:pt x="2075" y="2490"/>
                </a:lnTo>
                <a:lnTo>
                  <a:pt x="2075" y="2609"/>
                </a:lnTo>
                <a:lnTo>
                  <a:pt x="2135" y="2727"/>
                </a:lnTo>
                <a:lnTo>
                  <a:pt x="2253" y="2846"/>
                </a:lnTo>
                <a:lnTo>
                  <a:pt x="2490" y="2905"/>
                </a:lnTo>
                <a:lnTo>
                  <a:pt x="2846" y="2846"/>
                </a:lnTo>
                <a:lnTo>
                  <a:pt x="3024" y="2727"/>
                </a:lnTo>
                <a:lnTo>
                  <a:pt x="3142" y="2609"/>
                </a:lnTo>
                <a:lnTo>
                  <a:pt x="3142"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6"/>
          <p:cNvSpPr/>
          <p:nvPr/>
        </p:nvSpPr>
        <p:spPr>
          <a:xfrm>
            <a:off x="7725775" y="2213150"/>
            <a:ext cx="60775" cy="118550"/>
          </a:xfrm>
          <a:custGeom>
            <a:avLst/>
            <a:gdLst/>
            <a:ahLst/>
            <a:cxnLst/>
            <a:rect l="l" t="t" r="r" b="b"/>
            <a:pathLst>
              <a:path w="2431" h="4742" extrusionOk="0">
                <a:moveTo>
                  <a:pt x="534" y="0"/>
                </a:moveTo>
                <a:lnTo>
                  <a:pt x="1245" y="3794"/>
                </a:lnTo>
                <a:lnTo>
                  <a:pt x="1068" y="3675"/>
                </a:lnTo>
                <a:lnTo>
                  <a:pt x="890" y="3675"/>
                </a:lnTo>
                <a:lnTo>
                  <a:pt x="534" y="3734"/>
                </a:lnTo>
                <a:lnTo>
                  <a:pt x="179" y="3853"/>
                </a:lnTo>
                <a:lnTo>
                  <a:pt x="60" y="3971"/>
                </a:lnTo>
                <a:lnTo>
                  <a:pt x="1" y="4090"/>
                </a:lnTo>
                <a:lnTo>
                  <a:pt x="1" y="4209"/>
                </a:lnTo>
                <a:lnTo>
                  <a:pt x="1" y="4386"/>
                </a:lnTo>
                <a:lnTo>
                  <a:pt x="60" y="4505"/>
                </a:lnTo>
                <a:lnTo>
                  <a:pt x="179" y="4623"/>
                </a:lnTo>
                <a:lnTo>
                  <a:pt x="356" y="4683"/>
                </a:lnTo>
                <a:lnTo>
                  <a:pt x="534" y="4742"/>
                </a:lnTo>
                <a:lnTo>
                  <a:pt x="771" y="4742"/>
                </a:lnTo>
                <a:lnTo>
                  <a:pt x="1008" y="4683"/>
                </a:lnTo>
                <a:lnTo>
                  <a:pt x="1245" y="4623"/>
                </a:lnTo>
                <a:lnTo>
                  <a:pt x="1423" y="4446"/>
                </a:lnTo>
                <a:lnTo>
                  <a:pt x="1542" y="4327"/>
                </a:lnTo>
                <a:lnTo>
                  <a:pt x="1542" y="4149"/>
                </a:lnTo>
                <a:lnTo>
                  <a:pt x="1542" y="3853"/>
                </a:lnTo>
                <a:lnTo>
                  <a:pt x="1542" y="3734"/>
                </a:lnTo>
                <a:lnTo>
                  <a:pt x="1068" y="1126"/>
                </a:lnTo>
                <a:lnTo>
                  <a:pt x="2372" y="2075"/>
                </a:lnTo>
                <a:lnTo>
                  <a:pt x="2431" y="1838"/>
                </a:lnTo>
                <a:lnTo>
                  <a:pt x="2431" y="1601"/>
                </a:lnTo>
                <a:lnTo>
                  <a:pt x="2253" y="1245"/>
                </a:lnTo>
                <a:lnTo>
                  <a:pt x="2135" y="1008"/>
                </a:lnTo>
                <a:lnTo>
                  <a:pt x="1897" y="830"/>
                </a:lnTo>
                <a:lnTo>
                  <a:pt x="1305" y="415"/>
                </a:lnTo>
                <a:lnTo>
                  <a:pt x="534" y="0"/>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6"/>
          <p:cNvSpPr/>
          <p:nvPr/>
        </p:nvSpPr>
        <p:spPr>
          <a:xfrm>
            <a:off x="8013250" y="2556925"/>
            <a:ext cx="71150" cy="77075"/>
          </a:xfrm>
          <a:custGeom>
            <a:avLst/>
            <a:gdLst/>
            <a:ahLst/>
            <a:cxnLst/>
            <a:rect l="l" t="t" r="r" b="b"/>
            <a:pathLst>
              <a:path w="2846" h="3083" extrusionOk="0">
                <a:moveTo>
                  <a:pt x="1245" y="0"/>
                </a:moveTo>
                <a:lnTo>
                  <a:pt x="712" y="60"/>
                </a:lnTo>
                <a:lnTo>
                  <a:pt x="1" y="237"/>
                </a:lnTo>
                <a:lnTo>
                  <a:pt x="2371" y="2075"/>
                </a:lnTo>
                <a:lnTo>
                  <a:pt x="2253" y="2075"/>
                </a:lnTo>
                <a:lnTo>
                  <a:pt x="2134" y="2193"/>
                </a:lnTo>
                <a:lnTo>
                  <a:pt x="1956" y="2371"/>
                </a:lnTo>
                <a:lnTo>
                  <a:pt x="1838" y="2668"/>
                </a:lnTo>
                <a:lnTo>
                  <a:pt x="1779" y="2786"/>
                </a:lnTo>
                <a:lnTo>
                  <a:pt x="1838" y="2905"/>
                </a:lnTo>
                <a:lnTo>
                  <a:pt x="2016" y="3023"/>
                </a:lnTo>
                <a:lnTo>
                  <a:pt x="2194" y="3082"/>
                </a:lnTo>
                <a:lnTo>
                  <a:pt x="2312" y="3082"/>
                </a:lnTo>
                <a:lnTo>
                  <a:pt x="2490" y="3023"/>
                </a:lnTo>
                <a:lnTo>
                  <a:pt x="2608" y="2905"/>
                </a:lnTo>
                <a:lnTo>
                  <a:pt x="2727" y="2727"/>
                </a:lnTo>
                <a:lnTo>
                  <a:pt x="2846" y="2549"/>
                </a:lnTo>
                <a:lnTo>
                  <a:pt x="2846" y="2371"/>
                </a:lnTo>
                <a:lnTo>
                  <a:pt x="2846" y="2253"/>
                </a:lnTo>
                <a:lnTo>
                  <a:pt x="2786" y="2134"/>
                </a:lnTo>
                <a:lnTo>
                  <a:pt x="2608" y="1956"/>
                </a:lnTo>
                <a:lnTo>
                  <a:pt x="2549" y="1897"/>
                </a:lnTo>
                <a:lnTo>
                  <a:pt x="890" y="593"/>
                </a:lnTo>
                <a:lnTo>
                  <a:pt x="2194" y="474"/>
                </a:lnTo>
                <a:lnTo>
                  <a:pt x="2075" y="297"/>
                </a:lnTo>
                <a:lnTo>
                  <a:pt x="1897" y="178"/>
                </a:lnTo>
                <a:lnTo>
                  <a:pt x="1660" y="60"/>
                </a:lnTo>
                <a:lnTo>
                  <a:pt x="1482" y="0"/>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6"/>
          <p:cNvSpPr/>
          <p:nvPr/>
        </p:nvSpPr>
        <p:spPr>
          <a:xfrm>
            <a:off x="7878400" y="2321325"/>
            <a:ext cx="102275" cy="80025"/>
          </a:xfrm>
          <a:custGeom>
            <a:avLst/>
            <a:gdLst/>
            <a:ahLst/>
            <a:cxnLst/>
            <a:rect l="l" t="t" r="r" b="b"/>
            <a:pathLst>
              <a:path w="4091" h="3201" extrusionOk="0">
                <a:moveTo>
                  <a:pt x="3853" y="237"/>
                </a:moveTo>
                <a:lnTo>
                  <a:pt x="3794" y="415"/>
                </a:lnTo>
                <a:lnTo>
                  <a:pt x="1601" y="534"/>
                </a:lnTo>
                <a:lnTo>
                  <a:pt x="1601" y="356"/>
                </a:lnTo>
                <a:lnTo>
                  <a:pt x="3853" y="237"/>
                </a:lnTo>
                <a:close/>
                <a:moveTo>
                  <a:pt x="4091" y="0"/>
                </a:moveTo>
                <a:lnTo>
                  <a:pt x="1423" y="119"/>
                </a:lnTo>
                <a:lnTo>
                  <a:pt x="1068" y="2252"/>
                </a:lnTo>
                <a:lnTo>
                  <a:pt x="653" y="2312"/>
                </a:lnTo>
                <a:lnTo>
                  <a:pt x="356" y="2371"/>
                </a:lnTo>
                <a:lnTo>
                  <a:pt x="119" y="2489"/>
                </a:lnTo>
                <a:lnTo>
                  <a:pt x="1" y="2667"/>
                </a:lnTo>
                <a:lnTo>
                  <a:pt x="1" y="2786"/>
                </a:lnTo>
                <a:lnTo>
                  <a:pt x="1" y="2964"/>
                </a:lnTo>
                <a:lnTo>
                  <a:pt x="179" y="3082"/>
                </a:lnTo>
                <a:lnTo>
                  <a:pt x="356" y="3141"/>
                </a:lnTo>
                <a:lnTo>
                  <a:pt x="593" y="3201"/>
                </a:lnTo>
                <a:lnTo>
                  <a:pt x="771" y="3201"/>
                </a:lnTo>
                <a:lnTo>
                  <a:pt x="1068" y="3141"/>
                </a:lnTo>
                <a:lnTo>
                  <a:pt x="1186" y="3023"/>
                </a:lnTo>
                <a:lnTo>
                  <a:pt x="1186" y="2964"/>
                </a:lnTo>
                <a:lnTo>
                  <a:pt x="1542" y="830"/>
                </a:lnTo>
                <a:lnTo>
                  <a:pt x="3735" y="711"/>
                </a:lnTo>
                <a:lnTo>
                  <a:pt x="3735" y="711"/>
                </a:lnTo>
                <a:lnTo>
                  <a:pt x="3498" y="2193"/>
                </a:lnTo>
                <a:lnTo>
                  <a:pt x="3083" y="2193"/>
                </a:lnTo>
                <a:lnTo>
                  <a:pt x="2787" y="2312"/>
                </a:lnTo>
                <a:lnTo>
                  <a:pt x="2609" y="2430"/>
                </a:lnTo>
                <a:lnTo>
                  <a:pt x="2431" y="2549"/>
                </a:lnTo>
                <a:lnTo>
                  <a:pt x="2431" y="2727"/>
                </a:lnTo>
                <a:lnTo>
                  <a:pt x="2490" y="2904"/>
                </a:lnTo>
                <a:lnTo>
                  <a:pt x="2609" y="3023"/>
                </a:lnTo>
                <a:lnTo>
                  <a:pt x="2787" y="3082"/>
                </a:lnTo>
                <a:lnTo>
                  <a:pt x="3024" y="3141"/>
                </a:lnTo>
                <a:lnTo>
                  <a:pt x="3201" y="3141"/>
                </a:lnTo>
                <a:lnTo>
                  <a:pt x="3498" y="3082"/>
                </a:lnTo>
                <a:lnTo>
                  <a:pt x="3616" y="2964"/>
                </a:lnTo>
                <a:lnTo>
                  <a:pt x="3616" y="2904"/>
                </a:lnTo>
                <a:lnTo>
                  <a:pt x="4091" y="0"/>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6"/>
          <p:cNvSpPr/>
          <p:nvPr/>
        </p:nvSpPr>
        <p:spPr>
          <a:xfrm>
            <a:off x="7771725" y="2553950"/>
            <a:ext cx="63725" cy="91900"/>
          </a:xfrm>
          <a:custGeom>
            <a:avLst/>
            <a:gdLst/>
            <a:ahLst/>
            <a:cxnLst/>
            <a:rect l="l" t="t" r="r" b="b"/>
            <a:pathLst>
              <a:path w="2549" h="3676" extrusionOk="0">
                <a:moveTo>
                  <a:pt x="1067" y="297"/>
                </a:moveTo>
                <a:lnTo>
                  <a:pt x="1126" y="356"/>
                </a:lnTo>
                <a:lnTo>
                  <a:pt x="297" y="1720"/>
                </a:lnTo>
                <a:lnTo>
                  <a:pt x="178" y="1660"/>
                </a:lnTo>
                <a:lnTo>
                  <a:pt x="1067" y="297"/>
                </a:lnTo>
                <a:close/>
                <a:moveTo>
                  <a:pt x="1008" y="1"/>
                </a:moveTo>
                <a:lnTo>
                  <a:pt x="0" y="1660"/>
                </a:lnTo>
                <a:lnTo>
                  <a:pt x="1126" y="2787"/>
                </a:lnTo>
                <a:lnTo>
                  <a:pt x="949" y="3024"/>
                </a:lnTo>
                <a:lnTo>
                  <a:pt x="889" y="3201"/>
                </a:lnTo>
                <a:lnTo>
                  <a:pt x="830" y="3379"/>
                </a:lnTo>
                <a:lnTo>
                  <a:pt x="889" y="3557"/>
                </a:lnTo>
                <a:lnTo>
                  <a:pt x="949" y="3616"/>
                </a:lnTo>
                <a:lnTo>
                  <a:pt x="1067" y="3676"/>
                </a:lnTo>
                <a:lnTo>
                  <a:pt x="1186" y="3616"/>
                </a:lnTo>
                <a:lnTo>
                  <a:pt x="1363" y="3557"/>
                </a:lnTo>
                <a:lnTo>
                  <a:pt x="1541" y="3320"/>
                </a:lnTo>
                <a:lnTo>
                  <a:pt x="1601" y="3142"/>
                </a:lnTo>
                <a:lnTo>
                  <a:pt x="1601" y="3024"/>
                </a:lnTo>
                <a:lnTo>
                  <a:pt x="1601" y="2964"/>
                </a:lnTo>
                <a:lnTo>
                  <a:pt x="474" y="1897"/>
                </a:lnTo>
                <a:lnTo>
                  <a:pt x="1304" y="534"/>
                </a:lnTo>
                <a:lnTo>
                  <a:pt x="2075" y="1305"/>
                </a:lnTo>
                <a:lnTo>
                  <a:pt x="1897" y="1542"/>
                </a:lnTo>
                <a:lnTo>
                  <a:pt x="1838" y="1779"/>
                </a:lnTo>
                <a:lnTo>
                  <a:pt x="1838" y="1957"/>
                </a:lnTo>
                <a:lnTo>
                  <a:pt x="1838" y="2075"/>
                </a:lnTo>
                <a:lnTo>
                  <a:pt x="1956" y="2135"/>
                </a:lnTo>
                <a:lnTo>
                  <a:pt x="2075" y="2194"/>
                </a:lnTo>
                <a:lnTo>
                  <a:pt x="2193" y="2135"/>
                </a:lnTo>
                <a:lnTo>
                  <a:pt x="2312" y="2075"/>
                </a:lnTo>
                <a:lnTo>
                  <a:pt x="2490" y="1838"/>
                </a:lnTo>
                <a:lnTo>
                  <a:pt x="2549" y="1660"/>
                </a:lnTo>
                <a:lnTo>
                  <a:pt x="2549" y="1542"/>
                </a:lnTo>
                <a:lnTo>
                  <a:pt x="2549" y="1483"/>
                </a:lnTo>
                <a:lnTo>
                  <a:pt x="1008"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6"/>
          <p:cNvSpPr/>
          <p:nvPr/>
        </p:nvSpPr>
        <p:spPr>
          <a:xfrm>
            <a:off x="6135800" y="4421025"/>
            <a:ext cx="1956000" cy="20750"/>
          </a:xfrm>
          <a:custGeom>
            <a:avLst/>
            <a:gdLst/>
            <a:ahLst/>
            <a:cxnLst/>
            <a:rect l="l" t="t" r="r" b="b"/>
            <a:pathLst>
              <a:path w="78240" h="830" extrusionOk="0">
                <a:moveTo>
                  <a:pt x="39120" y="0"/>
                </a:moveTo>
                <a:lnTo>
                  <a:pt x="29341" y="59"/>
                </a:lnTo>
                <a:lnTo>
                  <a:pt x="19561" y="119"/>
                </a:lnTo>
                <a:lnTo>
                  <a:pt x="9781" y="237"/>
                </a:lnTo>
                <a:lnTo>
                  <a:pt x="4861" y="297"/>
                </a:lnTo>
                <a:lnTo>
                  <a:pt x="2431" y="356"/>
                </a:lnTo>
                <a:lnTo>
                  <a:pt x="1" y="415"/>
                </a:lnTo>
                <a:lnTo>
                  <a:pt x="2431" y="474"/>
                </a:lnTo>
                <a:lnTo>
                  <a:pt x="4861" y="534"/>
                </a:lnTo>
                <a:lnTo>
                  <a:pt x="9781" y="652"/>
                </a:lnTo>
                <a:lnTo>
                  <a:pt x="19561" y="771"/>
                </a:lnTo>
                <a:lnTo>
                  <a:pt x="29341" y="830"/>
                </a:lnTo>
                <a:lnTo>
                  <a:pt x="48900" y="830"/>
                </a:lnTo>
                <a:lnTo>
                  <a:pt x="58680" y="771"/>
                </a:lnTo>
                <a:lnTo>
                  <a:pt x="68460" y="652"/>
                </a:lnTo>
                <a:lnTo>
                  <a:pt x="73320" y="534"/>
                </a:lnTo>
                <a:lnTo>
                  <a:pt x="75810" y="474"/>
                </a:lnTo>
                <a:lnTo>
                  <a:pt x="78240" y="415"/>
                </a:lnTo>
                <a:lnTo>
                  <a:pt x="75810" y="356"/>
                </a:lnTo>
                <a:lnTo>
                  <a:pt x="73320" y="297"/>
                </a:lnTo>
                <a:lnTo>
                  <a:pt x="68460" y="237"/>
                </a:lnTo>
                <a:lnTo>
                  <a:pt x="58680" y="119"/>
                </a:lnTo>
                <a:lnTo>
                  <a:pt x="48900" y="0"/>
                </a:lnTo>
                <a:close/>
              </a:path>
            </a:pathLst>
          </a:custGeom>
          <a:solidFill>
            <a:srgbClr val="47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6"/>
          <p:cNvSpPr/>
          <p:nvPr/>
        </p:nvSpPr>
        <p:spPr>
          <a:xfrm>
            <a:off x="7066375" y="4197275"/>
            <a:ext cx="171925" cy="234150"/>
          </a:xfrm>
          <a:custGeom>
            <a:avLst/>
            <a:gdLst/>
            <a:ahLst/>
            <a:cxnLst/>
            <a:rect l="l" t="t" r="r" b="b"/>
            <a:pathLst>
              <a:path w="6877" h="9366" extrusionOk="0">
                <a:moveTo>
                  <a:pt x="5869" y="0"/>
                </a:moveTo>
                <a:lnTo>
                  <a:pt x="5394" y="59"/>
                </a:lnTo>
                <a:lnTo>
                  <a:pt x="4980" y="119"/>
                </a:lnTo>
                <a:lnTo>
                  <a:pt x="4328" y="297"/>
                </a:lnTo>
                <a:lnTo>
                  <a:pt x="4091" y="415"/>
                </a:lnTo>
                <a:lnTo>
                  <a:pt x="3024" y="6816"/>
                </a:lnTo>
                <a:lnTo>
                  <a:pt x="1660" y="7468"/>
                </a:lnTo>
                <a:lnTo>
                  <a:pt x="653" y="8002"/>
                </a:lnTo>
                <a:lnTo>
                  <a:pt x="297" y="8239"/>
                </a:lnTo>
                <a:lnTo>
                  <a:pt x="119" y="8417"/>
                </a:lnTo>
                <a:lnTo>
                  <a:pt x="1" y="8713"/>
                </a:lnTo>
                <a:lnTo>
                  <a:pt x="1" y="9069"/>
                </a:lnTo>
                <a:lnTo>
                  <a:pt x="1" y="9365"/>
                </a:lnTo>
                <a:lnTo>
                  <a:pt x="890" y="9306"/>
                </a:lnTo>
                <a:lnTo>
                  <a:pt x="2846" y="9069"/>
                </a:lnTo>
                <a:lnTo>
                  <a:pt x="3913" y="8891"/>
                </a:lnTo>
                <a:lnTo>
                  <a:pt x="4861" y="8713"/>
                </a:lnTo>
                <a:lnTo>
                  <a:pt x="5572" y="8535"/>
                </a:lnTo>
                <a:lnTo>
                  <a:pt x="5809" y="8417"/>
                </a:lnTo>
                <a:lnTo>
                  <a:pt x="5869" y="8357"/>
                </a:lnTo>
                <a:lnTo>
                  <a:pt x="6106" y="7528"/>
                </a:lnTo>
                <a:lnTo>
                  <a:pt x="6343" y="6283"/>
                </a:lnTo>
                <a:lnTo>
                  <a:pt x="6639" y="4623"/>
                </a:lnTo>
                <a:lnTo>
                  <a:pt x="6224" y="4268"/>
                </a:lnTo>
                <a:lnTo>
                  <a:pt x="6817" y="3912"/>
                </a:lnTo>
                <a:lnTo>
                  <a:pt x="6876" y="2727"/>
                </a:lnTo>
                <a:lnTo>
                  <a:pt x="6876" y="1482"/>
                </a:lnTo>
                <a:lnTo>
                  <a:pt x="6876" y="59"/>
                </a:lnTo>
                <a:lnTo>
                  <a:pt x="6402" y="0"/>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6"/>
          <p:cNvSpPr/>
          <p:nvPr/>
        </p:nvSpPr>
        <p:spPr>
          <a:xfrm>
            <a:off x="6313625" y="4349900"/>
            <a:ext cx="290450" cy="81525"/>
          </a:xfrm>
          <a:custGeom>
            <a:avLst/>
            <a:gdLst/>
            <a:ahLst/>
            <a:cxnLst/>
            <a:rect l="l" t="t" r="r" b="b"/>
            <a:pathLst>
              <a:path w="11618" h="3261" extrusionOk="0">
                <a:moveTo>
                  <a:pt x="593" y="0"/>
                </a:moveTo>
                <a:lnTo>
                  <a:pt x="415" y="59"/>
                </a:lnTo>
                <a:lnTo>
                  <a:pt x="297" y="178"/>
                </a:lnTo>
                <a:lnTo>
                  <a:pt x="119" y="415"/>
                </a:lnTo>
                <a:lnTo>
                  <a:pt x="1" y="771"/>
                </a:lnTo>
                <a:lnTo>
                  <a:pt x="356" y="1008"/>
                </a:lnTo>
                <a:lnTo>
                  <a:pt x="830" y="1245"/>
                </a:lnTo>
                <a:lnTo>
                  <a:pt x="1838" y="1660"/>
                </a:lnTo>
                <a:lnTo>
                  <a:pt x="2905" y="2015"/>
                </a:lnTo>
                <a:lnTo>
                  <a:pt x="4031" y="2312"/>
                </a:lnTo>
                <a:lnTo>
                  <a:pt x="5928" y="2786"/>
                </a:lnTo>
                <a:lnTo>
                  <a:pt x="6758" y="2964"/>
                </a:lnTo>
                <a:lnTo>
                  <a:pt x="7410" y="2608"/>
                </a:lnTo>
                <a:lnTo>
                  <a:pt x="7824" y="3142"/>
                </a:lnTo>
                <a:lnTo>
                  <a:pt x="8358" y="3201"/>
                </a:lnTo>
                <a:lnTo>
                  <a:pt x="8951" y="3260"/>
                </a:lnTo>
                <a:lnTo>
                  <a:pt x="10195" y="3260"/>
                </a:lnTo>
                <a:lnTo>
                  <a:pt x="11618" y="3142"/>
                </a:lnTo>
                <a:lnTo>
                  <a:pt x="11618" y="2845"/>
                </a:lnTo>
                <a:lnTo>
                  <a:pt x="11618" y="2430"/>
                </a:lnTo>
                <a:lnTo>
                  <a:pt x="11440" y="1660"/>
                </a:lnTo>
                <a:lnTo>
                  <a:pt x="11144" y="771"/>
                </a:lnTo>
                <a:lnTo>
                  <a:pt x="9662" y="415"/>
                </a:lnTo>
                <a:lnTo>
                  <a:pt x="5217" y="178"/>
                </a:lnTo>
                <a:lnTo>
                  <a:pt x="2134" y="59"/>
                </a:lnTo>
                <a:lnTo>
                  <a:pt x="1067" y="0"/>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6"/>
          <p:cNvSpPr/>
          <p:nvPr/>
        </p:nvSpPr>
        <p:spPr>
          <a:xfrm>
            <a:off x="7125650" y="4185400"/>
            <a:ext cx="59300" cy="81525"/>
          </a:xfrm>
          <a:custGeom>
            <a:avLst/>
            <a:gdLst/>
            <a:ahLst/>
            <a:cxnLst/>
            <a:rect l="l" t="t" r="r" b="b"/>
            <a:pathLst>
              <a:path w="2372" h="3261" extrusionOk="0">
                <a:moveTo>
                  <a:pt x="830" y="1"/>
                </a:moveTo>
                <a:lnTo>
                  <a:pt x="1" y="2372"/>
                </a:lnTo>
                <a:lnTo>
                  <a:pt x="1660" y="2905"/>
                </a:lnTo>
                <a:lnTo>
                  <a:pt x="1779" y="3083"/>
                </a:lnTo>
                <a:lnTo>
                  <a:pt x="1897" y="3202"/>
                </a:lnTo>
                <a:lnTo>
                  <a:pt x="2075" y="3261"/>
                </a:lnTo>
                <a:lnTo>
                  <a:pt x="2134" y="3202"/>
                </a:lnTo>
                <a:lnTo>
                  <a:pt x="2194" y="3142"/>
                </a:lnTo>
                <a:lnTo>
                  <a:pt x="2253" y="2905"/>
                </a:lnTo>
                <a:lnTo>
                  <a:pt x="2312" y="2076"/>
                </a:lnTo>
                <a:lnTo>
                  <a:pt x="2371" y="949"/>
                </a:lnTo>
                <a:lnTo>
                  <a:pt x="830" y="1"/>
                </a:lnTo>
                <a:close/>
              </a:path>
            </a:pathLst>
          </a:custGeom>
          <a:solidFill>
            <a:srgbClr val="767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6"/>
          <p:cNvSpPr/>
          <p:nvPr/>
        </p:nvSpPr>
        <p:spPr>
          <a:xfrm>
            <a:off x="6535900" y="4308400"/>
            <a:ext cx="68175" cy="72625"/>
          </a:xfrm>
          <a:custGeom>
            <a:avLst/>
            <a:gdLst/>
            <a:ahLst/>
            <a:cxnLst/>
            <a:rect l="l" t="t" r="r" b="b"/>
            <a:pathLst>
              <a:path w="2727" h="2905" extrusionOk="0">
                <a:moveTo>
                  <a:pt x="534" y="1"/>
                </a:moveTo>
                <a:lnTo>
                  <a:pt x="178" y="1779"/>
                </a:lnTo>
                <a:lnTo>
                  <a:pt x="237" y="1838"/>
                </a:lnTo>
                <a:lnTo>
                  <a:pt x="237" y="1957"/>
                </a:lnTo>
                <a:lnTo>
                  <a:pt x="178" y="2134"/>
                </a:lnTo>
                <a:lnTo>
                  <a:pt x="0" y="2371"/>
                </a:lnTo>
                <a:lnTo>
                  <a:pt x="652" y="2609"/>
                </a:lnTo>
                <a:lnTo>
                  <a:pt x="1364" y="2786"/>
                </a:lnTo>
                <a:lnTo>
                  <a:pt x="2134" y="2905"/>
                </a:lnTo>
                <a:lnTo>
                  <a:pt x="2431" y="1779"/>
                </a:lnTo>
                <a:lnTo>
                  <a:pt x="2727" y="653"/>
                </a:lnTo>
                <a:lnTo>
                  <a:pt x="534" y="1"/>
                </a:lnTo>
                <a:close/>
              </a:path>
            </a:pathLst>
          </a:custGeom>
          <a:solidFill>
            <a:srgbClr val="767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6"/>
          <p:cNvSpPr/>
          <p:nvPr/>
        </p:nvSpPr>
        <p:spPr>
          <a:xfrm>
            <a:off x="6515150" y="3425250"/>
            <a:ext cx="478650" cy="948375"/>
          </a:xfrm>
          <a:custGeom>
            <a:avLst/>
            <a:gdLst/>
            <a:ahLst/>
            <a:cxnLst/>
            <a:rect l="l" t="t" r="r" b="b"/>
            <a:pathLst>
              <a:path w="19146" h="37935" extrusionOk="0">
                <a:moveTo>
                  <a:pt x="11855" y="1"/>
                </a:moveTo>
                <a:lnTo>
                  <a:pt x="3675" y="17249"/>
                </a:lnTo>
                <a:lnTo>
                  <a:pt x="3498" y="17664"/>
                </a:lnTo>
                <a:lnTo>
                  <a:pt x="3438" y="18078"/>
                </a:lnTo>
                <a:lnTo>
                  <a:pt x="1" y="36690"/>
                </a:lnTo>
                <a:lnTo>
                  <a:pt x="4327" y="37935"/>
                </a:lnTo>
                <a:lnTo>
                  <a:pt x="8773" y="19264"/>
                </a:lnTo>
                <a:lnTo>
                  <a:pt x="19145" y="5572"/>
                </a:lnTo>
                <a:lnTo>
                  <a:pt x="11855" y="1"/>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6778900" y="3451925"/>
            <a:ext cx="414950" cy="815000"/>
          </a:xfrm>
          <a:custGeom>
            <a:avLst/>
            <a:gdLst/>
            <a:ahLst/>
            <a:cxnLst/>
            <a:rect l="l" t="t" r="r" b="b"/>
            <a:pathLst>
              <a:path w="16598" h="32600" extrusionOk="0">
                <a:moveTo>
                  <a:pt x="1483" y="0"/>
                </a:moveTo>
                <a:lnTo>
                  <a:pt x="1" y="20923"/>
                </a:lnTo>
                <a:lnTo>
                  <a:pt x="60" y="21398"/>
                </a:lnTo>
                <a:lnTo>
                  <a:pt x="179" y="21812"/>
                </a:lnTo>
                <a:lnTo>
                  <a:pt x="416" y="22168"/>
                </a:lnTo>
                <a:lnTo>
                  <a:pt x="772" y="22524"/>
                </a:lnTo>
                <a:lnTo>
                  <a:pt x="14286" y="32600"/>
                </a:lnTo>
                <a:lnTo>
                  <a:pt x="16597" y="29340"/>
                </a:lnTo>
                <a:lnTo>
                  <a:pt x="4802" y="18967"/>
                </a:lnTo>
                <a:lnTo>
                  <a:pt x="10255" y="3379"/>
                </a:lnTo>
                <a:lnTo>
                  <a:pt x="1483" y="0"/>
                </a:lnTo>
                <a:close/>
              </a:path>
            </a:pathLst>
          </a:custGeom>
          <a:solidFill>
            <a:srgbClr val="56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6737425" y="3158525"/>
            <a:ext cx="139300" cy="228225"/>
          </a:xfrm>
          <a:custGeom>
            <a:avLst/>
            <a:gdLst/>
            <a:ahLst/>
            <a:cxnLst/>
            <a:rect l="l" t="t" r="r" b="b"/>
            <a:pathLst>
              <a:path w="5572" h="9129" extrusionOk="0">
                <a:moveTo>
                  <a:pt x="2905" y="1"/>
                </a:moveTo>
                <a:lnTo>
                  <a:pt x="0" y="653"/>
                </a:lnTo>
                <a:lnTo>
                  <a:pt x="2371" y="8595"/>
                </a:lnTo>
                <a:lnTo>
                  <a:pt x="2490" y="8891"/>
                </a:lnTo>
                <a:lnTo>
                  <a:pt x="2727" y="9069"/>
                </a:lnTo>
                <a:lnTo>
                  <a:pt x="3023" y="9128"/>
                </a:lnTo>
                <a:lnTo>
                  <a:pt x="3320" y="9128"/>
                </a:lnTo>
                <a:lnTo>
                  <a:pt x="5038" y="8536"/>
                </a:lnTo>
                <a:lnTo>
                  <a:pt x="5335" y="8417"/>
                </a:lnTo>
                <a:lnTo>
                  <a:pt x="5513" y="8180"/>
                </a:lnTo>
                <a:lnTo>
                  <a:pt x="5572" y="7884"/>
                </a:lnTo>
                <a:lnTo>
                  <a:pt x="5513" y="7587"/>
                </a:lnTo>
                <a:lnTo>
                  <a:pt x="2905" y="1"/>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6681125" y="2991075"/>
            <a:ext cx="117075" cy="170450"/>
          </a:xfrm>
          <a:custGeom>
            <a:avLst/>
            <a:gdLst/>
            <a:ahLst/>
            <a:cxnLst/>
            <a:rect l="l" t="t" r="r" b="b"/>
            <a:pathLst>
              <a:path w="4683" h="6818" extrusionOk="0">
                <a:moveTo>
                  <a:pt x="415" y="1"/>
                </a:moveTo>
                <a:lnTo>
                  <a:pt x="119" y="119"/>
                </a:lnTo>
                <a:lnTo>
                  <a:pt x="0" y="357"/>
                </a:lnTo>
                <a:lnTo>
                  <a:pt x="0" y="712"/>
                </a:lnTo>
                <a:lnTo>
                  <a:pt x="0" y="1483"/>
                </a:lnTo>
                <a:lnTo>
                  <a:pt x="119" y="2431"/>
                </a:lnTo>
                <a:lnTo>
                  <a:pt x="356" y="3320"/>
                </a:lnTo>
                <a:lnTo>
                  <a:pt x="652" y="4031"/>
                </a:lnTo>
                <a:lnTo>
                  <a:pt x="1008" y="4565"/>
                </a:lnTo>
                <a:lnTo>
                  <a:pt x="1304" y="4980"/>
                </a:lnTo>
                <a:lnTo>
                  <a:pt x="1600" y="5276"/>
                </a:lnTo>
                <a:lnTo>
                  <a:pt x="1837" y="5454"/>
                </a:lnTo>
                <a:lnTo>
                  <a:pt x="2075" y="5572"/>
                </a:lnTo>
                <a:lnTo>
                  <a:pt x="2430" y="6817"/>
                </a:lnTo>
                <a:lnTo>
                  <a:pt x="4683" y="6284"/>
                </a:lnTo>
                <a:lnTo>
                  <a:pt x="4327" y="4802"/>
                </a:lnTo>
                <a:lnTo>
                  <a:pt x="4386" y="4683"/>
                </a:lnTo>
                <a:lnTo>
                  <a:pt x="4445" y="4565"/>
                </a:lnTo>
                <a:lnTo>
                  <a:pt x="4564" y="4091"/>
                </a:lnTo>
                <a:lnTo>
                  <a:pt x="4683" y="2905"/>
                </a:lnTo>
                <a:lnTo>
                  <a:pt x="4683" y="1720"/>
                </a:lnTo>
                <a:lnTo>
                  <a:pt x="4683" y="1246"/>
                </a:lnTo>
                <a:lnTo>
                  <a:pt x="4327" y="1068"/>
                </a:lnTo>
                <a:lnTo>
                  <a:pt x="4149" y="1009"/>
                </a:lnTo>
                <a:lnTo>
                  <a:pt x="3556" y="2846"/>
                </a:lnTo>
                <a:lnTo>
                  <a:pt x="2964" y="771"/>
                </a:lnTo>
                <a:lnTo>
                  <a:pt x="711" y="1838"/>
                </a:lnTo>
                <a:lnTo>
                  <a:pt x="415" y="1"/>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6734450" y="3139275"/>
            <a:ext cx="78575" cy="44475"/>
          </a:xfrm>
          <a:custGeom>
            <a:avLst/>
            <a:gdLst/>
            <a:ahLst/>
            <a:cxnLst/>
            <a:rect l="l" t="t" r="r" b="b"/>
            <a:pathLst>
              <a:path w="3143" h="1779" extrusionOk="0">
                <a:moveTo>
                  <a:pt x="2668" y="0"/>
                </a:moveTo>
                <a:lnTo>
                  <a:pt x="1" y="593"/>
                </a:lnTo>
                <a:lnTo>
                  <a:pt x="356" y="1778"/>
                </a:lnTo>
                <a:lnTo>
                  <a:pt x="3142" y="1186"/>
                </a:lnTo>
                <a:lnTo>
                  <a:pt x="2668" y="0"/>
                </a:lnTo>
                <a:close/>
              </a:path>
            </a:pathLst>
          </a:custGeom>
          <a:solidFill>
            <a:srgbClr val="C1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6"/>
          <p:cNvSpPr/>
          <p:nvPr/>
        </p:nvSpPr>
        <p:spPr>
          <a:xfrm>
            <a:off x="6851525" y="2668050"/>
            <a:ext cx="283050" cy="377875"/>
          </a:xfrm>
          <a:custGeom>
            <a:avLst/>
            <a:gdLst/>
            <a:ahLst/>
            <a:cxnLst/>
            <a:rect l="l" t="t" r="r" b="b"/>
            <a:pathLst>
              <a:path w="11322" h="15115" extrusionOk="0">
                <a:moveTo>
                  <a:pt x="5690" y="1"/>
                </a:moveTo>
                <a:lnTo>
                  <a:pt x="4861" y="60"/>
                </a:lnTo>
                <a:lnTo>
                  <a:pt x="4031" y="238"/>
                </a:lnTo>
                <a:lnTo>
                  <a:pt x="3201" y="534"/>
                </a:lnTo>
                <a:lnTo>
                  <a:pt x="2430" y="949"/>
                </a:lnTo>
                <a:lnTo>
                  <a:pt x="1719" y="1542"/>
                </a:lnTo>
                <a:lnTo>
                  <a:pt x="1364" y="1897"/>
                </a:lnTo>
                <a:lnTo>
                  <a:pt x="1008" y="2253"/>
                </a:lnTo>
                <a:lnTo>
                  <a:pt x="712" y="2609"/>
                </a:lnTo>
                <a:lnTo>
                  <a:pt x="474" y="3024"/>
                </a:lnTo>
                <a:lnTo>
                  <a:pt x="178" y="3557"/>
                </a:lnTo>
                <a:lnTo>
                  <a:pt x="60" y="4150"/>
                </a:lnTo>
                <a:lnTo>
                  <a:pt x="0" y="4683"/>
                </a:lnTo>
                <a:lnTo>
                  <a:pt x="0" y="5276"/>
                </a:lnTo>
                <a:lnTo>
                  <a:pt x="119" y="5928"/>
                </a:lnTo>
                <a:lnTo>
                  <a:pt x="297" y="6521"/>
                </a:lnTo>
                <a:lnTo>
                  <a:pt x="474" y="7054"/>
                </a:lnTo>
                <a:lnTo>
                  <a:pt x="712" y="7587"/>
                </a:lnTo>
                <a:lnTo>
                  <a:pt x="1067" y="8299"/>
                </a:lnTo>
                <a:lnTo>
                  <a:pt x="1245" y="8536"/>
                </a:lnTo>
                <a:lnTo>
                  <a:pt x="1067" y="10907"/>
                </a:lnTo>
                <a:lnTo>
                  <a:pt x="1541" y="11025"/>
                </a:lnTo>
                <a:lnTo>
                  <a:pt x="1956" y="10966"/>
                </a:lnTo>
                <a:lnTo>
                  <a:pt x="2134" y="10907"/>
                </a:lnTo>
                <a:lnTo>
                  <a:pt x="2253" y="10907"/>
                </a:lnTo>
                <a:lnTo>
                  <a:pt x="4090" y="13100"/>
                </a:lnTo>
                <a:lnTo>
                  <a:pt x="4446" y="13040"/>
                </a:lnTo>
                <a:lnTo>
                  <a:pt x="4801" y="12922"/>
                </a:lnTo>
                <a:lnTo>
                  <a:pt x="5216" y="12685"/>
                </a:lnTo>
                <a:lnTo>
                  <a:pt x="5513" y="12507"/>
                </a:lnTo>
                <a:lnTo>
                  <a:pt x="6046" y="12092"/>
                </a:lnTo>
                <a:lnTo>
                  <a:pt x="6224" y="11855"/>
                </a:lnTo>
                <a:lnTo>
                  <a:pt x="7350" y="15115"/>
                </a:lnTo>
                <a:lnTo>
                  <a:pt x="11321" y="12448"/>
                </a:lnTo>
                <a:lnTo>
                  <a:pt x="9306" y="9069"/>
                </a:lnTo>
                <a:lnTo>
                  <a:pt x="9247" y="9010"/>
                </a:lnTo>
                <a:lnTo>
                  <a:pt x="9365" y="8417"/>
                </a:lnTo>
                <a:lnTo>
                  <a:pt x="9662" y="6995"/>
                </a:lnTo>
                <a:lnTo>
                  <a:pt x="9780" y="6165"/>
                </a:lnTo>
                <a:lnTo>
                  <a:pt x="9839" y="5335"/>
                </a:lnTo>
                <a:lnTo>
                  <a:pt x="9899" y="4565"/>
                </a:lnTo>
                <a:lnTo>
                  <a:pt x="9839" y="3913"/>
                </a:lnTo>
                <a:lnTo>
                  <a:pt x="9721" y="3379"/>
                </a:lnTo>
                <a:lnTo>
                  <a:pt x="9543" y="2786"/>
                </a:lnTo>
                <a:lnTo>
                  <a:pt x="9247" y="2194"/>
                </a:lnTo>
                <a:lnTo>
                  <a:pt x="8891" y="1660"/>
                </a:lnTo>
                <a:lnTo>
                  <a:pt x="8417" y="1127"/>
                </a:lnTo>
                <a:lnTo>
                  <a:pt x="7883" y="712"/>
                </a:lnTo>
                <a:lnTo>
                  <a:pt x="7231" y="356"/>
                </a:lnTo>
                <a:lnTo>
                  <a:pt x="6876" y="238"/>
                </a:lnTo>
                <a:lnTo>
                  <a:pt x="6520" y="119"/>
                </a:lnTo>
                <a:lnTo>
                  <a:pt x="6105" y="60"/>
                </a:lnTo>
                <a:lnTo>
                  <a:pt x="5690"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6"/>
          <p:cNvSpPr/>
          <p:nvPr/>
        </p:nvSpPr>
        <p:spPr>
          <a:xfrm>
            <a:off x="6851525" y="2668050"/>
            <a:ext cx="247475" cy="226750"/>
          </a:xfrm>
          <a:custGeom>
            <a:avLst/>
            <a:gdLst/>
            <a:ahLst/>
            <a:cxnLst/>
            <a:rect l="l" t="t" r="r" b="b"/>
            <a:pathLst>
              <a:path w="9899" h="9070" extrusionOk="0">
                <a:moveTo>
                  <a:pt x="5690" y="1"/>
                </a:moveTo>
                <a:lnTo>
                  <a:pt x="4861" y="60"/>
                </a:lnTo>
                <a:lnTo>
                  <a:pt x="4031" y="238"/>
                </a:lnTo>
                <a:lnTo>
                  <a:pt x="3201" y="534"/>
                </a:lnTo>
                <a:lnTo>
                  <a:pt x="2430" y="949"/>
                </a:lnTo>
                <a:lnTo>
                  <a:pt x="1719" y="1542"/>
                </a:lnTo>
                <a:lnTo>
                  <a:pt x="1364" y="1897"/>
                </a:lnTo>
                <a:lnTo>
                  <a:pt x="1008" y="2253"/>
                </a:lnTo>
                <a:lnTo>
                  <a:pt x="712" y="2609"/>
                </a:lnTo>
                <a:lnTo>
                  <a:pt x="474" y="3024"/>
                </a:lnTo>
                <a:lnTo>
                  <a:pt x="178" y="3557"/>
                </a:lnTo>
                <a:lnTo>
                  <a:pt x="60" y="4150"/>
                </a:lnTo>
                <a:lnTo>
                  <a:pt x="0" y="4683"/>
                </a:lnTo>
                <a:lnTo>
                  <a:pt x="0" y="5276"/>
                </a:lnTo>
                <a:lnTo>
                  <a:pt x="771" y="4742"/>
                </a:lnTo>
                <a:lnTo>
                  <a:pt x="1719" y="4150"/>
                </a:lnTo>
                <a:lnTo>
                  <a:pt x="2549" y="3735"/>
                </a:lnTo>
                <a:lnTo>
                  <a:pt x="2905" y="3616"/>
                </a:lnTo>
                <a:lnTo>
                  <a:pt x="3142" y="3557"/>
                </a:lnTo>
                <a:lnTo>
                  <a:pt x="3320" y="3616"/>
                </a:lnTo>
                <a:lnTo>
                  <a:pt x="3379" y="3676"/>
                </a:lnTo>
                <a:lnTo>
                  <a:pt x="3557" y="3913"/>
                </a:lnTo>
                <a:lnTo>
                  <a:pt x="3675" y="4209"/>
                </a:lnTo>
                <a:lnTo>
                  <a:pt x="3734" y="4565"/>
                </a:lnTo>
                <a:lnTo>
                  <a:pt x="3912" y="5335"/>
                </a:lnTo>
                <a:lnTo>
                  <a:pt x="3972" y="5631"/>
                </a:lnTo>
                <a:lnTo>
                  <a:pt x="4149" y="5869"/>
                </a:lnTo>
                <a:lnTo>
                  <a:pt x="4386" y="5987"/>
                </a:lnTo>
                <a:lnTo>
                  <a:pt x="4624" y="6046"/>
                </a:lnTo>
                <a:lnTo>
                  <a:pt x="5098" y="5987"/>
                </a:lnTo>
                <a:lnTo>
                  <a:pt x="5513" y="5928"/>
                </a:lnTo>
                <a:lnTo>
                  <a:pt x="5690" y="5928"/>
                </a:lnTo>
                <a:lnTo>
                  <a:pt x="5868" y="6046"/>
                </a:lnTo>
                <a:lnTo>
                  <a:pt x="5987" y="6224"/>
                </a:lnTo>
                <a:lnTo>
                  <a:pt x="6165" y="6521"/>
                </a:lnTo>
                <a:lnTo>
                  <a:pt x="6461" y="7350"/>
                </a:lnTo>
                <a:lnTo>
                  <a:pt x="6757" y="8536"/>
                </a:lnTo>
                <a:lnTo>
                  <a:pt x="7054" y="8358"/>
                </a:lnTo>
                <a:lnTo>
                  <a:pt x="7054" y="8002"/>
                </a:lnTo>
                <a:lnTo>
                  <a:pt x="7054" y="7113"/>
                </a:lnTo>
                <a:lnTo>
                  <a:pt x="7054" y="6698"/>
                </a:lnTo>
                <a:lnTo>
                  <a:pt x="7172" y="6283"/>
                </a:lnTo>
                <a:lnTo>
                  <a:pt x="7291" y="5928"/>
                </a:lnTo>
                <a:lnTo>
                  <a:pt x="7350" y="5869"/>
                </a:lnTo>
                <a:lnTo>
                  <a:pt x="7469" y="5809"/>
                </a:lnTo>
                <a:lnTo>
                  <a:pt x="7706" y="5809"/>
                </a:lnTo>
                <a:lnTo>
                  <a:pt x="7883" y="5869"/>
                </a:lnTo>
                <a:lnTo>
                  <a:pt x="8121" y="6046"/>
                </a:lnTo>
                <a:lnTo>
                  <a:pt x="8239" y="6343"/>
                </a:lnTo>
                <a:lnTo>
                  <a:pt x="8358" y="6580"/>
                </a:lnTo>
                <a:lnTo>
                  <a:pt x="8417" y="6876"/>
                </a:lnTo>
                <a:lnTo>
                  <a:pt x="8417" y="7113"/>
                </a:lnTo>
                <a:lnTo>
                  <a:pt x="8358" y="7350"/>
                </a:lnTo>
                <a:lnTo>
                  <a:pt x="8061" y="7884"/>
                </a:lnTo>
                <a:lnTo>
                  <a:pt x="8417" y="8358"/>
                </a:lnTo>
                <a:lnTo>
                  <a:pt x="8832" y="8714"/>
                </a:lnTo>
                <a:lnTo>
                  <a:pt x="9306" y="9069"/>
                </a:lnTo>
                <a:lnTo>
                  <a:pt x="9247" y="9010"/>
                </a:lnTo>
                <a:lnTo>
                  <a:pt x="9365" y="8417"/>
                </a:lnTo>
                <a:lnTo>
                  <a:pt x="9662" y="6995"/>
                </a:lnTo>
                <a:lnTo>
                  <a:pt x="9780" y="6165"/>
                </a:lnTo>
                <a:lnTo>
                  <a:pt x="9839" y="5335"/>
                </a:lnTo>
                <a:lnTo>
                  <a:pt x="9899" y="4565"/>
                </a:lnTo>
                <a:lnTo>
                  <a:pt x="9839" y="3913"/>
                </a:lnTo>
                <a:lnTo>
                  <a:pt x="9721" y="3379"/>
                </a:lnTo>
                <a:lnTo>
                  <a:pt x="9543" y="2786"/>
                </a:lnTo>
                <a:lnTo>
                  <a:pt x="9247" y="2194"/>
                </a:lnTo>
                <a:lnTo>
                  <a:pt x="8891" y="1660"/>
                </a:lnTo>
                <a:lnTo>
                  <a:pt x="8417" y="1127"/>
                </a:lnTo>
                <a:lnTo>
                  <a:pt x="7883" y="712"/>
                </a:lnTo>
                <a:lnTo>
                  <a:pt x="7231" y="356"/>
                </a:lnTo>
                <a:lnTo>
                  <a:pt x="6876" y="238"/>
                </a:lnTo>
                <a:lnTo>
                  <a:pt x="6520" y="119"/>
                </a:lnTo>
                <a:lnTo>
                  <a:pt x="6105" y="60"/>
                </a:lnTo>
                <a:lnTo>
                  <a:pt x="5690"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6770025" y="2977750"/>
            <a:ext cx="428250" cy="660900"/>
          </a:xfrm>
          <a:custGeom>
            <a:avLst/>
            <a:gdLst/>
            <a:ahLst/>
            <a:cxnLst/>
            <a:rect l="l" t="t" r="r" b="b"/>
            <a:pathLst>
              <a:path w="17130" h="26436" extrusionOk="0">
                <a:moveTo>
                  <a:pt x="13870" y="0"/>
                </a:moveTo>
                <a:lnTo>
                  <a:pt x="13514" y="119"/>
                </a:lnTo>
                <a:lnTo>
                  <a:pt x="13159" y="297"/>
                </a:lnTo>
                <a:lnTo>
                  <a:pt x="12685" y="593"/>
                </a:lnTo>
                <a:lnTo>
                  <a:pt x="11973" y="1186"/>
                </a:lnTo>
                <a:lnTo>
                  <a:pt x="10195" y="2786"/>
                </a:lnTo>
                <a:lnTo>
                  <a:pt x="7943" y="4979"/>
                </a:lnTo>
                <a:lnTo>
                  <a:pt x="0" y="19916"/>
                </a:lnTo>
                <a:lnTo>
                  <a:pt x="356" y="26436"/>
                </a:lnTo>
                <a:lnTo>
                  <a:pt x="1423" y="26376"/>
                </a:lnTo>
                <a:lnTo>
                  <a:pt x="2608" y="26258"/>
                </a:lnTo>
                <a:lnTo>
                  <a:pt x="3853" y="26021"/>
                </a:lnTo>
                <a:lnTo>
                  <a:pt x="4979" y="25784"/>
                </a:lnTo>
                <a:lnTo>
                  <a:pt x="6876" y="25310"/>
                </a:lnTo>
                <a:lnTo>
                  <a:pt x="7587" y="25132"/>
                </a:lnTo>
                <a:lnTo>
                  <a:pt x="7824" y="22583"/>
                </a:lnTo>
                <a:lnTo>
                  <a:pt x="8298" y="25132"/>
                </a:lnTo>
                <a:lnTo>
                  <a:pt x="9069" y="24954"/>
                </a:lnTo>
                <a:lnTo>
                  <a:pt x="9899" y="24717"/>
                </a:lnTo>
                <a:lnTo>
                  <a:pt x="10610" y="24480"/>
                </a:lnTo>
                <a:lnTo>
                  <a:pt x="11262" y="24183"/>
                </a:lnTo>
                <a:lnTo>
                  <a:pt x="12210" y="23650"/>
                </a:lnTo>
                <a:lnTo>
                  <a:pt x="12566" y="23472"/>
                </a:lnTo>
                <a:lnTo>
                  <a:pt x="12151" y="20271"/>
                </a:lnTo>
                <a:lnTo>
                  <a:pt x="11855" y="17841"/>
                </a:lnTo>
                <a:lnTo>
                  <a:pt x="11795" y="16952"/>
                </a:lnTo>
                <a:lnTo>
                  <a:pt x="11795" y="16419"/>
                </a:lnTo>
                <a:lnTo>
                  <a:pt x="12092" y="15589"/>
                </a:lnTo>
                <a:lnTo>
                  <a:pt x="12685" y="13989"/>
                </a:lnTo>
                <a:lnTo>
                  <a:pt x="14522" y="9484"/>
                </a:lnTo>
                <a:lnTo>
                  <a:pt x="17130" y="3260"/>
                </a:lnTo>
                <a:lnTo>
                  <a:pt x="16893" y="2668"/>
                </a:lnTo>
                <a:lnTo>
                  <a:pt x="16656" y="2134"/>
                </a:lnTo>
                <a:lnTo>
                  <a:pt x="16122" y="1127"/>
                </a:lnTo>
                <a:lnTo>
                  <a:pt x="15589" y="356"/>
                </a:lnTo>
                <a:lnTo>
                  <a:pt x="15411" y="60"/>
                </a:lnTo>
                <a:lnTo>
                  <a:pt x="15174" y="60"/>
                </a:lnTo>
                <a:lnTo>
                  <a:pt x="14581" y="0"/>
                </a:lnTo>
                <a:close/>
              </a:path>
            </a:pathLst>
          </a:custGeom>
          <a:solidFill>
            <a:srgbClr val="56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6"/>
          <p:cNvSpPr/>
          <p:nvPr/>
        </p:nvSpPr>
        <p:spPr>
          <a:xfrm>
            <a:off x="6987850" y="3032575"/>
            <a:ext cx="34100" cy="38550"/>
          </a:xfrm>
          <a:custGeom>
            <a:avLst/>
            <a:gdLst/>
            <a:ahLst/>
            <a:cxnLst/>
            <a:rect l="l" t="t" r="r" b="b"/>
            <a:pathLst>
              <a:path w="1364" h="1542" extrusionOk="0">
                <a:moveTo>
                  <a:pt x="1067" y="1"/>
                </a:moveTo>
                <a:lnTo>
                  <a:pt x="771" y="60"/>
                </a:lnTo>
                <a:lnTo>
                  <a:pt x="475" y="238"/>
                </a:lnTo>
                <a:lnTo>
                  <a:pt x="237" y="534"/>
                </a:lnTo>
                <a:lnTo>
                  <a:pt x="60" y="830"/>
                </a:lnTo>
                <a:lnTo>
                  <a:pt x="0" y="1186"/>
                </a:lnTo>
                <a:lnTo>
                  <a:pt x="0" y="1542"/>
                </a:lnTo>
                <a:lnTo>
                  <a:pt x="534" y="1542"/>
                </a:lnTo>
                <a:lnTo>
                  <a:pt x="949" y="1423"/>
                </a:lnTo>
                <a:lnTo>
                  <a:pt x="1126" y="1364"/>
                </a:lnTo>
                <a:lnTo>
                  <a:pt x="1245" y="1305"/>
                </a:lnTo>
                <a:lnTo>
                  <a:pt x="1304" y="1127"/>
                </a:lnTo>
                <a:lnTo>
                  <a:pt x="1364" y="949"/>
                </a:lnTo>
                <a:lnTo>
                  <a:pt x="1245" y="534"/>
                </a:lnTo>
                <a:lnTo>
                  <a:pt x="1067" y="1"/>
                </a:lnTo>
                <a:close/>
              </a:path>
            </a:pathLst>
          </a:custGeom>
          <a:solidFill>
            <a:srgbClr val="C1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6"/>
          <p:cNvSpPr/>
          <p:nvPr/>
        </p:nvSpPr>
        <p:spPr>
          <a:xfrm>
            <a:off x="6947825" y="3066650"/>
            <a:ext cx="69675" cy="75600"/>
          </a:xfrm>
          <a:custGeom>
            <a:avLst/>
            <a:gdLst/>
            <a:ahLst/>
            <a:cxnLst/>
            <a:rect l="l" t="t" r="r" b="b"/>
            <a:pathLst>
              <a:path w="2787" h="3024" extrusionOk="0">
                <a:moveTo>
                  <a:pt x="1601" y="1"/>
                </a:moveTo>
                <a:lnTo>
                  <a:pt x="1424" y="238"/>
                </a:lnTo>
                <a:lnTo>
                  <a:pt x="949" y="831"/>
                </a:lnTo>
                <a:lnTo>
                  <a:pt x="712" y="1245"/>
                </a:lnTo>
                <a:lnTo>
                  <a:pt x="416" y="1779"/>
                </a:lnTo>
                <a:lnTo>
                  <a:pt x="179" y="2372"/>
                </a:lnTo>
                <a:lnTo>
                  <a:pt x="1" y="3024"/>
                </a:lnTo>
                <a:lnTo>
                  <a:pt x="2787" y="179"/>
                </a:lnTo>
                <a:lnTo>
                  <a:pt x="2431" y="60"/>
                </a:lnTo>
                <a:lnTo>
                  <a:pt x="2016" y="1"/>
                </a:lnTo>
                <a:close/>
              </a:path>
            </a:pathLst>
          </a:custGeom>
          <a:solidFill>
            <a:srgbClr val="D83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7004150" y="2943675"/>
            <a:ext cx="140800" cy="137825"/>
          </a:xfrm>
          <a:custGeom>
            <a:avLst/>
            <a:gdLst/>
            <a:ahLst/>
            <a:cxnLst/>
            <a:rect l="l" t="t" r="r" b="b"/>
            <a:pathLst>
              <a:path w="5632" h="5513" extrusionOk="0">
                <a:moveTo>
                  <a:pt x="5216" y="0"/>
                </a:moveTo>
                <a:lnTo>
                  <a:pt x="4801" y="119"/>
                </a:lnTo>
                <a:lnTo>
                  <a:pt x="4386" y="297"/>
                </a:lnTo>
                <a:lnTo>
                  <a:pt x="3497" y="711"/>
                </a:lnTo>
                <a:lnTo>
                  <a:pt x="2608" y="1186"/>
                </a:lnTo>
                <a:lnTo>
                  <a:pt x="1838" y="1778"/>
                </a:lnTo>
                <a:lnTo>
                  <a:pt x="534" y="2727"/>
                </a:lnTo>
                <a:lnTo>
                  <a:pt x="0" y="3142"/>
                </a:lnTo>
                <a:lnTo>
                  <a:pt x="712" y="5513"/>
                </a:lnTo>
                <a:lnTo>
                  <a:pt x="5631" y="711"/>
                </a:lnTo>
                <a:lnTo>
                  <a:pt x="5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6887075" y="2946625"/>
            <a:ext cx="268250" cy="309725"/>
          </a:xfrm>
          <a:custGeom>
            <a:avLst/>
            <a:gdLst/>
            <a:ahLst/>
            <a:cxnLst/>
            <a:rect l="l" t="t" r="r" b="b"/>
            <a:pathLst>
              <a:path w="10730" h="12389" extrusionOk="0">
                <a:moveTo>
                  <a:pt x="10136" y="1"/>
                </a:moveTo>
                <a:lnTo>
                  <a:pt x="8773" y="831"/>
                </a:lnTo>
                <a:lnTo>
                  <a:pt x="7469" y="1779"/>
                </a:lnTo>
                <a:lnTo>
                  <a:pt x="6343" y="2727"/>
                </a:lnTo>
                <a:lnTo>
                  <a:pt x="5276" y="3735"/>
                </a:lnTo>
                <a:lnTo>
                  <a:pt x="4328" y="4743"/>
                </a:lnTo>
                <a:lnTo>
                  <a:pt x="3498" y="5750"/>
                </a:lnTo>
                <a:lnTo>
                  <a:pt x="2787" y="6758"/>
                </a:lnTo>
                <a:lnTo>
                  <a:pt x="2194" y="7765"/>
                </a:lnTo>
                <a:lnTo>
                  <a:pt x="1660" y="8714"/>
                </a:lnTo>
                <a:lnTo>
                  <a:pt x="1186" y="9544"/>
                </a:lnTo>
                <a:lnTo>
                  <a:pt x="534" y="11025"/>
                </a:lnTo>
                <a:lnTo>
                  <a:pt x="119" y="12033"/>
                </a:lnTo>
                <a:lnTo>
                  <a:pt x="1" y="12389"/>
                </a:lnTo>
                <a:lnTo>
                  <a:pt x="4920" y="7410"/>
                </a:lnTo>
                <a:lnTo>
                  <a:pt x="4683" y="5513"/>
                </a:lnTo>
                <a:lnTo>
                  <a:pt x="5809" y="6639"/>
                </a:lnTo>
                <a:lnTo>
                  <a:pt x="10729" y="1305"/>
                </a:lnTo>
                <a:lnTo>
                  <a:pt x="10670" y="1008"/>
                </a:lnTo>
                <a:lnTo>
                  <a:pt x="10611" y="771"/>
                </a:lnTo>
                <a:lnTo>
                  <a:pt x="10433" y="356"/>
                </a:lnTo>
                <a:lnTo>
                  <a:pt x="10255" y="119"/>
                </a:lnTo>
                <a:lnTo>
                  <a:pt x="10136" y="1"/>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6798175" y="2608775"/>
            <a:ext cx="311200" cy="286025"/>
          </a:xfrm>
          <a:custGeom>
            <a:avLst/>
            <a:gdLst/>
            <a:ahLst/>
            <a:cxnLst/>
            <a:rect l="l" t="t" r="r" b="b"/>
            <a:pathLst>
              <a:path w="12448" h="11441" extrusionOk="0">
                <a:moveTo>
                  <a:pt x="5987" y="1"/>
                </a:moveTo>
                <a:lnTo>
                  <a:pt x="5572" y="119"/>
                </a:lnTo>
                <a:lnTo>
                  <a:pt x="5276" y="297"/>
                </a:lnTo>
                <a:lnTo>
                  <a:pt x="2668" y="2372"/>
                </a:lnTo>
                <a:lnTo>
                  <a:pt x="1305" y="3201"/>
                </a:lnTo>
                <a:lnTo>
                  <a:pt x="1067" y="3439"/>
                </a:lnTo>
                <a:lnTo>
                  <a:pt x="890" y="3735"/>
                </a:lnTo>
                <a:lnTo>
                  <a:pt x="771" y="4031"/>
                </a:lnTo>
                <a:lnTo>
                  <a:pt x="830" y="4387"/>
                </a:lnTo>
                <a:lnTo>
                  <a:pt x="1186" y="5987"/>
                </a:lnTo>
                <a:lnTo>
                  <a:pt x="1601" y="7943"/>
                </a:lnTo>
                <a:lnTo>
                  <a:pt x="1" y="11440"/>
                </a:lnTo>
                <a:lnTo>
                  <a:pt x="1" y="11440"/>
                </a:lnTo>
                <a:lnTo>
                  <a:pt x="1482" y="10433"/>
                </a:lnTo>
                <a:lnTo>
                  <a:pt x="3083" y="9247"/>
                </a:lnTo>
                <a:lnTo>
                  <a:pt x="5039" y="7706"/>
                </a:lnTo>
                <a:lnTo>
                  <a:pt x="7113" y="5987"/>
                </a:lnTo>
                <a:lnTo>
                  <a:pt x="8180" y="5039"/>
                </a:lnTo>
                <a:lnTo>
                  <a:pt x="9188" y="4031"/>
                </a:lnTo>
                <a:lnTo>
                  <a:pt x="10136" y="3024"/>
                </a:lnTo>
                <a:lnTo>
                  <a:pt x="11025" y="2016"/>
                </a:lnTo>
                <a:lnTo>
                  <a:pt x="11796" y="1008"/>
                </a:lnTo>
                <a:lnTo>
                  <a:pt x="12448" y="1"/>
                </a:lnTo>
                <a:lnTo>
                  <a:pt x="9128" y="1720"/>
                </a:lnTo>
                <a:lnTo>
                  <a:pt x="8121" y="1068"/>
                </a:lnTo>
                <a:lnTo>
                  <a:pt x="6758" y="238"/>
                </a:lnTo>
                <a:lnTo>
                  <a:pt x="6402" y="60"/>
                </a:lnTo>
                <a:lnTo>
                  <a:pt x="5987" y="1"/>
                </a:lnTo>
                <a:close/>
              </a:path>
            </a:pathLst>
          </a:custGeom>
          <a:solidFill>
            <a:srgbClr val="C1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6827800" y="2635450"/>
            <a:ext cx="198600" cy="171925"/>
          </a:xfrm>
          <a:custGeom>
            <a:avLst/>
            <a:gdLst/>
            <a:ahLst/>
            <a:cxnLst/>
            <a:rect l="l" t="t" r="r" b="b"/>
            <a:pathLst>
              <a:path w="7944" h="6877" extrusionOk="0">
                <a:moveTo>
                  <a:pt x="6936" y="1"/>
                </a:moveTo>
                <a:lnTo>
                  <a:pt x="6343" y="593"/>
                </a:lnTo>
                <a:lnTo>
                  <a:pt x="5632" y="1186"/>
                </a:lnTo>
                <a:lnTo>
                  <a:pt x="4743" y="1897"/>
                </a:lnTo>
                <a:lnTo>
                  <a:pt x="3676" y="2727"/>
                </a:lnTo>
                <a:lnTo>
                  <a:pt x="2490" y="3557"/>
                </a:lnTo>
                <a:lnTo>
                  <a:pt x="1246" y="4268"/>
                </a:lnTo>
                <a:lnTo>
                  <a:pt x="594" y="4624"/>
                </a:lnTo>
                <a:lnTo>
                  <a:pt x="1" y="4920"/>
                </a:lnTo>
                <a:lnTo>
                  <a:pt x="416" y="6876"/>
                </a:lnTo>
                <a:lnTo>
                  <a:pt x="1364" y="6402"/>
                </a:lnTo>
                <a:lnTo>
                  <a:pt x="2372" y="5809"/>
                </a:lnTo>
                <a:lnTo>
                  <a:pt x="3498" y="5098"/>
                </a:lnTo>
                <a:lnTo>
                  <a:pt x="4802" y="4150"/>
                </a:lnTo>
                <a:lnTo>
                  <a:pt x="5395" y="3676"/>
                </a:lnTo>
                <a:lnTo>
                  <a:pt x="6047" y="3083"/>
                </a:lnTo>
                <a:lnTo>
                  <a:pt x="6580" y="2549"/>
                </a:lnTo>
                <a:lnTo>
                  <a:pt x="7114" y="1897"/>
                </a:lnTo>
                <a:lnTo>
                  <a:pt x="7588" y="1305"/>
                </a:lnTo>
                <a:lnTo>
                  <a:pt x="7943" y="653"/>
                </a:lnTo>
                <a:lnTo>
                  <a:pt x="6936" y="1"/>
                </a:lnTo>
                <a:close/>
              </a:path>
            </a:pathLst>
          </a:custGeom>
          <a:solidFill>
            <a:srgbClr val="EAA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7020450" y="2801425"/>
            <a:ext cx="50400" cy="75575"/>
          </a:xfrm>
          <a:custGeom>
            <a:avLst/>
            <a:gdLst/>
            <a:ahLst/>
            <a:cxnLst/>
            <a:rect l="l" t="t" r="r" b="b"/>
            <a:pathLst>
              <a:path w="2016" h="3023" extrusionOk="0">
                <a:moveTo>
                  <a:pt x="1067" y="0"/>
                </a:moveTo>
                <a:lnTo>
                  <a:pt x="771" y="59"/>
                </a:lnTo>
                <a:lnTo>
                  <a:pt x="534" y="178"/>
                </a:lnTo>
                <a:lnTo>
                  <a:pt x="297" y="356"/>
                </a:lnTo>
                <a:lnTo>
                  <a:pt x="119" y="711"/>
                </a:lnTo>
                <a:lnTo>
                  <a:pt x="0" y="830"/>
                </a:lnTo>
                <a:lnTo>
                  <a:pt x="297" y="3023"/>
                </a:lnTo>
                <a:lnTo>
                  <a:pt x="652" y="3023"/>
                </a:lnTo>
                <a:lnTo>
                  <a:pt x="949" y="2964"/>
                </a:lnTo>
                <a:lnTo>
                  <a:pt x="1186" y="2845"/>
                </a:lnTo>
                <a:lnTo>
                  <a:pt x="1423" y="2667"/>
                </a:lnTo>
                <a:lnTo>
                  <a:pt x="1601" y="2430"/>
                </a:lnTo>
                <a:lnTo>
                  <a:pt x="1778" y="2193"/>
                </a:lnTo>
                <a:lnTo>
                  <a:pt x="1897" y="1897"/>
                </a:lnTo>
                <a:lnTo>
                  <a:pt x="1956" y="1600"/>
                </a:lnTo>
                <a:lnTo>
                  <a:pt x="2016" y="1067"/>
                </a:lnTo>
                <a:lnTo>
                  <a:pt x="2016" y="771"/>
                </a:lnTo>
                <a:lnTo>
                  <a:pt x="1956" y="534"/>
                </a:lnTo>
                <a:lnTo>
                  <a:pt x="1897" y="356"/>
                </a:lnTo>
                <a:lnTo>
                  <a:pt x="1778" y="178"/>
                </a:lnTo>
                <a:lnTo>
                  <a:pt x="1601" y="59"/>
                </a:lnTo>
                <a:lnTo>
                  <a:pt x="1423" y="0"/>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7020450" y="2801425"/>
            <a:ext cx="50400" cy="75575"/>
          </a:xfrm>
          <a:custGeom>
            <a:avLst/>
            <a:gdLst/>
            <a:ahLst/>
            <a:cxnLst/>
            <a:rect l="l" t="t" r="r" b="b"/>
            <a:pathLst>
              <a:path w="2016" h="3023" fill="none" extrusionOk="0">
                <a:moveTo>
                  <a:pt x="0" y="830"/>
                </a:moveTo>
                <a:lnTo>
                  <a:pt x="0" y="830"/>
                </a:lnTo>
                <a:lnTo>
                  <a:pt x="119" y="711"/>
                </a:lnTo>
                <a:lnTo>
                  <a:pt x="297" y="356"/>
                </a:lnTo>
                <a:lnTo>
                  <a:pt x="534" y="178"/>
                </a:lnTo>
                <a:lnTo>
                  <a:pt x="771" y="59"/>
                </a:lnTo>
                <a:lnTo>
                  <a:pt x="1067" y="0"/>
                </a:lnTo>
                <a:lnTo>
                  <a:pt x="1423" y="0"/>
                </a:lnTo>
                <a:lnTo>
                  <a:pt x="1423" y="0"/>
                </a:lnTo>
                <a:lnTo>
                  <a:pt x="1601" y="59"/>
                </a:lnTo>
                <a:lnTo>
                  <a:pt x="1778" y="178"/>
                </a:lnTo>
                <a:lnTo>
                  <a:pt x="1897" y="356"/>
                </a:lnTo>
                <a:lnTo>
                  <a:pt x="1956" y="534"/>
                </a:lnTo>
                <a:lnTo>
                  <a:pt x="2016" y="771"/>
                </a:lnTo>
                <a:lnTo>
                  <a:pt x="2016" y="1067"/>
                </a:lnTo>
                <a:lnTo>
                  <a:pt x="1956" y="1600"/>
                </a:lnTo>
                <a:lnTo>
                  <a:pt x="1897" y="1897"/>
                </a:lnTo>
                <a:lnTo>
                  <a:pt x="1778" y="2193"/>
                </a:lnTo>
                <a:lnTo>
                  <a:pt x="1601" y="2430"/>
                </a:lnTo>
                <a:lnTo>
                  <a:pt x="1423" y="2667"/>
                </a:lnTo>
                <a:lnTo>
                  <a:pt x="1186" y="2845"/>
                </a:lnTo>
                <a:lnTo>
                  <a:pt x="949" y="2964"/>
                </a:lnTo>
                <a:lnTo>
                  <a:pt x="652" y="3023"/>
                </a:lnTo>
                <a:lnTo>
                  <a:pt x="297" y="30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6698900" y="3001450"/>
            <a:ext cx="22250" cy="35600"/>
          </a:xfrm>
          <a:custGeom>
            <a:avLst/>
            <a:gdLst/>
            <a:ahLst/>
            <a:cxnLst/>
            <a:rect l="l" t="t" r="r" b="b"/>
            <a:pathLst>
              <a:path w="890" h="1424" extrusionOk="0">
                <a:moveTo>
                  <a:pt x="652" y="1"/>
                </a:moveTo>
                <a:lnTo>
                  <a:pt x="60" y="297"/>
                </a:lnTo>
                <a:lnTo>
                  <a:pt x="0" y="1423"/>
                </a:lnTo>
                <a:lnTo>
                  <a:pt x="889" y="1008"/>
                </a:lnTo>
                <a:lnTo>
                  <a:pt x="652" y="1"/>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6718150" y="2991075"/>
            <a:ext cx="23750" cy="37075"/>
          </a:xfrm>
          <a:custGeom>
            <a:avLst/>
            <a:gdLst/>
            <a:ahLst/>
            <a:cxnLst/>
            <a:rect l="l" t="t" r="r" b="b"/>
            <a:pathLst>
              <a:path w="950" h="1483" extrusionOk="0">
                <a:moveTo>
                  <a:pt x="653" y="1"/>
                </a:moveTo>
                <a:lnTo>
                  <a:pt x="60" y="357"/>
                </a:lnTo>
                <a:lnTo>
                  <a:pt x="1" y="1483"/>
                </a:lnTo>
                <a:lnTo>
                  <a:pt x="1" y="1483"/>
                </a:lnTo>
                <a:lnTo>
                  <a:pt x="949" y="1068"/>
                </a:lnTo>
                <a:lnTo>
                  <a:pt x="653" y="1"/>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6734450" y="2983675"/>
            <a:ext cx="23750" cy="37075"/>
          </a:xfrm>
          <a:custGeom>
            <a:avLst/>
            <a:gdLst/>
            <a:ahLst/>
            <a:cxnLst/>
            <a:rect l="l" t="t" r="r" b="b"/>
            <a:pathLst>
              <a:path w="950" h="1483" extrusionOk="0">
                <a:moveTo>
                  <a:pt x="653" y="1"/>
                </a:moveTo>
                <a:lnTo>
                  <a:pt x="60" y="297"/>
                </a:lnTo>
                <a:lnTo>
                  <a:pt x="1" y="1482"/>
                </a:lnTo>
                <a:lnTo>
                  <a:pt x="949" y="1008"/>
                </a:lnTo>
                <a:lnTo>
                  <a:pt x="653" y="1"/>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6700375" y="3001450"/>
            <a:ext cx="25225" cy="44475"/>
          </a:xfrm>
          <a:custGeom>
            <a:avLst/>
            <a:gdLst/>
            <a:ahLst/>
            <a:cxnLst/>
            <a:rect l="l" t="t" r="r" b="b"/>
            <a:pathLst>
              <a:path w="1009" h="1779" extrusionOk="0">
                <a:moveTo>
                  <a:pt x="593" y="1"/>
                </a:moveTo>
                <a:lnTo>
                  <a:pt x="1" y="297"/>
                </a:lnTo>
                <a:lnTo>
                  <a:pt x="119" y="534"/>
                </a:lnTo>
                <a:lnTo>
                  <a:pt x="534" y="1779"/>
                </a:lnTo>
                <a:lnTo>
                  <a:pt x="1008" y="1601"/>
                </a:lnTo>
                <a:lnTo>
                  <a:pt x="593"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6719650" y="2991075"/>
            <a:ext cx="25200" cy="44500"/>
          </a:xfrm>
          <a:custGeom>
            <a:avLst/>
            <a:gdLst/>
            <a:ahLst/>
            <a:cxnLst/>
            <a:rect l="l" t="t" r="r" b="b"/>
            <a:pathLst>
              <a:path w="1008" h="1780" extrusionOk="0">
                <a:moveTo>
                  <a:pt x="593" y="1"/>
                </a:moveTo>
                <a:lnTo>
                  <a:pt x="0" y="357"/>
                </a:lnTo>
                <a:lnTo>
                  <a:pt x="59" y="534"/>
                </a:lnTo>
                <a:lnTo>
                  <a:pt x="534" y="1779"/>
                </a:lnTo>
                <a:lnTo>
                  <a:pt x="1008" y="1601"/>
                </a:lnTo>
                <a:lnTo>
                  <a:pt x="593"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6735950" y="2982200"/>
            <a:ext cx="31125" cy="43000"/>
          </a:xfrm>
          <a:custGeom>
            <a:avLst/>
            <a:gdLst/>
            <a:ahLst/>
            <a:cxnLst/>
            <a:rect l="l" t="t" r="r" b="b"/>
            <a:pathLst>
              <a:path w="1245" h="1720" extrusionOk="0">
                <a:moveTo>
                  <a:pt x="534" y="0"/>
                </a:moveTo>
                <a:lnTo>
                  <a:pt x="0" y="356"/>
                </a:lnTo>
                <a:lnTo>
                  <a:pt x="119" y="593"/>
                </a:lnTo>
                <a:lnTo>
                  <a:pt x="771" y="1719"/>
                </a:lnTo>
                <a:lnTo>
                  <a:pt x="1245" y="1482"/>
                </a:lnTo>
                <a:lnTo>
                  <a:pt x="534" y="0"/>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6463300" y="2954050"/>
            <a:ext cx="466775" cy="333425"/>
          </a:xfrm>
          <a:custGeom>
            <a:avLst/>
            <a:gdLst/>
            <a:ahLst/>
            <a:cxnLst/>
            <a:rect l="l" t="t" r="r" b="b"/>
            <a:pathLst>
              <a:path w="18671" h="13337" extrusionOk="0">
                <a:moveTo>
                  <a:pt x="18197" y="0"/>
                </a:moveTo>
                <a:lnTo>
                  <a:pt x="5572" y="7646"/>
                </a:lnTo>
                <a:lnTo>
                  <a:pt x="0" y="8002"/>
                </a:lnTo>
                <a:lnTo>
                  <a:pt x="3556" y="13336"/>
                </a:lnTo>
                <a:lnTo>
                  <a:pt x="6046" y="8357"/>
                </a:lnTo>
                <a:lnTo>
                  <a:pt x="18671" y="711"/>
                </a:lnTo>
                <a:lnTo>
                  <a:pt x="18197" y="0"/>
                </a:lnTo>
                <a:close/>
              </a:path>
            </a:pathLst>
          </a:custGeom>
          <a:solidFill>
            <a:srgbClr val="EA9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6910800" y="2946625"/>
            <a:ext cx="26700" cy="32625"/>
          </a:xfrm>
          <a:custGeom>
            <a:avLst/>
            <a:gdLst/>
            <a:ahLst/>
            <a:cxnLst/>
            <a:rect l="l" t="t" r="r" b="b"/>
            <a:pathLst>
              <a:path w="1068" h="1305" extrusionOk="0">
                <a:moveTo>
                  <a:pt x="297" y="1"/>
                </a:moveTo>
                <a:lnTo>
                  <a:pt x="178" y="60"/>
                </a:lnTo>
                <a:lnTo>
                  <a:pt x="59" y="179"/>
                </a:lnTo>
                <a:lnTo>
                  <a:pt x="0" y="297"/>
                </a:lnTo>
                <a:lnTo>
                  <a:pt x="0" y="416"/>
                </a:lnTo>
                <a:lnTo>
                  <a:pt x="59" y="534"/>
                </a:lnTo>
                <a:lnTo>
                  <a:pt x="356" y="1127"/>
                </a:lnTo>
                <a:lnTo>
                  <a:pt x="474" y="1245"/>
                </a:lnTo>
                <a:lnTo>
                  <a:pt x="593" y="1305"/>
                </a:lnTo>
                <a:lnTo>
                  <a:pt x="711" y="1305"/>
                </a:lnTo>
                <a:lnTo>
                  <a:pt x="830" y="1245"/>
                </a:lnTo>
                <a:lnTo>
                  <a:pt x="889" y="1245"/>
                </a:lnTo>
                <a:lnTo>
                  <a:pt x="1008" y="1186"/>
                </a:lnTo>
                <a:lnTo>
                  <a:pt x="1067" y="1068"/>
                </a:lnTo>
                <a:lnTo>
                  <a:pt x="1067" y="890"/>
                </a:lnTo>
                <a:lnTo>
                  <a:pt x="1008" y="771"/>
                </a:lnTo>
                <a:lnTo>
                  <a:pt x="652" y="179"/>
                </a:lnTo>
                <a:lnTo>
                  <a:pt x="593" y="60"/>
                </a:lnTo>
                <a:lnTo>
                  <a:pt x="474" y="1"/>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6666300" y="3023675"/>
            <a:ext cx="216375" cy="177850"/>
          </a:xfrm>
          <a:custGeom>
            <a:avLst/>
            <a:gdLst/>
            <a:ahLst/>
            <a:cxnLst/>
            <a:rect l="l" t="t" r="r" b="b"/>
            <a:pathLst>
              <a:path w="8655" h="7114" extrusionOk="0">
                <a:moveTo>
                  <a:pt x="6698" y="534"/>
                </a:moveTo>
                <a:lnTo>
                  <a:pt x="7172" y="712"/>
                </a:lnTo>
                <a:lnTo>
                  <a:pt x="7587" y="1009"/>
                </a:lnTo>
                <a:lnTo>
                  <a:pt x="7765" y="1186"/>
                </a:lnTo>
                <a:lnTo>
                  <a:pt x="7943" y="1364"/>
                </a:lnTo>
                <a:lnTo>
                  <a:pt x="8061" y="1779"/>
                </a:lnTo>
                <a:lnTo>
                  <a:pt x="8180" y="2135"/>
                </a:lnTo>
                <a:lnTo>
                  <a:pt x="8121" y="2609"/>
                </a:lnTo>
                <a:lnTo>
                  <a:pt x="8002" y="3083"/>
                </a:lnTo>
                <a:lnTo>
                  <a:pt x="7706" y="3498"/>
                </a:lnTo>
                <a:lnTo>
                  <a:pt x="7528" y="3676"/>
                </a:lnTo>
                <a:lnTo>
                  <a:pt x="7350" y="3854"/>
                </a:lnTo>
                <a:lnTo>
                  <a:pt x="3201" y="6343"/>
                </a:lnTo>
                <a:lnTo>
                  <a:pt x="2845" y="6521"/>
                </a:lnTo>
                <a:lnTo>
                  <a:pt x="2430" y="6580"/>
                </a:lnTo>
                <a:lnTo>
                  <a:pt x="1956" y="6580"/>
                </a:lnTo>
                <a:lnTo>
                  <a:pt x="1482" y="6402"/>
                </a:lnTo>
                <a:lnTo>
                  <a:pt x="1067" y="6106"/>
                </a:lnTo>
                <a:lnTo>
                  <a:pt x="889" y="5928"/>
                </a:lnTo>
                <a:lnTo>
                  <a:pt x="771" y="5750"/>
                </a:lnTo>
                <a:lnTo>
                  <a:pt x="593" y="5335"/>
                </a:lnTo>
                <a:lnTo>
                  <a:pt x="474" y="4980"/>
                </a:lnTo>
                <a:lnTo>
                  <a:pt x="534" y="4446"/>
                </a:lnTo>
                <a:lnTo>
                  <a:pt x="652" y="4031"/>
                </a:lnTo>
                <a:lnTo>
                  <a:pt x="949" y="3616"/>
                </a:lnTo>
                <a:lnTo>
                  <a:pt x="1126" y="3439"/>
                </a:lnTo>
                <a:lnTo>
                  <a:pt x="1364" y="3261"/>
                </a:lnTo>
                <a:lnTo>
                  <a:pt x="5453" y="771"/>
                </a:lnTo>
                <a:lnTo>
                  <a:pt x="5868" y="594"/>
                </a:lnTo>
                <a:lnTo>
                  <a:pt x="6224" y="534"/>
                </a:lnTo>
                <a:close/>
                <a:moveTo>
                  <a:pt x="6520" y="1"/>
                </a:moveTo>
                <a:lnTo>
                  <a:pt x="6224" y="60"/>
                </a:lnTo>
                <a:lnTo>
                  <a:pt x="5690" y="119"/>
                </a:lnTo>
                <a:lnTo>
                  <a:pt x="5216" y="357"/>
                </a:lnTo>
                <a:lnTo>
                  <a:pt x="1067" y="2846"/>
                </a:lnTo>
                <a:lnTo>
                  <a:pt x="830" y="3083"/>
                </a:lnTo>
                <a:lnTo>
                  <a:pt x="593" y="3261"/>
                </a:lnTo>
                <a:lnTo>
                  <a:pt x="415" y="3498"/>
                </a:lnTo>
                <a:lnTo>
                  <a:pt x="237" y="3794"/>
                </a:lnTo>
                <a:lnTo>
                  <a:pt x="119" y="4091"/>
                </a:lnTo>
                <a:lnTo>
                  <a:pt x="60" y="4387"/>
                </a:lnTo>
                <a:lnTo>
                  <a:pt x="0" y="4683"/>
                </a:lnTo>
                <a:lnTo>
                  <a:pt x="0" y="4980"/>
                </a:lnTo>
                <a:lnTo>
                  <a:pt x="119" y="5513"/>
                </a:lnTo>
                <a:lnTo>
                  <a:pt x="356" y="5987"/>
                </a:lnTo>
                <a:lnTo>
                  <a:pt x="534" y="6284"/>
                </a:lnTo>
                <a:lnTo>
                  <a:pt x="771" y="6521"/>
                </a:lnTo>
                <a:lnTo>
                  <a:pt x="1008" y="6699"/>
                </a:lnTo>
                <a:lnTo>
                  <a:pt x="1245" y="6876"/>
                </a:lnTo>
                <a:lnTo>
                  <a:pt x="1541" y="6995"/>
                </a:lnTo>
                <a:lnTo>
                  <a:pt x="1838" y="7054"/>
                </a:lnTo>
                <a:lnTo>
                  <a:pt x="2134" y="7114"/>
                </a:lnTo>
                <a:lnTo>
                  <a:pt x="2490" y="7054"/>
                </a:lnTo>
                <a:lnTo>
                  <a:pt x="2964" y="6995"/>
                </a:lnTo>
                <a:lnTo>
                  <a:pt x="3438" y="6758"/>
                </a:lnTo>
                <a:lnTo>
                  <a:pt x="7587" y="4268"/>
                </a:lnTo>
                <a:lnTo>
                  <a:pt x="7824" y="4031"/>
                </a:lnTo>
                <a:lnTo>
                  <a:pt x="8061" y="3854"/>
                </a:lnTo>
                <a:lnTo>
                  <a:pt x="8298" y="3557"/>
                </a:lnTo>
                <a:lnTo>
                  <a:pt x="8417" y="3320"/>
                </a:lnTo>
                <a:lnTo>
                  <a:pt x="8535" y="3024"/>
                </a:lnTo>
                <a:lnTo>
                  <a:pt x="8654" y="2727"/>
                </a:lnTo>
                <a:lnTo>
                  <a:pt x="8654" y="2431"/>
                </a:lnTo>
                <a:lnTo>
                  <a:pt x="8654" y="2135"/>
                </a:lnTo>
                <a:lnTo>
                  <a:pt x="8535" y="1601"/>
                </a:lnTo>
                <a:lnTo>
                  <a:pt x="8358" y="1127"/>
                </a:lnTo>
                <a:lnTo>
                  <a:pt x="8121" y="831"/>
                </a:lnTo>
                <a:lnTo>
                  <a:pt x="7943" y="594"/>
                </a:lnTo>
                <a:lnTo>
                  <a:pt x="7706" y="416"/>
                </a:lnTo>
                <a:lnTo>
                  <a:pt x="7409" y="238"/>
                </a:lnTo>
                <a:lnTo>
                  <a:pt x="7113" y="119"/>
                </a:lnTo>
                <a:lnTo>
                  <a:pt x="6817" y="60"/>
                </a:lnTo>
                <a:lnTo>
                  <a:pt x="6520" y="1"/>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6664825" y="3062200"/>
            <a:ext cx="88925" cy="126000"/>
          </a:xfrm>
          <a:custGeom>
            <a:avLst/>
            <a:gdLst/>
            <a:ahLst/>
            <a:cxnLst/>
            <a:rect l="l" t="t" r="r" b="b"/>
            <a:pathLst>
              <a:path w="3557" h="5040" extrusionOk="0">
                <a:moveTo>
                  <a:pt x="948" y="1"/>
                </a:moveTo>
                <a:lnTo>
                  <a:pt x="0" y="653"/>
                </a:lnTo>
                <a:lnTo>
                  <a:pt x="771" y="1068"/>
                </a:lnTo>
                <a:lnTo>
                  <a:pt x="3319" y="5039"/>
                </a:lnTo>
                <a:lnTo>
                  <a:pt x="3556" y="4921"/>
                </a:lnTo>
                <a:lnTo>
                  <a:pt x="1008" y="890"/>
                </a:lnTo>
                <a:lnTo>
                  <a:pt x="948" y="1"/>
                </a:lnTo>
                <a:close/>
              </a:path>
            </a:pathLst>
          </a:custGeom>
          <a:solidFill>
            <a:srgbClr val="EA9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6715200" y="3032575"/>
            <a:ext cx="88925" cy="125975"/>
          </a:xfrm>
          <a:custGeom>
            <a:avLst/>
            <a:gdLst/>
            <a:ahLst/>
            <a:cxnLst/>
            <a:rect l="l" t="t" r="r" b="b"/>
            <a:pathLst>
              <a:path w="3557" h="5039" extrusionOk="0">
                <a:moveTo>
                  <a:pt x="949" y="1"/>
                </a:moveTo>
                <a:lnTo>
                  <a:pt x="0" y="653"/>
                </a:lnTo>
                <a:lnTo>
                  <a:pt x="771" y="1008"/>
                </a:lnTo>
                <a:lnTo>
                  <a:pt x="3320" y="5039"/>
                </a:lnTo>
                <a:lnTo>
                  <a:pt x="3557" y="4920"/>
                </a:lnTo>
                <a:lnTo>
                  <a:pt x="1008" y="890"/>
                </a:lnTo>
                <a:lnTo>
                  <a:pt x="949" y="1"/>
                </a:lnTo>
                <a:close/>
              </a:path>
            </a:pathLst>
          </a:custGeom>
          <a:solidFill>
            <a:srgbClr val="EA9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6764100" y="3002950"/>
            <a:ext cx="88925" cy="125975"/>
          </a:xfrm>
          <a:custGeom>
            <a:avLst/>
            <a:gdLst/>
            <a:ahLst/>
            <a:cxnLst/>
            <a:rect l="l" t="t" r="r" b="b"/>
            <a:pathLst>
              <a:path w="3557" h="5039" extrusionOk="0">
                <a:moveTo>
                  <a:pt x="949" y="0"/>
                </a:moveTo>
                <a:lnTo>
                  <a:pt x="0" y="593"/>
                </a:lnTo>
                <a:lnTo>
                  <a:pt x="771" y="1008"/>
                </a:lnTo>
                <a:lnTo>
                  <a:pt x="3319" y="5038"/>
                </a:lnTo>
                <a:lnTo>
                  <a:pt x="3557" y="4860"/>
                </a:lnTo>
                <a:lnTo>
                  <a:pt x="1008" y="889"/>
                </a:lnTo>
                <a:lnTo>
                  <a:pt x="949" y="0"/>
                </a:lnTo>
                <a:close/>
              </a:path>
            </a:pathLst>
          </a:custGeom>
          <a:solidFill>
            <a:srgbClr val="EA9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6814475" y="3194100"/>
            <a:ext cx="77075" cy="83000"/>
          </a:xfrm>
          <a:custGeom>
            <a:avLst/>
            <a:gdLst/>
            <a:ahLst/>
            <a:cxnLst/>
            <a:rect l="l" t="t" r="r" b="b"/>
            <a:pathLst>
              <a:path w="3083" h="3320" extrusionOk="0">
                <a:moveTo>
                  <a:pt x="1897" y="0"/>
                </a:moveTo>
                <a:lnTo>
                  <a:pt x="1" y="2252"/>
                </a:lnTo>
                <a:lnTo>
                  <a:pt x="1364" y="3319"/>
                </a:lnTo>
                <a:lnTo>
                  <a:pt x="3083" y="534"/>
                </a:lnTo>
                <a:lnTo>
                  <a:pt x="1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6721125" y="3062200"/>
            <a:ext cx="143750" cy="183775"/>
          </a:xfrm>
          <a:custGeom>
            <a:avLst/>
            <a:gdLst/>
            <a:ahLst/>
            <a:cxnLst/>
            <a:rect l="l" t="t" r="r" b="b"/>
            <a:pathLst>
              <a:path w="5750" h="7351" extrusionOk="0">
                <a:moveTo>
                  <a:pt x="2608" y="1"/>
                </a:moveTo>
                <a:lnTo>
                  <a:pt x="2431" y="238"/>
                </a:lnTo>
                <a:lnTo>
                  <a:pt x="2786" y="890"/>
                </a:lnTo>
                <a:lnTo>
                  <a:pt x="3142" y="1542"/>
                </a:lnTo>
                <a:lnTo>
                  <a:pt x="3497" y="2194"/>
                </a:lnTo>
                <a:lnTo>
                  <a:pt x="3497" y="2194"/>
                </a:lnTo>
                <a:lnTo>
                  <a:pt x="3083" y="1720"/>
                </a:lnTo>
                <a:lnTo>
                  <a:pt x="2786" y="1423"/>
                </a:lnTo>
                <a:lnTo>
                  <a:pt x="2608" y="1246"/>
                </a:lnTo>
                <a:lnTo>
                  <a:pt x="2075" y="1483"/>
                </a:lnTo>
                <a:lnTo>
                  <a:pt x="2490" y="2431"/>
                </a:lnTo>
                <a:lnTo>
                  <a:pt x="2134" y="2016"/>
                </a:lnTo>
                <a:lnTo>
                  <a:pt x="1779" y="1720"/>
                </a:lnTo>
                <a:lnTo>
                  <a:pt x="1364" y="1957"/>
                </a:lnTo>
                <a:lnTo>
                  <a:pt x="1601" y="2846"/>
                </a:lnTo>
                <a:lnTo>
                  <a:pt x="1482" y="2727"/>
                </a:lnTo>
                <a:lnTo>
                  <a:pt x="1186" y="2490"/>
                </a:lnTo>
                <a:lnTo>
                  <a:pt x="771" y="2194"/>
                </a:lnTo>
                <a:lnTo>
                  <a:pt x="534" y="2075"/>
                </a:lnTo>
                <a:lnTo>
                  <a:pt x="297" y="1957"/>
                </a:lnTo>
                <a:lnTo>
                  <a:pt x="0" y="2313"/>
                </a:lnTo>
                <a:lnTo>
                  <a:pt x="475" y="2787"/>
                </a:lnTo>
                <a:lnTo>
                  <a:pt x="889" y="3202"/>
                </a:lnTo>
                <a:lnTo>
                  <a:pt x="1245" y="3676"/>
                </a:lnTo>
                <a:lnTo>
                  <a:pt x="1719" y="4624"/>
                </a:lnTo>
                <a:lnTo>
                  <a:pt x="2134" y="5395"/>
                </a:lnTo>
                <a:lnTo>
                  <a:pt x="2312" y="5691"/>
                </a:lnTo>
                <a:lnTo>
                  <a:pt x="2549" y="5928"/>
                </a:lnTo>
                <a:lnTo>
                  <a:pt x="2905" y="6225"/>
                </a:lnTo>
                <a:lnTo>
                  <a:pt x="3201" y="6343"/>
                </a:lnTo>
                <a:lnTo>
                  <a:pt x="3438" y="6402"/>
                </a:lnTo>
                <a:lnTo>
                  <a:pt x="4327" y="7351"/>
                </a:lnTo>
                <a:lnTo>
                  <a:pt x="5750" y="5750"/>
                </a:lnTo>
                <a:lnTo>
                  <a:pt x="5038" y="5158"/>
                </a:lnTo>
                <a:lnTo>
                  <a:pt x="4327" y="1720"/>
                </a:lnTo>
                <a:lnTo>
                  <a:pt x="4149" y="1483"/>
                </a:lnTo>
                <a:lnTo>
                  <a:pt x="3794" y="949"/>
                </a:lnTo>
                <a:lnTo>
                  <a:pt x="3557" y="712"/>
                </a:lnTo>
                <a:lnTo>
                  <a:pt x="3260" y="416"/>
                </a:lnTo>
                <a:lnTo>
                  <a:pt x="2964" y="179"/>
                </a:lnTo>
                <a:lnTo>
                  <a:pt x="2608"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6838175" y="3031100"/>
            <a:ext cx="366050" cy="374925"/>
          </a:xfrm>
          <a:custGeom>
            <a:avLst/>
            <a:gdLst/>
            <a:ahLst/>
            <a:cxnLst/>
            <a:rect l="l" t="t" r="r" b="b"/>
            <a:pathLst>
              <a:path w="14642" h="14997" extrusionOk="0">
                <a:moveTo>
                  <a:pt x="12389" y="0"/>
                </a:moveTo>
                <a:lnTo>
                  <a:pt x="12033" y="60"/>
                </a:lnTo>
                <a:lnTo>
                  <a:pt x="11677" y="119"/>
                </a:lnTo>
                <a:lnTo>
                  <a:pt x="11322" y="297"/>
                </a:lnTo>
                <a:lnTo>
                  <a:pt x="11025" y="474"/>
                </a:lnTo>
                <a:lnTo>
                  <a:pt x="10729" y="712"/>
                </a:lnTo>
                <a:lnTo>
                  <a:pt x="10551" y="1008"/>
                </a:lnTo>
                <a:lnTo>
                  <a:pt x="10373" y="1364"/>
                </a:lnTo>
                <a:lnTo>
                  <a:pt x="10255" y="1719"/>
                </a:lnTo>
                <a:lnTo>
                  <a:pt x="8062" y="10373"/>
                </a:lnTo>
                <a:lnTo>
                  <a:pt x="1542" y="6757"/>
                </a:lnTo>
                <a:lnTo>
                  <a:pt x="1" y="9780"/>
                </a:lnTo>
                <a:lnTo>
                  <a:pt x="8180" y="14937"/>
                </a:lnTo>
                <a:lnTo>
                  <a:pt x="8477" y="14996"/>
                </a:lnTo>
                <a:lnTo>
                  <a:pt x="8773" y="14996"/>
                </a:lnTo>
                <a:lnTo>
                  <a:pt x="9069" y="14877"/>
                </a:lnTo>
                <a:lnTo>
                  <a:pt x="9307" y="14640"/>
                </a:lnTo>
                <a:lnTo>
                  <a:pt x="10373" y="12684"/>
                </a:lnTo>
                <a:lnTo>
                  <a:pt x="11085" y="11380"/>
                </a:lnTo>
                <a:lnTo>
                  <a:pt x="11796" y="9839"/>
                </a:lnTo>
                <a:lnTo>
                  <a:pt x="12567" y="8180"/>
                </a:lnTo>
                <a:lnTo>
                  <a:pt x="13278" y="6461"/>
                </a:lnTo>
                <a:lnTo>
                  <a:pt x="13989" y="4623"/>
                </a:lnTo>
                <a:lnTo>
                  <a:pt x="14522" y="2845"/>
                </a:lnTo>
                <a:lnTo>
                  <a:pt x="14641" y="2312"/>
                </a:lnTo>
                <a:lnTo>
                  <a:pt x="14582" y="1778"/>
                </a:lnTo>
                <a:lnTo>
                  <a:pt x="14404" y="1304"/>
                </a:lnTo>
                <a:lnTo>
                  <a:pt x="14167" y="889"/>
                </a:lnTo>
                <a:lnTo>
                  <a:pt x="13811" y="534"/>
                </a:lnTo>
                <a:lnTo>
                  <a:pt x="13396" y="237"/>
                </a:lnTo>
                <a:lnTo>
                  <a:pt x="12922" y="60"/>
                </a:lnTo>
                <a:lnTo>
                  <a:pt x="12389" y="0"/>
                </a:lnTo>
                <a:close/>
              </a:path>
            </a:pathLst>
          </a:custGeom>
          <a:solidFill>
            <a:srgbClr val="42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7641325" y="2911075"/>
            <a:ext cx="161525" cy="170425"/>
          </a:xfrm>
          <a:custGeom>
            <a:avLst/>
            <a:gdLst/>
            <a:ahLst/>
            <a:cxnLst/>
            <a:rect l="l" t="t" r="r" b="b"/>
            <a:pathLst>
              <a:path w="6461" h="6817" extrusionOk="0">
                <a:moveTo>
                  <a:pt x="5335" y="0"/>
                </a:moveTo>
                <a:lnTo>
                  <a:pt x="2490" y="1956"/>
                </a:lnTo>
                <a:lnTo>
                  <a:pt x="2490" y="1956"/>
                </a:lnTo>
                <a:lnTo>
                  <a:pt x="2549" y="1719"/>
                </a:lnTo>
                <a:lnTo>
                  <a:pt x="2549" y="1423"/>
                </a:lnTo>
                <a:lnTo>
                  <a:pt x="2430" y="889"/>
                </a:lnTo>
                <a:lnTo>
                  <a:pt x="2253" y="474"/>
                </a:lnTo>
                <a:lnTo>
                  <a:pt x="2193" y="356"/>
                </a:lnTo>
                <a:lnTo>
                  <a:pt x="1838" y="356"/>
                </a:lnTo>
                <a:lnTo>
                  <a:pt x="1838" y="1008"/>
                </a:lnTo>
                <a:lnTo>
                  <a:pt x="1778" y="1601"/>
                </a:lnTo>
                <a:lnTo>
                  <a:pt x="1719" y="2075"/>
                </a:lnTo>
                <a:lnTo>
                  <a:pt x="1660" y="2253"/>
                </a:lnTo>
                <a:lnTo>
                  <a:pt x="1482" y="2430"/>
                </a:lnTo>
                <a:lnTo>
                  <a:pt x="1008" y="2786"/>
                </a:lnTo>
                <a:lnTo>
                  <a:pt x="593" y="3082"/>
                </a:lnTo>
                <a:lnTo>
                  <a:pt x="415" y="3260"/>
                </a:lnTo>
                <a:lnTo>
                  <a:pt x="297" y="3438"/>
                </a:lnTo>
                <a:lnTo>
                  <a:pt x="297" y="3616"/>
                </a:lnTo>
                <a:lnTo>
                  <a:pt x="297" y="3794"/>
                </a:lnTo>
                <a:lnTo>
                  <a:pt x="415" y="4327"/>
                </a:lnTo>
                <a:lnTo>
                  <a:pt x="593" y="4920"/>
                </a:lnTo>
                <a:lnTo>
                  <a:pt x="0" y="5275"/>
                </a:lnTo>
                <a:lnTo>
                  <a:pt x="652" y="6817"/>
                </a:lnTo>
                <a:lnTo>
                  <a:pt x="1778" y="6283"/>
                </a:lnTo>
                <a:lnTo>
                  <a:pt x="2193" y="6165"/>
                </a:lnTo>
                <a:lnTo>
                  <a:pt x="2667" y="5927"/>
                </a:lnTo>
                <a:lnTo>
                  <a:pt x="3082" y="5690"/>
                </a:lnTo>
                <a:lnTo>
                  <a:pt x="3557" y="5394"/>
                </a:lnTo>
                <a:lnTo>
                  <a:pt x="4268" y="4801"/>
                </a:lnTo>
                <a:lnTo>
                  <a:pt x="4505" y="4564"/>
                </a:lnTo>
                <a:lnTo>
                  <a:pt x="6165" y="4861"/>
                </a:lnTo>
                <a:lnTo>
                  <a:pt x="6461" y="4564"/>
                </a:lnTo>
                <a:lnTo>
                  <a:pt x="4742" y="3319"/>
                </a:lnTo>
                <a:lnTo>
                  <a:pt x="4031" y="1956"/>
                </a:lnTo>
                <a:lnTo>
                  <a:pt x="5572" y="297"/>
                </a:lnTo>
                <a:lnTo>
                  <a:pt x="5335" y="0"/>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7435350" y="3023675"/>
            <a:ext cx="241550" cy="246025"/>
          </a:xfrm>
          <a:custGeom>
            <a:avLst/>
            <a:gdLst/>
            <a:ahLst/>
            <a:cxnLst/>
            <a:rect l="l" t="t" r="r" b="b"/>
            <a:pathLst>
              <a:path w="9662" h="9841" extrusionOk="0">
                <a:moveTo>
                  <a:pt x="8299" y="1"/>
                </a:moveTo>
                <a:lnTo>
                  <a:pt x="0" y="5928"/>
                </a:lnTo>
                <a:lnTo>
                  <a:pt x="1423" y="9840"/>
                </a:lnTo>
                <a:lnTo>
                  <a:pt x="9662" y="2668"/>
                </a:lnTo>
                <a:lnTo>
                  <a:pt x="8299" y="1"/>
                </a:lnTo>
                <a:close/>
              </a:path>
            </a:pathLst>
          </a:custGeom>
          <a:solidFill>
            <a:srgbClr val="C1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7463500" y="2742150"/>
            <a:ext cx="508275" cy="558650"/>
          </a:xfrm>
          <a:custGeom>
            <a:avLst/>
            <a:gdLst/>
            <a:ahLst/>
            <a:cxnLst/>
            <a:rect l="l" t="t" r="r" b="b"/>
            <a:pathLst>
              <a:path w="20331" h="22346" extrusionOk="0">
                <a:moveTo>
                  <a:pt x="5276" y="0"/>
                </a:moveTo>
                <a:lnTo>
                  <a:pt x="4920" y="60"/>
                </a:lnTo>
                <a:lnTo>
                  <a:pt x="4624" y="178"/>
                </a:lnTo>
                <a:lnTo>
                  <a:pt x="4327" y="297"/>
                </a:lnTo>
                <a:lnTo>
                  <a:pt x="1601" y="1601"/>
                </a:lnTo>
                <a:lnTo>
                  <a:pt x="949" y="1897"/>
                </a:lnTo>
                <a:lnTo>
                  <a:pt x="949" y="1956"/>
                </a:lnTo>
                <a:lnTo>
                  <a:pt x="830" y="2134"/>
                </a:lnTo>
                <a:lnTo>
                  <a:pt x="712" y="2253"/>
                </a:lnTo>
                <a:lnTo>
                  <a:pt x="593" y="2312"/>
                </a:lnTo>
                <a:lnTo>
                  <a:pt x="297" y="2430"/>
                </a:lnTo>
                <a:lnTo>
                  <a:pt x="1" y="2430"/>
                </a:lnTo>
                <a:lnTo>
                  <a:pt x="119" y="2964"/>
                </a:lnTo>
                <a:lnTo>
                  <a:pt x="1838" y="2608"/>
                </a:lnTo>
                <a:lnTo>
                  <a:pt x="4742" y="2016"/>
                </a:lnTo>
                <a:lnTo>
                  <a:pt x="5039" y="1956"/>
                </a:lnTo>
                <a:lnTo>
                  <a:pt x="5276" y="1956"/>
                </a:lnTo>
                <a:lnTo>
                  <a:pt x="5572" y="2075"/>
                </a:lnTo>
                <a:lnTo>
                  <a:pt x="5809" y="2193"/>
                </a:lnTo>
                <a:lnTo>
                  <a:pt x="5987" y="2312"/>
                </a:lnTo>
                <a:lnTo>
                  <a:pt x="6165" y="2490"/>
                </a:lnTo>
                <a:lnTo>
                  <a:pt x="6343" y="2727"/>
                </a:lnTo>
                <a:lnTo>
                  <a:pt x="6402" y="3023"/>
                </a:lnTo>
                <a:lnTo>
                  <a:pt x="10907" y="19738"/>
                </a:lnTo>
                <a:lnTo>
                  <a:pt x="11025" y="20093"/>
                </a:lnTo>
                <a:lnTo>
                  <a:pt x="11144" y="20390"/>
                </a:lnTo>
                <a:lnTo>
                  <a:pt x="11499" y="20982"/>
                </a:lnTo>
                <a:lnTo>
                  <a:pt x="11974" y="21457"/>
                </a:lnTo>
                <a:lnTo>
                  <a:pt x="12566" y="21872"/>
                </a:lnTo>
                <a:lnTo>
                  <a:pt x="13159" y="22168"/>
                </a:lnTo>
                <a:lnTo>
                  <a:pt x="13811" y="22286"/>
                </a:lnTo>
                <a:lnTo>
                  <a:pt x="14522" y="22346"/>
                </a:lnTo>
                <a:lnTo>
                  <a:pt x="14878" y="22286"/>
                </a:lnTo>
                <a:lnTo>
                  <a:pt x="15234" y="22168"/>
                </a:lnTo>
                <a:lnTo>
                  <a:pt x="15293" y="22168"/>
                </a:lnTo>
                <a:lnTo>
                  <a:pt x="15648" y="22049"/>
                </a:lnTo>
                <a:lnTo>
                  <a:pt x="16004" y="21931"/>
                </a:lnTo>
                <a:lnTo>
                  <a:pt x="16597" y="21516"/>
                </a:lnTo>
                <a:lnTo>
                  <a:pt x="17071" y="21042"/>
                </a:lnTo>
                <a:lnTo>
                  <a:pt x="17486" y="20508"/>
                </a:lnTo>
                <a:lnTo>
                  <a:pt x="17782" y="19856"/>
                </a:lnTo>
                <a:lnTo>
                  <a:pt x="17901" y="19204"/>
                </a:lnTo>
                <a:lnTo>
                  <a:pt x="17960" y="18493"/>
                </a:lnTo>
                <a:lnTo>
                  <a:pt x="17901" y="18137"/>
                </a:lnTo>
                <a:lnTo>
                  <a:pt x="17841" y="17782"/>
                </a:lnTo>
                <a:lnTo>
                  <a:pt x="17249" y="15411"/>
                </a:lnTo>
                <a:lnTo>
                  <a:pt x="17130" y="14818"/>
                </a:lnTo>
                <a:lnTo>
                  <a:pt x="17071" y="14166"/>
                </a:lnTo>
                <a:lnTo>
                  <a:pt x="17130" y="13514"/>
                </a:lnTo>
                <a:lnTo>
                  <a:pt x="17249" y="12922"/>
                </a:lnTo>
                <a:lnTo>
                  <a:pt x="17427" y="12270"/>
                </a:lnTo>
                <a:lnTo>
                  <a:pt x="17723" y="11736"/>
                </a:lnTo>
                <a:lnTo>
                  <a:pt x="18079" y="11143"/>
                </a:lnTo>
                <a:lnTo>
                  <a:pt x="18434" y="10669"/>
                </a:lnTo>
                <a:lnTo>
                  <a:pt x="18671" y="10432"/>
                </a:lnTo>
                <a:lnTo>
                  <a:pt x="19205" y="10610"/>
                </a:lnTo>
                <a:lnTo>
                  <a:pt x="19679" y="10669"/>
                </a:lnTo>
                <a:lnTo>
                  <a:pt x="20035" y="10669"/>
                </a:lnTo>
                <a:lnTo>
                  <a:pt x="20153" y="10610"/>
                </a:lnTo>
                <a:lnTo>
                  <a:pt x="20272" y="10491"/>
                </a:lnTo>
                <a:lnTo>
                  <a:pt x="20331" y="10254"/>
                </a:lnTo>
                <a:lnTo>
                  <a:pt x="20331" y="9958"/>
                </a:lnTo>
                <a:lnTo>
                  <a:pt x="20153" y="9662"/>
                </a:lnTo>
                <a:lnTo>
                  <a:pt x="19916" y="9306"/>
                </a:lnTo>
                <a:lnTo>
                  <a:pt x="19620" y="8891"/>
                </a:lnTo>
                <a:lnTo>
                  <a:pt x="19205" y="8476"/>
                </a:lnTo>
                <a:lnTo>
                  <a:pt x="18731" y="8061"/>
                </a:lnTo>
                <a:lnTo>
                  <a:pt x="18197" y="7646"/>
                </a:lnTo>
                <a:lnTo>
                  <a:pt x="17664" y="7291"/>
                </a:lnTo>
                <a:lnTo>
                  <a:pt x="17130" y="6994"/>
                </a:lnTo>
                <a:lnTo>
                  <a:pt x="16597" y="6757"/>
                </a:lnTo>
                <a:lnTo>
                  <a:pt x="16123" y="6579"/>
                </a:lnTo>
                <a:lnTo>
                  <a:pt x="15708" y="6461"/>
                </a:lnTo>
                <a:lnTo>
                  <a:pt x="15352" y="6461"/>
                </a:lnTo>
                <a:lnTo>
                  <a:pt x="15056" y="6520"/>
                </a:lnTo>
                <a:lnTo>
                  <a:pt x="14878" y="6639"/>
                </a:lnTo>
                <a:lnTo>
                  <a:pt x="14819" y="6757"/>
                </a:lnTo>
                <a:lnTo>
                  <a:pt x="14759" y="6876"/>
                </a:lnTo>
                <a:lnTo>
                  <a:pt x="14819" y="7172"/>
                </a:lnTo>
                <a:lnTo>
                  <a:pt x="14996" y="7528"/>
                </a:lnTo>
                <a:lnTo>
                  <a:pt x="15234" y="7943"/>
                </a:lnTo>
                <a:lnTo>
                  <a:pt x="14641" y="8595"/>
                </a:lnTo>
                <a:lnTo>
                  <a:pt x="14167" y="9306"/>
                </a:lnTo>
                <a:lnTo>
                  <a:pt x="13752" y="10076"/>
                </a:lnTo>
                <a:lnTo>
                  <a:pt x="13396" y="10906"/>
                </a:lnTo>
                <a:lnTo>
                  <a:pt x="13100" y="11736"/>
                </a:lnTo>
                <a:lnTo>
                  <a:pt x="13040" y="12032"/>
                </a:lnTo>
                <a:lnTo>
                  <a:pt x="12922" y="12566"/>
                </a:lnTo>
                <a:lnTo>
                  <a:pt x="12863" y="13159"/>
                </a:lnTo>
                <a:lnTo>
                  <a:pt x="12863" y="13692"/>
                </a:lnTo>
                <a:lnTo>
                  <a:pt x="12863" y="14285"/>
                </a:lnTo>
                <a:lnTo>
                  <a:pt x="12981" y="15411"/>
                </a:lnTo>
                <a:lnTo>
                  <a:pt x="13218" y="16537"/>
                </a:lnTo>
                <a:lnTo>
                  <a:pt x="13930" y="18612"/>
                </a:lnTo>
                <a:lnTo>
                  <a:pt x="13930" y="18849"/>
                </a:lnTo>
                <a:lnTo>
                  <a:pt x="13811" y="19027"/>
                </a:lnTo>
                <a:lnTo>
                  <a:pt x="13692" y="19204"/>
                </a:lnTo>
                <a:lnTo>
                  <a:pt x="13455" y="19323"/>
                </a:lnTo>
                <a:lnTo>
                  <a:pt x="13396" y="19323"/>
                </a:lnTo>
                <a:lnTo>
                  <a:pt x="13218" y="19264"/>
                </a:lnTo>
                <a:lnTo>
                  <a:pt x="13040" y="19204"/>
                </a:lnTo>
                <a:lnTo>
                  <a:pt x="12922" y="19086"/>
                </a:lnTo>
                <a:lnTo>
                  <a:pt x="12863" y="18908"/>
                </a:lnTo>
                <a:lnTo>
                  <a:pt x="10847" y="11558"/>
                </a:lnTo>
                <a:lnTo>
                  <a:pt x="8891" y="4149"/>
                </a:lnTo>
                <a:lnTo>
                  <a:pt x="8358" y="2134"/>
                </a:lnTo>
                <a:lnTo>
                  <a:pt x="8239" y="1838"/>
                </a:lnTo>
                <a:lnTo>
                  <a:pt x="8121" y="1541"/>
                </a:lnTo>
                <a:lnTo>
                  <a:pt x="7943" y="1245"/>
                </a:lnTo>
                <a:lnTo>
                  <a:pt x="7765" y="1008"/>
                </a:lnTo>
                <a:lnTo>
                  <a:pt x="7291" y="593"/>
                </a:lnTo>
                <a:lnTo>
                  <a:pt x="6758" y="237"/>
                </a:lnTo>
                <a:lnTo>
                  <a:pt x="6224" y="60"/>
                </a:lnTo>
                <a:lnTo>
                  <a:pt x="5572" y="0"/>
                </a:lnTo>
                <a:close/>
              </a:path>
            </a:pathLst>
          </a:custGeom>
          <a:solidFill>
            <a:srgbClr val="EA9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7857650" y="2917000"/>
            <a:ext cx="94875" cy="71150"/>
          </a:xfrm>
          <a:custGeom>
            <a:avLst/>
            <a:gdLst/>
            <a:ahLst/>
            <a:cxnLst/>
            <a:rect l="l" t="t" r="r" b="b"/>
            <a:pathLst>
              <a:path w="3795" h="2846" extrusionOk="0">
                <a:moveTo>
                  <a:pt x="297" y="0"/>
                </a:moveTo>
                <a:lnTo>
                  <a:pt x="120" y="60"/>
                </a:lnTo>
                <a:lnTo>
                  <a:pt x="1" y="119"/>
                </a:lnTo>
                <a:lnTo>
                  <a:pt x="1" y="237"/>
                </a:lnTo>
                <a:lnTo>
                  <a:pt x="60" y="415"/>
                </a:lnTo>
                <a:lnTo>
                  <a:pt x="120" y="593"/>
                </a:lnTo>
                <a:lnTo>
                  <a:pt x="297" y="830"/>
                </a:lnTo>
                <a:lnTo>
                  <a:pt x="831" y="1364"/>
                </a:lnTo>
                <a:lnTo>
                  <a:pt x="1542" y="1956"/>
                </a:lnTo>
                <a:lnTo>
                  <a:pt x="2313" y="2430"/>
                </a:lnTo>
                <a:lnTo>
                  <a:pt x="2965" y="2727"/>
                </a:lnTo>
                <a:lnTo>
                  <a:pt x="3261" y="2845"/>
                </a:lnTo>
                <a:lnTo>
                  <a:pt x="3676" y="2845"/>
                </a:lnTo>
                <a:lnTo>
                  <a:pt x="3794" y="2786"/>
                </a:lnTo>
                <a:lnTo>
                  <a:pt x="3794" y="2668"/>
                </a:lnTo>
                <a:lnTo>
                  <a:pt x="3735" y="2490"/>
                </a:lnTo>
                <a:lnTo>
                  <a:pt x="3676" y="2253"/>
                </a:lnTo>
                <a:lnTo>
                  <a:pt x="3498" y="2016"/>
                </a:lnTo>
                <a:lnTo>
                  <a:pt x="2965" y="1482"/>
                </a:lnTo>
                <a:lnTo>
                  <a:pt x="2253" y="949"/>
                </a:lnTo>
                <a:lnTo>
                  <a:pt x="1483" y="475"/>
                </a:lnTo>
                <a:lnTo>
                  <a:pt x="831" y="119"/>
                </a:lnTo>
                <a:lnTo>
                  <a:pt x="534" y="60"/>
                </a:lnTo>
                <a:lnTo>
                  <a:pt x="297" y="0"/>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7675400" y="2845875"/>
            <a:ext cx="59300" cy="185250"/>
          </a:xfrm>
          <a:custGeom>
            <a:avLst/>
            <a:gdLst/>
            <a:ahLst/>
            <a:cxnLst/>
            <a:rect l="l" t="t" r="r" b="b"/>
            <a:pathLst>
              <a:path w="2372" h="7410" extrusionOk="0">
                <a:moveTo>
                  <a:pt x="415" y="0"/>
                </a:moveTo>
                <a:lnTo>
                  <a:pt x="238" y="119"/>
                </a:lnTo>
                <a:lnTo>
                  <a:pt x="60" y="356"/>
                </a:lnTo>
                <a:lnTo>
                  <a:pt x="1" y="534"/>
                </a:lnTo>
                <a:lnTo>
                  <a:pt x="60" y="830"/>
                </a:lnTo>
                <a:lnTo>
                  <a:pt x="1660" y="6876"/>
                </a:lnTo>
                <a:lnTo>
                  <a:pt x="1779" y="7113"/>
                </a:lnTo>
                <a:lnTo>
                  <a:pt x="1956" y="7291"/>
                </a:lnTo>
                <a:lnTo>
                  <a:pt x="2134" y="7350"/>
                </a:lnTo>
                <a:lnTo>
                  <a:pt x="2371" y="7409"/>
                </a:lnTo>
                <a:lnTo>
                  <a:pt x="415" y="0"/>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7728750" y="3031100"/>
            <a:ext cx="17800" cy="17800"/>
          </a:xfrm>
          <a:custGeom>
            <a:avLst/>
            <a:gdLst/>
            <a:ahLst/>
            <a:cxnLst/>
            <a:rect l="l" t="t" r="r" b="b"/>
            <a:pathLst>
              <a:path w="712" h="712" extrusionOk="0">
                <a:moveTo>
                  <a:pt x="178" y="0"/>
                </a:moveTo>
                <a:lnTo>
                  <a:pt x="119" y="119"/>
                </a:lnTo>
                <a:lnTo>
                  <a:pt x="0" y="178"/>
                </a:lnTo>
                <a:lnTo>
                  <a:pt x="0" y="356"/>
                </a:lnTo>
                <a:lnTo>
                  <a:pt x="0" y="474"/>
                </a:lnTo>
                <a:lnTo>
                  <a:pt x="119" y="593"/>
                </a:lnTo>
                <a:lnTo>
                  <a:pt x="178" y="652"/>
                </a:lnTo>
                <a:lnTo>
                  <a:pt x="356" y="712"/>
                </a:lnTo>
                <a:lnTo>
                  <a:pt x="474" y="652"/>
                </a:lnTo>
                <a:lnTo>
                  <a:pt x="593" y="593"/>
                </a:lnTo>
                <a:lnTo>
                  <a:pt x="652" y="474"/>
                </a:lnTo>
                <a:lnTo>
                  <a:pt x="712" y="356"/>
                </a:lnTo>
                <a:lnTo>
                  <a:pt x="652" y="178"/>
                </a:lnTo>
                <a:lnTo>
                  <a:pt x="593" y="119"/>
                </a:lnTo>
                <a:lnTo>
                  <a:pt x="474" y="0"/>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7748000" y="3100750"/>
            <a:ext cx="17825" cy="17800"/>
          </a:xfrm>
          <a:custGeom>
            <a:avLst/>
            <a:gdLst/>
            <a:ahLst/>
            <a:cxnLst/>
            <a:rect l="l" t="t" r="r" b="b"/>
            <a:pathLst>
              <a:path w="713" h="712" extrusionOk="0">
                <a:moveTo>
                  <a:pt x="356" y="0"/>
                </a:moveTo>
                <a:lnTo>
                  <a:pt x="238" y="59"/>
                </a:lnTo>
                <a:lnTo>
                  <a:pt x="119" y="119"/>
                </a:lnTo>
                <a:lnTo>
                  <a:pt x="1" y="237"/>
                </a:lnTo>
                <a:lnTo>
                  <a:pt x="1" y="356"/>
                </a:lnTo>
                <a:lnTo>
                  <a:pt x="1" y="533"/>
                </a:lnTo>
                <a:lnTo>
                  <a:pt x="119" y="652"/>
                </a:lnTo>
                <a:lnTo>
                  <a:pt x="238" y="711"/>
                </a:lnTo>
                <a:lnTo>
                  <a:pt x="475" y="711"/>
                </a:lnTo>
                <a:lnTo>
                  <a:pt x="594" y="652"/>
                </a:lnTo>
                <a:lnTo>
                  <a:pt x="712" y="533"/>
                </a:lnTo>
                <a:lnTo>
                  <a:pt x="712" y="356"/>
                </a:lnTo>
                <a:lnTo>
                  <a:pt x="712" y="237"/>
                </a:lnTo>
                <a:lnTo>
                  <a:pt x="594" y="119"/>
                </a:lnTo>
                <a:lnTo>
                  <a:pt x="475" y="59"/>
                </a:lnTo>
                <a:lnTo>
                  <a:pt x="356" y="0"/>
                </a:ln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7851725" y="3096300"/>
            <a:ext cx="26700" cy="26700"/>
          </a:xfrm>
          <a:custGeom>
            <a:avLst/>
            <a:gdLst/>
            <a:ahLst/>
            <a:cxnLst/>
            <a:rect l="l" t="t" r="r" b="b"/>
            <a:pathLst>
              <a:path w="1068" h="1068" extrusionOk="0">
                <a:moveTo>
                  <a:pt x="534" y="0"/>
                </a:moveTo>
                <a:lnTo>
                  <a:pt x="357" y="59"/>
                </a:lnTo>
                <a:lnTo>
                  <a:pt x="179" y="178"/>
                </a:lnTo>
                <a:lnTo>
                  <a:pt x="60" y="356"/>
                </a:lnTo>
                <a:lnTo>
                  <a:pt x="1" y="534"/>
                </a:lnTo>
                <a:lnTo>
                  <a:pt x="60" y="771"/>
                </a:lnTo>
                <a:lnTo>
                  <a:pt x="179" y="949"/>
                </a:lnTo>
                <a:lnTo>
                  <a:pt x="357" y="1067"/>
                </a:lnTo>
                <a:lnTo>
                  <a:pt x="771" y="1067"/>
                </a:lnTo>
                <a:lnTo>
                  <a:pt x="949" y="949"/>
                </a:lnTo>
                <a:lnTo>
                  <a:pt x="1068" y="771"/>
                </a:lnTo>
                <a:lnTo>
                  <a:pt x="1068" y="534"/>
                </a:lnTo>
                <a:lnTo>
                  <a:pt x="1068" y="356"/>
                </a:lnTo>
                <a:lnTo>
                  <a:pt x="949" y="178"/>
                </a:lnTo>
                <a:lnTo>
                  <a:pt x="771" y="59"/>
                </a:lnTo>
                <a:lnTo>
                  <a:pt x="534" y="0"/>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7868025" y="3174825"/>
            <a:ext cx="26700" cy="26700"/>
          </a:xfrm>
          <a:custGeom>
            <a:avLst/>
            <a:gdLst/>
            <a:ahLst/>
            <a:cxnLst/>
            <a:rect l="l" t="t" r="r" b="b"/>
            <a:pathLst>
              <a:path w="1068" h="1068" extrusionOk="0">
                <a:moveTo>
                  <a:pt x="356" y="1"/>
                </a:moveTo>
                <a:lnTo>
                  <a:pt x="179" y="119"/>
                </a:lnTo>
                <a:lnTo>
                  <a:pt x="60" y="297"/>
                </a:lnTo>
                <a:lnTo>
                  <a:pt x="1" y="534"/>
                </a:lnTo>
                <a:lnTo>
                  <a:pt x="60" y="712"/>
                </a:lnTo>
                <a:lnTo>
                  <a:pt x="179" y="890"/>
                </a:lnTo>
                <a:lnTo>
                  <a:pt x="356" y="1008"/>
                </a:lnTo>
                <a:lnTo>
                  <a:pt x="534" y="1068"/>
                </a:lnTo>
                <a:lnTo>
                  <a:pt x="771" y="1008"/>
                </a:lnTo>
                <a:lnTo>
                  <a:pt x="949" y="890"/>
                </a:lnTo>
                <a:lnTo>
                  <a:pt x="1068" y="712"/>
                </a:lnTo>
                <a:lnTo>
                  <a:pt x="1068" y="534"/>
                </a:lnTo>
                <a:lnTo>
                  <a:pt x="1068" y="297"/>
                </a:lnTo>
                <a:lnTo>
                  <a:pt x="949" y="119"/>
                </a:lnTo>
                <a:lnTo>
                  <a:pt x="771"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7865075" y="3136300"/>
            <a:ext cx="26700" cy="26700"/>
          </a:xfrm>
          <a:custGeom>
            <a:avLst/>
            <a:gdLst/>
            <a:ahLst/>
            <a:cxnLst/>
            <a:rect l="l" t="t" r="r" b="b"/>
            <a:pathLst>
              <a:path w="1068" h="1068" extrusionOk="0">
                <a:moveTo>
                  <a:pt x="534" y="1"/>
                </a:moveTo>
                <a:lnTo>
                  <a:pt x="356" y="60"/>
                </a:lnTo>
                <a:lnTo>
                  <a:pt x="178" y="178"/>
                </a:lnTo>
                <a:lnTo>
                  <a:pt x="60" y="356"/>
                </a:lnTo>
                <a:lnTo>
                  <a:pt x="0" y="534"/>
                </a:lnTo>
                <a:lnTo>
                  <a:pt x="60" y="771"/>
                </a:lnTo>
                <a:lnTo>
                  <a:pt x="178" y="890"/>
                </a:lnTo>
                <a:lnTo>
                  <a:pt x="356" y="1008"/>
                </a:lnTo>
                <a:lnTo>
                  <a:pt x="534" y="1067"/>
                </a:lnTo>
                <a:lnTo>
                  <a:pt x="771" y="1008"/>
                </a:lnTo>
                <a:lnTo>
                  <a:pt x="949" y="890"/>
                </a:lnTo>
                <a:lnTo>
                  <a:pt x="1067" y="771"/>
                </a:lnTo>
                <a:lnTo>
                  <a:pt x="1067" y="534"/>
                </a:lnTo>
                <a:lnTo>
                  <a:pt x="1067" y="356"/>
                </a:lnTo>
                <a:lnTo>
                  <a:pt x="949" y="178"/>
                </a:lnTo>
                <a:lnTo>
                  <a:pt x="771" y="60"/>
                </a:lnTo>
                <a:lnTo>
                  <a:pt x="534"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7850250" y="3247425"/>
            <a:ext cx="22250" cy="22275"/>
          </a:xfrm>
          <a:custGeom>
            <a:avLst/>
            <a:gdLst/>
            <a:ahLst/>
            <a:cxnLst/>
            <a:rect l="l" t="t" r="r" b="b"/>
            <a:pathLst>
              <a:path w="890" h="891" extrusionOk="0">
                <a:moveTo>
                  <a:pt x="475" y="1"/>
                </a:moveTo>
                <a:lnTo>
                  <a:pt x="297" y="60"/>
                </a:lnTo>
                <a:lnTo>
                  <a:pt x="119" y="179"/>
                </a:lnTo>
                <a:lnTo>
                  <a:pt x="60" y="297"/>
                </a:lnTo>
                <a:lnTo>
                  <a:pt x="1" y="475"/>
                </a:lnTo>
                <a:lnTo>
                  <a:pt x="60" y="653"/>
                </a:lnTo>
                <a:lnTo>
                  <a:pt x="119" y="771"/>
                </a:lnTo>
                <a:lnTo>
                  <a:pt x="297" y="890"/>
                </a:lnTo>
                <a:lnTo>
                  <a:pt x="653" y="890"/>
                </a:lnTo>
                <a:lnTo>
                  <a:pt x="771" y="771"/>
                </a:lnTo>
                <a:lnTo>
                  <a:pt x="890" y="653"/>
                </a:lnTo>
                <a:lnTo>
                  <a:pt x="890" y="475"/>
                </a:lnTo>
                <a:lnTo>
                  <a:pt x="890" y="297"/>
                </a:lnTo>
                <a:lnTo>
                  <a:pt x="771" y="179"/>
                </a:lnTo>
                <a:lnTo>
                  <a:pt x="653" y="60"/>
                </a:lnTo>
                <a:lnTo>
                  <a:pt x="475"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7767275" y="3171875"/>
            <a:ext cx="17800" cy="17800"/>
          </a:xfrm>
          <a:custGeom>
            <a:avLst/>
            <a:gdLst/>
            <a:ahLst/>
            <a:cxnLst/>
            <a:rect l="l" t="t" r="r" b="b"/>
            <a:pathLst>
              <a:path w="712" h="712" extrusionOk="0">
                <a:moveTo>
                  <a:pt x="237" y="0"/>
                </a:moveTo>
                <a:lnTo>
                  <a:pt x="119" y="119"/>
                </a:lnTo>
                <a:lnTo>
                  <a:pt x="0" y="237"/>
                </a:lnTo>
                <a:lnTo>
                  <a:pt x="0" y="356"/>
                </a:lnTo>
                <a:lnTo>
                  <a:pt x="0" y="474"/>
                </a:lnTo>
                <a:lnTo>
                  <a:pt x="119" y="593"/>
                </a:lnTo>
                <a:lnTo>
                  <a:pt x="237" y="652"/>
                </a:lnTo>
                <a:lnTo>
                  <a:pt x="356" y="711"/>
                </a:lnTo>
                <a:lnTo>
                  <a:pt x="475" y="652"/>
                </a:lnTo>
                <a:lnTo>
                  <a:pt x="593" y="593"/>
                </a:lnTo>
                <a:lnTo>
                  <a:pt x="712" y="474"/>
                </a:lnTo>
                <a:lnTo>
                  <a:pt x="712" y="356"/>
                </a:lnTo>
                <a:lnTo>
                  <a:pt x="712" y="237"/>
                </a:lnTo>
                <a:lnTo>
                  <a:pt x="593" y="119"/>
                </a:lnTo>
                <a:lnTo>
                  <a:pt x="475" y="0"/>
                </a:lnTo>
                <a:close/>
              </a:path>
            </a:pathLst>
          </a:custGeom>
          <a:solidFill>
            <a:srgbClr val="BC6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7737625" y="3066650"/>
            <a:ext cx="17825" cy="17825"/>
          </a:xfrm>
          <a:custGeom>
            <a:avLst/>
            <a:gdLst/>
            <a:ahLst/>
            <a:cxnLst/>
            <a:rect l="l" t="t" r="r" b="b"/>
            <a:pathLst>
              <a:path w="713" h="713" extrusionOk="0">
                <a:moveTo>
                  <a:pt x="179" y="1"/>
                </a:moveTo>
                <a:lnTo>
                  <a:pt x="119" y="60"/>
                </a:lnTo>
                <a:lnTo>
                  <a:pt x="1" y="179"/>
                </a:lnTo>
                <a:lnTo>
                  <a:pt x="1" y="356"/>
                </a:lnTo>
                <a:lnTo>
                  <a:pt x="1" y="475"/>
                </a:lnTo>
                <a:lnTo>
                  <a:pt x="119" y="594"/>
                </a:lnTo>
                <a:lnTo>
                  <a:pt x="179" y="653"/>
                </a:lnTo>
                <a:lnTo>
                  <a:pt x="357" y="712"/>
                </a:lnTo>
                <a:lnTo>
                  <a:pt x="475" y="653"/>
                </a:lnTo>
                <a:lnTo>
                  <a:pt x="594" y="594"/>
                </a:lnTo>
                <a:lnTo>
                  <a:pt x="653" y="475"/>
                </a:lnTo>
                <a:lnTo>
                  <a:pt x="712" y="356"/>
                </a:lnTo>
                <a:lnTo>
                  <a:pt x="653" y="179"/>
                </a:lnTo>
                <a:lnTo>
                  <a:pt x="594" y="60"/>
                </a:lnTo>
                <a:lnTo>
                  <a:pt x="475" y="1"/>
                </a:ln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7756900" y="3136300"/>
            <a:ext cx="17800" cy="17800"/>
          </a:xfrm>
          <a:custGeom>
            <a:avLst/>
            <a:gdLst/>
            <a:ahLst/>
            <a:cxnLst/>
            <a:rect l="l" t="t" r="r" b="b"/>
            <a:pathLst>
              <a:path w="712" h="712" extrusionOk="0">
                <a:moveTo>
                  <a:pt x="356" y="1"/>
                </a:moveTo>
                <a:lnTo>
                  <a:pt x="238" y="60"/>
                </a:lnTo>
                <a:lnTo>
                  <a:pt x="119" y="119"/>
                </a:lnTo>
                <a:lnTo>
                  <a:pt x="0" y="238"/>
                </a:lnTo>
                <a:lnTo>
                  <a:pt x="0" y="356"/>
                </a:lnTo>
                <a:lnTo>
                  <a:pt x="0" y="475"/>
                </a:lnTo>
                <a:lnTo>
                  <a:pt x="119" y="593"/>
                </a:lnTo>
                <a:lnTo>
                  <a:pt x="238" y="712"/>
                </a:lnTo>
                <a:lnTo>
                  <a:pt x="475" y="712"/>
                </a:lnTo>
                <a:lnTo>
                  <a:pt x="593" y="593"/>
                </a:lnTo>
                <a:lnTo>
                  <a:pt x="712" y="475"/>
                </a:lnTo>
                <a:lnTo>
                  <a:pt x="712" y="356"/>
                </a:lnTo>
                <a:lnTo>
                  <a:pt x="712" y="238"/>
                </a:lnTo>
                <a:lnTo>
                  <a:pt x="593" y="119"/>
                </a:lnTo>
                <a:lnTo>
                  <a:pt x="475" y="60"/>
                </a:lnTo>
                <a:lnTo>
                  <a:pt x="356" y="1"/>
                </a:ln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7682800" y="2859200"/>
            <a:ext cx="17825" cy="17800"/>
          </a:xfrm>
          <a:custGeom>
            <a:avLst/>
            <a:gdLst/>
            <a:ahLst/>
            <a:cxnLst/>
            <a:rect l="l" t="t" r="r" b="b"/>
            <a:pathLst>
              <a:path w="713" h="712" extrusionOk="0">
                <a:moveTo>
                  <a:pt x="238" y="1"/>
                </a:moveTo>
                <a:lnTo>
                  <a:pt x="119" y="119"/>
                </a:lnTo>
                <a:lnTo>
                  <a:pt x="60" y="238"/>
                </a:lnTo>
                <a:lnTo>
                  <a:pt x="1" y="356"/>
                </a:lnTo>
                <a:lnTo>
                  <a:pt x="60" y="475"/>
                </a:lnTo>
                <a:lnTo>
                  <a:pt x="119" y="593"/>
                </a:lnTo>
                <a:lnTo>
                  <a:pt x="238" y="653"/>
                </a:lnTo>
                <a:lnTo>
                  <a:pt x="356" y="712"/>
                </a:lnTo>
                <a:lnTo>
                  <a:pt x="534" y="653"/>
                </a:lnTo>
                <a:lnTo>
                  <a:pt x="653" y="593"/>
                </a:lnTo>
                <a:lnTo>
                  <a:pt x="712" y="475"/>
                </a:lnTo>
                <a:lnTo>
                  <a:pt x="712" y="356"/>
                </a:lnTo>
                <a:lnTo>
                  <a:pt x="712" y="238"/>
                </a:lnTo>
                <a:lnTo>
                  <a:pt x="653" y="119"/>
                </a:lnTo>
                <a:lnTo>
                  <a:pt x="534"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7703550" y="2928850"/>
            <a:ext cx="17800" cy="17800"/>
          </a:xfrm>
          <a:custGeom>
            <a:avLst/>
            <a:gdLst/>
            <a:ahLst/>
            <a:cxnLst/>
            <a:rect l="l" t="t" r="r" b="b"/>
            <a:pathLst>
              <a:path w="712" h="712" extrusionOk="0">
                <a:moveTo>
                  <a:pt x="356" y="1"/>
                </a:moveTo>
                <a:lnTo>
                  <a:pt x="178" y="60"/>
                </a:lnTo>
                <a:lnTo>
                  <a:pt x="60" y="119"/>
                </a:lnTo>
                <a:lnTo>
                  <a:pt x="1" y="238"/>
                </a:lnTo>
                <a:lnTo>
                  <a:pt x="1" y="356"/>
                </a:lnTo>
                <a:lnTo>
                  <a:pt x="1" y="534"/>
                </a:lnTo>
                <a:lnTo>
                  <a:pt x="60" y="652"/>
                </a:lnTo>
                <a:lnTo>
                  <a:pt x="178" y="712"/>
                </a:lnTo>
                <a:lnTo>
                  <a:pt x="475" y="712"/>
                </a:lnTo>
                <a:lnTo>
                  <a:pt x="593" y="652"/>
                </a:lnTo>
                <a:lnTo>
                  <a:pt x="653" y="534"/>
                </a:lnTo>
                <a:lnTo>
                  <a:pt x="712" y="356"/>
                </a:lnTo>
                <a:lnTo>
                  <a:pt x="653" y="238"/>
                </a:lnTo>
                <a:lnTo>
                  <a:pt x="593" y="119"/>
                </a:lnTo>
                <a:lnTo>
                  <a:pt x="475" y="60"/>
                </a:lnTo>
                <a:lnTo>
                  <a:pt x="356"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7722825" y="2999975"/>
            <a:ext cx="17800" cy="17800"/>
          </a:xfrm>
          <a:custGeom>
            <a:avLst/>
            <a:gdLst/>
            <a:ahLst/>
            <a:cxnLst/>
            <a:rect l="l" t="t" r="r" b="b"/>
            <a:pathLst>
              <a:path w="712" h="712" extrusionOk="0">
                <a:moveTo>
                  <a:pt x="178" y="1"/>
                </a:moveTo>
                <a:lnTo>
                  <a:pt x="59" y="119"/>
                </a:lnTo>
                <a:lnTo>
                  <a:pt x="0" y="238"/>
                </a:lnTo>
                <a:lnTo>
                  <a:pt x="0" y="356"/>
                </a:lnTo>
                <a:lnTo>
                  <a:pt x="0" y="475"/>
                </a:lnTo>
                <a:lnTo>
                  <a:pt x="59" y="593"/>
                </a:lnTo>
                <a:lnTo>
                  <a:pt x="178" y="653"/>
                </a:lnTo>
                <a:lnTo>
                  <a:pt x="356" y="712"/>
                </a:lnTo>
                <a:lnTo>
                  <a:pt x="474" y="653"/>
                </a:lnTo>
                <a:lnTo>
                  <a:pt x="593" y="593"/>
                </a:lnTo>
                <a:lnTo>
                  <a:pt x="652" y="475"/>
                </a:lnTo>
                <a:lnTo>
                  <a:pt x="711" y="356"/>
                </a:lnTo>
                <a:lnTo>
                  <a:pt x="652" y="238"/>
                </a:lnTo>
                <a:lnTo>
                  <a:pt x="593" y="119"/>
                </a:lnTo>
                <a:lnTo>
                  <a:pt x="474" y="1"/>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7691700" y="2894775"/>
            <a:ext cx="17800" cy="17800"/>
          </a:xfrm>
          <a:custGeom>
            <a:avLst/>
            <a:gdLst/>
            <a:ahLst/>
            <a:cxnLst/>
            <a:rect l="l" t="t" r="r" b="b"/>
            <a:pathLst>
              <a:path w="712" h="712" extrusionOk="0">
                <a:moveTo>
                  <a:pt x="238" y="0"/>
                </a:moveTo>
                <a:lnTo>
                  <a:pt x="119" y="60"/>
                </a:lnTo>
                <a:lnTo>
                  <a:pt x="60" y="178"/>
                </a:lnTo>
                <a:lnTo>
                  <a:pt x="0" y="356"/>
                </a:lnTo>
                <a:lnTo>
                  <a:pt x="60" y="474"/>
                </a:lnTo>
                <a:lnTo>
                  <a:pt x="119" y="593"/>
                </a:lnTo>
                <a:lnTo>
                  <a:pt x="238" y="652"/>
                </a:lnTo>
                <a:lnTo>
                  <a:pt x="356" y="712"/>
                </a:lnTo>
                <a:lnTo>
                  <a:pt x="534" y="652"/>
                </a:lnTo>
                <a:lnTo>
                  <a:pt x="652" y="593"/>
                </a:lnTo>
                <a:lnTo>
                  <a:pt x="712" y="474"/>
                </a:lnTo>
                <a:lnTo>
                  <a:pt x="712" y="356"/>
                </a:lnTo>
                <a:lnTo>
                  <a:pt x="712" y="178"/>
                </a:lnTo>
                <a:lnTo>
                  <a:pt x="652" y="60"/>
                </a:lnTo>
                <a:lnTo>
                  <a:pt x="534" y="0"/>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7712450" y="2964425"/>
            <a:ext cx="17800" cy="17800"/>
          </a:xfrm>
          <a:custGeom>
            <a:avLst/>
            <a:gdLst/>
            <a:ahLst/>
            <a:cxnLst/>
            <a:rect l="l" t="t" r="r" b="b"/>
            <a:pathLst>
              <a:path w="712" h="712" extrusionOk="0">
                <a:moveTo>
                  <a:pt x="356" y="0"/>
                </a:moveTo>
                <a:lnTo>
                  <a:pt x="178" y="59"/>
                </a:lnTo>
                <a:lnTo>
                  <a:pt x="60" y="119"/>
                </a:lnTo>
                <a:lnTo>
                  <a:pt x="0" y="237"/>
                </a:lnTo>
                <a:lnTo>
                  <a:pt x="0" y="356"/>
                </a:lnTo>
                <a:lnTo>
                  <a:pt x="0" y="474"/>
                </a:lnTo>
                <a:lnTo>
                  <a:pt x="60" y="593"/>
                </a:lnTo>
                <a:lnTo>
                  <a:pt x="178" y="711"/>
                </a:lnTo>
                <a:lnTo>
                  <a:pt x="474" y="711"/>
                </a:lnTo>
                <a:lnTo>
                  <a:pt x="593" y="593"/>
                </a:lnTo>
                <a:lnTo>
                  <a:pt x="652" y="474"/>
                </a:lnTo>
                <a:lnTo>
                  <a:pt x="712" y="356"/>
                </a:lnTo>
                <a:lnTo>
                  <a:pt x="652" y="237"/>
                </a:lnTo>
                <a:lnTo>
                  <a:pt x="593" y="119"/>
                </a:lnTo>
                <a:lnTo>
                  <a:pt x="474" y="59"/>
                </a:lnTo>
                <a:lnTo>
                  <a:pt x="356" y="0"/>
                </a:lnTo>
                <a:close/>
              </a:path>
            </a:pathLst>
          </a:custGeom>
          <a:solidFill>
            <a:srgbClr val="FFC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7463500" y="2782150"/>
            <a:ext cx="45975" cy="34100"/>
          </a:xfrm>
          <a:custGeom>
            <a:avLst/>
            <a:gdLst/>
            <a:ahLst/>
            <a:cxnLst/>
            <a:rect l="l" t="t" r="r" b="b"/>
            <a:pathLst>
              <a:path w="1839" h="1364" extrusionOk="0">
                <a:moveTo>
                  <a:pt x="1601" y="1"/>
                </a:moveTo>
                <a:lnTo>
                  <a:pt x="949" y="297"/>
                </a:lnTo>
                <a:lnTo>
                  <a:pt x="949" y="356"/>
                </a:lnTo>
                <a:lnTo>
                  <a:pt x="830" y="534"/>
                </a:lnTo>
                <a:lnTo>
                  <a:pt x="712" y="653"/>
                </a:lnTo>
                <a:lnTo>
                  <a:pt x="593" y="712"/>
                </a:lnTo>
                <a:lnTo>
                  <a:pt x="297" y="830"/>
                </a:lnTo>
                <a:lnTo>
                  <a:pt x="1" y="830"/>
                </a:lnTo>
                <a:lnTo>
                  <a:pt x="119" y="1364"/>
                </a:lnTo>
                <a:lnTo>
                  <a:pt x="1838" y="1008"/>
                </a:lnTo>
                <a:lnTo>
                  <a:pt x="1601" y="1"/>
                </a:lnTo>
                <a:close/>
              </a:path>
            </a:pathLst>
          </a:custGeom>
          <a:solidFill>
            <a:srgbClr val="46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7635400" y="3051850"/>
            <a:ext cx="154125" cy="146700"/>
          </a:xfrm>
          <a:custGeom>
            <a:avLst/>
            <a:gdLst/>
            <a:ahLst/>
            <a:cxnLst/>
            <a:rect l="l" t="t" r="r" b="b"/>
            <a:pathLst>
              <a:path w="6165" h="5868" extrusionOk="0">
                <a:moveTo>
                  <a:pt x="2134" y="0"/>
                </a:moveTo>
                <a:lnTo>
                  <a:pt x="2134" y="237"/>
                </a:lnTo>
                <a:lnTo>
                  <a:pt x="2075" y="474"/>
                </a:lnTo>
                <a:lnTo>
                  <a:pt x="1778" y="1008"/>
                </a:lnTo>
                <a:lnTo>
                  <a:pt x="1363" y="1600"/>
                </a:lnTo>
                <a:lnTo>
                  <a:pt x="1126" y="1778"/>
                </a:lnTo>
                <a:lnTo>
                  <a:pt x="949" y="1956"/>
                </a:lnTo>
                <a:lnTo>
                  <a:pt x="771" y="2075"/>
                </a:lnTo>
                <a:lnTo>
                  <a:pt x="652" y="2252"/>
                </a:lnTo>
                <a:lnTo>
                  <a:pt x="652" y="2489"/>
                </a:lnTo>
                <a:lnTo>
                  <a:pt x="711" y="2727"/>
                </a:lnTo>
                <a:lnTo>
                  <a:pt x="830" y="3141"/>
                </a:lnTo>
                <a:lnTo>
                  <a:pt x="949" y="3379"/>
                </a:lnTo>
                <a:lnTo>
                  <a:pt x="0" y="3971"/>
                </a:lnTo>
                <a:lnTo>
                  <a:pt x="830" y="5868"/>
                </a:lnTo>
                <a:lnTo>
                  <a:pt x="2015" y="5394"/>
                </a:lnTo>
                <a:lnTo>
                  <a:pt x="2371" y="5394"/>
                </a:lnTo>
                <a:lnTo>
                  <a:pt x="2727" y="5335"/>
                </a:lnTo>
                <a:lnTo>
                  <a:pt x="3438" y="5097"/>
                </a:lnTo>
                <a:lnTo>
                  <a:pt x="4149" y="4801"/>
                </a:lnTo>
                <a:lnTo>
                  <a:pt x="4742" y="4505"/>
                </a:lnTo>
                <a:lnTo>
                  <a:pt x="5275" y="4149"/>
                </a:lnTo>
                <a:lnTo>
                  <a:pt x="5690" y="3853"/>
                </a:lnTo>
                <a:lnTo>
                  <a:pt x="6046" y="3556"/>
                </a:lnTo>
                <a:lnTo>
                  <a:pt x="6105" y="3319"/>
                </a:lnTo>
                <a:lnTo>
                  <a:pt x="6164" y="3201"/>
                </a:lnTo>
                <a:lnTo>
                  <a:pt x="6105" y="2904"/>
                </a:lnTo>
                <a:lnTo>
                  <a:pt x="5987" y="2786"/>
                </a:lnTo>
                <a:lnTo>
                  <a:pt x="5927" y="2727"/>
                </a:lnTo>
                <a:lnTo>
                  <a:pt x="5809" y="2371"/>
                </a:lnTo>
                <a:lnTo>
                  <a:pt x="5690" y="2134"/>
                </a:lnTo>
                <a:lnTo>
                  <a:pt x="5453" y="2015"/>
                </a:lnTo>
                <a:lnTo>
                  <a:pt x="5335" y="1600"/>
                </a:lnTo>
                <a:lnTo>
                  <a:pt x="5216" y="1363"/>
                </a:lnTo>
                <a:lnTo>
                  <a:pt x="5038" y="1245"/>
                </a:lnTo>
                <a:lnTo>
                  <a:pt x="4979" y="1186"/>
                </a:lnTo>
                <a:lnTo>
                  <a:pt x="5690" y="474"/>
                </a:lnTo>
                <a:lnTo>
                  <a:pt x="5631" y="296"/>
                </a:lnTo>
                <a:lnTo>
                  <a:pt x="5512" y="119"/>
                </a:lnTo>
                <a:lnTo>
                  <a:pt x="5335" y="0"/>
                </a:lnTo>
                <a:lnTo>
                  <a:pt x="2549" y="1600"/>
                </a:lnTo>
                <a:lnTo>
                  <a:pt x="2608" y="1363"/>
                </a:lnTo>
                <a:lnTo>
                  <a:pt x="2667" y="1126"/>
                </a:lnTo>
                <a:lnTo>
                  <a:pt x="2667" y="830"/>
                </a:lnTo>
                <a:lnTo>
                  <a:pt x="2667" y="593"/>
                </a:lnTo>
                <a:lnTo>
                  <a:pt x="2549" y="178"/>
                </a:lnTo>
                <a:lnTo>
                  <a:pt x="2549" y="0"/>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7281250" y="4194300"/>
            <a:ext cx="171900" cy="234150"/>
          </a:xfrm>
          <a:custGeom>
            <a:avLst/>
            <a:gdLst/>
            <a:ahLst/>
            <a:cxnLst/>
            <a:rect l="l" t="t" r="r" b="b"/>
            <a:pathLst>
              <a:path w="6876" h="9366" extrusionOk="0">
                <a:moveTo>
                  <a:pt x="474" y="1"/>
                </a:moveTo>
                <a:lnTo>
                  <a:pt x="0" y="60"/>
                </a:lnTo>
                <a:lnTo>
                  <a:pt x="0" y="1482"/>
                </a:lnTo>
                <a:lnTo>
                  <a:pt x="0" y="2727"/>
                </a:lnTo>
                <a:lnTo>
                  <a:pt x="119" y="3853"/>
                </a:lnTo>
                <a:lnTo>
                  <a:pt x="652" y="4268"/>
                </a:lnTo>
                <a:lnTo>
                  <a:pt x="237" y="4624"/>
                </a:lnTo>
                <a:lnTo>
                  <a:pt x="534" y="6283"/>
                </a:lnTo>
                <a:lnTo>
                  <a:pt x="771" y="7528"/>
                </a:lnTo>
                <a:lnTo>
                  <a:pt x="1008" y="8358"/>
                </a:lnTo>
                <a:lnTo>
                  <a:pt x="1126" y="8417"/>
                </a:lnTo>
                <a:lnTo>
                  <a:pt x="1304" y="8536"/>
                </a:lnTo>
                <a:lnTo>
                  <a:pt x="2015" y="8714"/>
                </a:lnTo>
                <a:lnTo>
                  <a:pt x="2964" y="8891"/>
                </a:lnTo>
                <a:lnTo>
                  <a:pt x="4031" y="9069"/>
                </a:lnTo>
                <a:lnTo>
                  <a:pt x="5987" y="9306"/>
                </a:lnTo>
                <a:lnTo>
                  <a:pt x="6876" y="9366"/>
                </a:lnTo>
                <a:lnTo>
                  <a:pt x="6876" y="9069"/>
                </a:lnTo>
                <a:lnTo>
                  <a:pt x="6876" y="8714"/>
                </a:lnTo>
                <a:lnTo>
                  <a:pt x="6757" y="8417"/>
                </a:lnTo>
                <a:lnTo>
                  <a:pt x="6579" y="8239"/>
                </a:lnTo>
                <a:lnTo>
                  <a:pt x="6224" y="8002"/>
                </a:lnTo>
                <a:lnTo>
                  <a:pt x="5216" y="7469"/>
                </a:lnTo>
                <a:lnTo>
                  <a:pt x="3853" y="6758"/>
                </a:lnTo>
                <a:lnTo>
                  <a:pt x="2845" y="356"/>
                </a:lnTo>
                <a:lnTo>
                  <a:pt x="2549" y="297"/>
                </a:lnTo>
                <a:lnTo>
                  <a:pt x="1897" y="119"/>
                </a:lnTo>
                <a:lnTo>
                  <a:pt x="1482" y="60"/>
                </a:lnTo>
                <a:lnTo>
                  <a:pt x="1008"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7324225" y="4180975"/>
            <a:ext cx="68175" cy="87450"/>
          </a:xfrm>
          <a:custGeom>
            <a:avLst/>
            <a:gdLst/>
            <a:ahLst/>
            <a:cxnLst/>
            <a:rect l="l" t="t" r="r" b="b"/>
            <a:pathLst>
              <a:path w="2727" h="3498" extrusionOk="0">
                <a:moveTo>
                  <a:pt x="1185" y="0"/>
                </a:moveTo>
                <a:lnTo>
                  <a:pt x="0" y="1423"/>
                </a:lnTo>
                <a:lnTo>
                  <a:pt x="415" y="2490"/>
                </a:lnTo>
                <a:lnTo>
                  <a:pt x="771" y="3201"/>
                </a:lnTo>
                <a:lnTo>
                  <a:pt x="889" y="3438"/>
                </a:lnTo>
                <a:lnTo>
                  <a:pt x="948" y="3497"/>
                </a:lnTo>
                <a:lnTo>
                  <a:pt x="1008" y="3497"/>
                </a:lnTo>
                <a:lnTo>
                  <a:pt x="1185" y="3379"/>
                </a:lnTo>
                <a:lnTo>
                  <a:pt x="1245" y="3260"/>
                </a:lnTo>
                <a:lnTo>
                  <a:pt x="1304" y="3023"/>
                </a:lnTo>
                <a:lnTo>
                  <a:pt x="2727" y="2015"/>
                </a:lnTo>
                <a:lnTo>
                  <a:pt x="1185" y="0"/>
                </a:lnTo>
                <a:close/>
              </a:path>
            </a:pathLst>
          </a:custGeom>
          <a:solidFill>
            <a:srgbClr val="767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7319775" y="3563050"/>
            <a:ext cx="278600" cy="686100"/>
          </a:xfrm>
          <a:custGeom>
            <a:avLst/>
            <a:gdLst/>
            <a:ahLst/>
            <a:cxnLst/>
            <a:rect l="l" t="t" r="r" b="b"/>
            <a:pathLst>
              <a:path w="11144" h="27444" extrusionOk="0">
                <a:moveTo>
                  <a:pt x="356" y="1"/>
                </a:moveTo>
                <a:lnTo>
                  <a:pt x="6520" y="14997"/>
                </a:lnTo>
                <a:lnTo>
                  <a:pt x="0" y="25014"/>
                </a:lnTo>
                <a:lnTo>
                  <a:pt x="2905" y="27444"/>
                </a:lnTo>
                <a:lnTo>
                  <a:pt x="10728" y="16241"/>
                </a:lnTo>
                <a:lnTo>
                  <a:pt x="10966" y="15826"/>
                </a:lnTo>
                <a:lnTo>
                  <a:pt x="11143" y="15352"/>
                </a:lnTo>
                <a:lnTo>
                  <a:pt x="11143" y="14878"/>
                </a:lnTo>
                <a:lnTo>
                  <a:pt x="11084" y="14404"/>
                </a:lnTo>
                <a:lnTo>
                  <a:pt x="8180" y="1127"/>
                </a:lnTo>
                <a:lnTo>
                  <a:pt x="356" y="1"/>
                </a:lnTo>
                <a:close/>
              </a:path>
            </a:pathLst>
          </a:custGeom>
          <a:solidFill>
            <a:srgbClr val="543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7622050" y="4355825"/>
            <a:ext cx="296400" cy="75600"/>
          </a:xfrm>
          <a:custGeom>
            <a:avLst/>
            <a:gdLst/>
            <a:ahLst/>
            <a:cxnLst/>
            <a:rect l="l" t="t" r="r" b="b"/>
            <a:pathLst>
              <a:path w="11856" h="3024" extrusionOk="0">
                <a:moveTo>
                  <a:pt x="949" y="0"/>
                </a:moveTo>
                <a:lnTo>
                  <a:pt x="475" y="830"/>
                </a:lnTo>
                <a:lnTo>
                  <a:pt x="179" y="1541"/>
                </a:lnTo>
                <a:lnTo>
                  <a:pt x="60" y="1897"/>
                </a:lnTo>
                <a:lnTo>
                  <a:pt x="1" y="2193"/>
                </a:lnTo>
                <a:lnTo>
                  <a:pt x="1364" y="2608"/>
                </a:lnTo>
                <a:lnTo>
                  <a:pt x="2609" y="2905"/>
                </a:lnTo>
                <a:lnTo>
                  <a:pt x="3201" y="2964"/>
                </a:lnTo>
                <a:lnTo>
                  <a:pt x="3735" y="3023"/>
                </a:lnTo>
                <a:lnTo>
                  <a:pt x="4209" y="2608"/>
                </a:lnTo>
                <a:lnTo>
                  <a:pt x="4802" y="3023"/>
                </a:lnTo>
                <a:lnTo>
                  <a:pt x="5632" y="3023"/>
                </a:lnTo>
                <a:lnTo>
                  <a:pt x="7588" y="2964"/>
                </a:lnTo>
                <a:lnTo>
                  <a:pt x="8773" y="2905"/>
                </a:lnTo>
                <a:lnTo>
                  <a:pt x="9899" y="2786"/>
                </a:lnTo>
                <a:lnTo>
                  <a:pt x="10966" y="2608"/>
                </a:lnTo>
                <a:lnTo>
                  <a:pt x="11440" y="2430"/>
                </a:lnTo>
                <a:lnTo>
                  <a:pt x="11855" y="2312"/>
                </a:lnTo>
                <a:lnTo>
                  <a:pt x="11796" y="1956"/>
                </a:lnTo>
                <a:lnTo>
                  <a:pt x="11677" y="1660"/>
                </a:lnTo>
                <a:lnTo>
                  <a:pt x="11559" y="1541"/>
                </a:lnTo>
                <a:lnTo>
                  <a:pt x="11440" y="1423"/>
                </a:lnTo>
                <a:lnTo>
                  <a:pt x="10966" y="1304"/>
                </a:lnTo>
                <a:lnTo>
                  <a:pt x="9899" y="1126"/>
                </a:lnTo>
                <a:lnTo>
                  <a:pt x="6876" y="652"/>
                </a:lnTo>
                <a:lnTo>
                  <a:pt x="2490" y="0"/>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7642800" y="4305450"/>
            <a:ext cx="57825" cy="63725"/>
          </a:xfrm>
          <a:custGeom>
            <a:avLst/>
            <a:gdLst/>
            <a:ahLst/>
            <a:cxnLst/>
            <a:rect l="l" t="t" r="r" b="b"/>
            <a:pathLst>
              <a:path w="2313" h="2549" extrusionOk="0">
                <a:moveTo>
                  <a:pt x="2312" y="0"/>
                </a:moveTo>
                <a:lnTo>
                  <a:pt x="1" y="119"/>
                </a:lnTo>
                <a:lnTo>
                  <a:pt x="119" y="1363"/>
                </a:lnTo>
                <a:lnTo>
                  <a:pt x="119" y="2489"/>
                </a:lnTo>
                <a:lnTo>
                  <a:pt x="949" y="2549"/>
                </a:lnTo>
                <a:lnTo>
                  <a:pt x="1660" y="2489"/>
                </a:lnTo>
                <a:lnTo>
                  <a:pt x="2312" y="2430"/>
                </a:lnTo>
                <a:lnTo>
                  <a:pt x="2194" y="2193"/>
                </a:lnTo>
                <a:lnTo>
                  <a:pt x="2194" y="1956"/>
                </a:lnTo>
                <a:lnTo>
                  <a:pt x="2253" y="1837"/>
                </a:lnTo>
                <a:lnTo>
                  <a:pt x="2312" y="1778"/>
                </a:lnTo>
                <a:lnTo>
                  <a:pt x="2312" y="0"/>
                </a:lnTo>
                <a:close/>
              </a:path>
            </a:pathLst>
          </a:custGeom>
          <a:solidFill>
            <a:srgbClr val="767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7281250" y="3425250"/>
            <a:ext cx="508275" cy="926150"/>
          </a:xfrm>
          <a:custGeom>
            <a:avLst/>
            <a:gdLst/>
            <a:ahLst/>
            <a:cxnLst/>
            <a:rect l="l" t="t" r="r" b="b"/>
            <a:pathLst>
              <a:path w="20331" h="37046" extrusionOk="0">
                <a:moveTo>
                  <a:pt x="8891" y="1"/>
                </a:moveTo>
                <a:lnTo>
                  <a:pt x="711" y="178"/>
                </a:lnTo>
                <a:lnTo>
                  <a:pt x="711" y="1423"/>
                </a:lnTo>
                <a:lnTo>
                  <a:pt x="237" y="2194"/>
                </a:lnTo>
                <a:lnTo>
                  <a:pt x="119" y="2668"/>
                </a:lnTo>
                <a:lnTo>
                  <a:pt x="59" y="3201"/>
                </a:lnTo>
                <a:lnTo>
                  <a:pt x="0" y="3853"/>
                </a:lnTo>
                <a:lnTo>
                  <a:pt x="0" y="4564"/>
                </a:lnTo>
                <a:lnTo>
                  <a:pt x="119" y="5276"/>
                </a:lnTo>
                <a:lnTo>
                  <a:pt x="178" y="5631"/>
                </a:lnTo>
                <a:lnTo>
                  <a:pt x="297" y="5987"/>
                </a:lnTo>
                <a:lnTo>
                  <a:pt x="474" y="6283"/>
                </a:lnTo>
                <a:lnTo>
                  <a:pt x="711" y="6580"/>
                </a:lnTo>
                <a:lnTo>
                  <a:pt x="1660" y="7469"/>
                </a:lnTo>
                <a:lnTo>
                  <a:pt x="3556" y="9069"/>
                </a:lnTo>
                <a:lnTo>
                  <a:pt x="8654" y="13277"/>
                </a:lnTo>
                <a:lnTo>
                  <a:pt x="15767" y="18968"/>
                </a:lnTo>
                <a:lnTo>
                  <a:pt x="13870" y="36453"/>
                </a:lnTo>
                <a:lnTo>
                  <a:pt x="17426" y="37045"/>
                </a:lnTo>
                <a:lnTo>
                  <a:pt x="20271" y="18908"/>
                </a:lnTo>
                <a:lnTo>
                  <a:pt x="20330" y="18553"/>
                </a:lnTo>
                <a:lnTo>
                  <a:pt x="20330" y="18197"/>
                </a:lnTo>
                <a:lnTo>
                  <a:pt x="20271" y="17841"/>
                </a:lnTo>
                <a:lnTo>
                  <a:pt x="20212" y="17486"/>
                </a:lnTo>
                <a:lnTo>
                  <a:pt x="20093" y="17189"/>
                </a:lnTo>
                <a:lnTo>
                  <a:pt x="19916" y="16834"/>
                </a:lnTo>
                <a:lnTo>
                  <a:pt x="19738" y="16537"/>
                </a:lnTo>
                <a:lnTo>
                  <a:pt x="19560" y="16300"/>
                </a:lnTo>
                <a:lnTo>
                  <a:pt x="8950" y="3972"/>
                </a:lnTo>
                <a:lnTo>
                  <a:pt x="8891" y="1"/>
                </a:lnTo>
                <a:close/>
              </a:path>
            </a:pathLst>
          </a:custGeom>
          <a:solidFill>
            <a:srgbClr val="776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7192325" y="2608775"/>
            <a:ext cx="300850" cy="377900"/>
          </a:xfrm>
          <a:custGeom>
            <a:avLst/>
            <a:gdLst/>
            <a:ahLst/>
            <a:cxnLst/>
            <a:rect l="l" t="t" r="r" b="b"/>
            <a:pathLst>
              <a:path w="12034" h="15116" extrusionOk="0">
                <a:moveTo>
                  <a:pt x="5039" y="1"/>
                </a:moveTo>
                <a:lnTo>
                  <a:pt x="4209" y="60"/>
                </a:lnTo>
                <a:lnTo>
                  <a:pt x="3439" y="179"/>
                </a:lnTo>
                <a:lnTo>
                  <a:pt x="2787" y="356"/>
                </a:lnTo>
                <a:lnTo>
                  <a:pt x="2194" y="653"/>
                </a:lnTo>
                <a:lnTo>
                  <a:pt x="1660" y="949"/>
                </a:lnTo>
                <a:lnTo>
                  <a:pt x="1246" y="1364"/>
                </a:lnTo>
                <a:lnTo>
                  <a:pt x="890" y="1779"/>
                </a:lnTo>
                <a:lnTo>
                  <a:pt x="594" y="2194"/>
                </a:lnTo>
                <a:lnTo>
                  <a:pt x="356" y="2668"/>
                </a:lnTo>
                <a:lnTo>
                  <a:pt x="179" y="3142"/>
                </a:lnTo>
                <a:lnTo>
                  <a:pt x="119" y="3616"/>
                </a:lnTo>
                <a:lnTo>
                  <a:pt x="1" y="4031"/>
                </a:lnTo>
                <a:lnTo>
                  <a:pt x="1" y="4505"/>
                </a:lnTo>
                <a:lnTo>
                  <a:pt x="60" y="4920"/>
                </a:lnTo>
                <a:lnTo>
                  <a:pt x="119" y="5276"/>
                </a:lnTo>
                <a:lnTo>
                  <a:pt x="297" y="5928"/>
                </a:lnTo>
                <a:lnTo>
                  <a:pt x="594" y="6580"/>
                </a:lnTo>
                <a:lnTo>
                  <a:pt x="949" y="7113"/>
                </a:lnTo>
                <a:lnTo>
                  <a:pt x="1305" y="7647"/>
                </a:lnTo>
                <a:lnTo>
                  <a:pt x="1720" y="8062"/>
                </a:lnTo>
                <a:lnTo>
                  <a:pt x="2194" y="8417"/>
                </a:lnTo>
                <a:lnTo>
                  <a:pt x="2609" y="8654"/>
                </a:lnTo>
                <a:lnTo>
                  <a:pt x="3083" y="8714"/>
                </a:lnTo>
                <a:lnTo>
                  <a:pt x="3498" y="8773"/>
                </a:lnTo>
                <a:lnTo>
                  <a:pt x="3794" y="8892"/>
                </a:lnTo>
                <a:lnTo>
                  <a:pt x="4091" y="9010"/>
                </a:lnTo>
                <a:lnTo>
                  <a:pt x="4387" y="9188"/>
                </a:lnTo>
                <a:lnTo>
                  <a:pt x="4624" y="9366"/>
                </a:lnTo>
                <a:lnTo>
                  <a:pt x="4802" y="9603"/>
                </a:lnTo>
                <a:lnTo>
                  <a:pt x="4920" y="9840"/>
                </a:lnTo>
                <a:lnTo>
                  <a:pt x="4980" y="10077"/>
                </a:lnTo>
                <a:lnTo>
                  <a:pt x="4980" y="10314"/>
                </a:lnTo>
                <a:lnTo>
                  <a:pt x="4861" y="10670"/>
                </a:lnTo>
                <a:lnTo>
                  <a:pt x="4565" y="11559"/>
                </a:lnTo>
                <a:lnTo>
                  <a:pt x="4091" y="12685"/>
                </a:lnTo>
                <a:lnTo>
                  <a:pt x="8062" y="15115"/>
                </a:lnTo>
                <a:lnTo>
                  <a:pt x="8062" y="14582"/>
                </a:lnTo>
                <a:lnTo>
                  <a:pt x="8180" y="13870"/>
                </a:lnTo>
                <a:lnTo>
                  <a:pt x="8477" y="12270"/>
                </a:lnTo>
                <a:lnTo>
                  <a:pt x="8832" y="10907"/>
                </a:lnTo>
                <a:lnTo>
                  <a:pt x="9010" y="10314"/>
                </a:lnTo>
                <a:lnTo>
                  <a:pt x="9307" y="10314"/>
                </a:lnTo>
                <a:lnTo>
                  <a:pt x="10077" y="10196"/>
                </a:lnTo>
                <a:lnTo>
                  <a:pt x="11025" y="10077"/>
                </a:lnTo>
                <a:lnTo>
                  <a:pt x="11440" y="9958"/>
                </a:lnTo>
                <a:lnTo>
                  <a:pt x="11796" y="9781"/>
                </a:lnTo>
                <a:lnTo>
                  <a:pt x="12033" y="9662"/>
                </a:lnTo>
                <a:lnTo>
                  <a:pt x="12033" y="9544"/>
                </a:lnTo>
                <a:lnTo>
                  <a:pt x="12033" y="9484"/>
                </a:lnTo>
                <a:lnTo>
                  <a:pt x="10966" y="6758"/>
                </a:lnTo>
                <a:lnTo>
                  <a:pt x="10848" y="6521"/>
                </a:lnTo>
                <a:lnTo>
                  <a:pt x="11440" y="6224"/>
                </a:lnTo>
                <a:lnTo>
                  <a:pt x="11796" y="5928"/>
                </a:lnTo>
                <a:lnTo>
                  <a:pt x="11974" y="5750"/>
                </a:lnTo>
                <a:lnTo>
                  <a:pt x="12033" y="5632"/>
                </a:lnTo>
                <a:lnTo>
                  <a:pt x="11796" y="5335"/>
                </a:lnTo>
                <a:lnTo>
                  <a:pt x="11440" y="5098"/>
                </a:lnTo>
                <a:lnTo>
                  <a:pt x="11085" y="4861"/>
                </a:lnTo>
                <a:lnTo>
                  <a:pt x="10729" y="4683"/>
                </a:lnTo>
                <a:lnTo>
                  <a:pt x="10136" y="4446"/>
                </a:lnTo>
                <a:lnTo>
                  <a:pt x="9899" y="4387"/>
                </a:lnTo>
                <a:lnTo>
                  <a:pt x="9899" y="4209"/>
                </a:lnTo>
                <a:lnTo>
                  <a:pt x="9840" y="3735"/>
                </a:lnTo>
                <a:lnTo>
                  <a:pt x="9662" y="3024"/>
                </a:lnTo>
                <a:lnTo>
                  <a:pt x="9307" y="2075"/>
                </a:lnTo>
                <a:lnTo>
                  <a:pt x="9069" y="1660"/>
                </a:lnTo>
                <a:lnTo>
                  <a:pt x="8773" y="1364"/>
                </a:lnTo>
                <a:lnTo>
                  <a:pt x="8417" y="1068"/>
                </a:lnTo>
                <a:lnTo>
                  <a:pt x="8003" y="831"/>
                </a:lnTo>
                <a:lnTo>
                  <a:pt x="7291" y="475"/>
                </a:lnTo>
                <a:lnTo>
                  <a:pt x="6639" y="238"/>
                </a:lnTo>
                <a:lnTo>
                  <a:pt x="6047" y="119"/>
                </a:lnTo>
                <a:lnTo>
                  <a:pt x="5039"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7192325" y="2608775"/>
            <a:ext cx="300850" cy="257875"/>
          </a:xfrm>
          <a:custGeom>
            <a:avLst/>
            <a:gdLst/>
            <a:ahLst/>
            <a:cxnLst/>
            <a:rect l="l" t="t" r="r" b="b"/>
            <a:pathLst>
              <a:path w="12034" h="10315" extrusionOk="0">
                <a:moveTo>
                  <a:pt x="5039" y="1"/>
                </a:moveTo>
                <a:lnTo>
                  <a:pt x="4209" y="60"/>
                </a:lnTo>
                <a:lnTo>
                  <a:pt x="3439" y="179"/>
                </a:lnTo>
                <a:lnTo>
                  <a:pt x="2787" y="356"/>
                </a:lnTo>
                <a:lnTo>
                  <a:pt x="2194" y="653"/>
                </a:lnTo>
                <a:lnTo>
                  <a:pt x="1660" y="949"/>
                </a:lnTo>
                <a:lnTo>
                  <a:pt x="1246" y="1364"/>
                </a:lnTo>
                <a:lnTo>
                  <a:pt x="890" y="1779"/>
                </a:lnTo>
                <a:lnTo>
                  <a:pt x="594" y="2194"/>
                </a:lnTo>
                <a:lnTo>
                  <a:pt x="356" y="2668"/>
                </a:lnTo>
                <a:lnTo>
                  <a:pt x="179" y="3142"/>
                </a:lnTo>
                <a:lnTo>
                  <a:pt x="119" y="3616"/>
                </a:lnTo>
                <a:lnTo>
                  <a:pt x="1" y="4031"/>
                </a:lnTo>
                <a:lnTo>
                  <a:pt x="1" y="4505"/>
                </a:lnTo>
                <a:lnTo>
                  <a:pt x="60" y="4920"/>
                </a:lnTo>
                <a:lnTo>
                  <a:pt x="119" y="5276"/>
                </a:lnTo>
                <a:lnTo>
                  <a:pt x="297" y="5928"/>
                </a:lnTo>
                <a:lnTo>
                  <a:pt x="594" y="6580"/>
                </a:lnTo>
                <a:lnTo>
                  <a:pt x="949" y="7113"/>
                </a:lnTo>
                <a:lnTo>
                  <a:pt x="1305" y="7647"/>
                </a:lnTo>
                <a:lnTo>
                  <a:pt x="1720" y="8062"/>
                </a:lnTo>
                <a:lnTo>
                  <a:pt x="2194" y="8417"/>
                </a:lnTo>
                <a:lnTo>
                  <a:pt x="2609" y="8654"/>
                </a:lnTo>
                <a:lnTo>
                  <a:pt x="3083" y="8714"/>
                </a:lnTo>
                <a:lnTo>
                  <a:pt x="3498" y="8773"/>
                </a:lnTo>
                <a:lnTo>
                  <a:pt x="3794" y="8892"/>
                </a:lnTo>
                <a:lnTo>
                  <a:pt x="4091" y="9010"/>
                </a:lnTo>
                <a:lnTo>
                  <a:pt x="4387" y="9188"/>
                </a:lnTo>
                <a:lnTo>
                  <a:pt x="4624" y="8773"/>
                </a:lnTo>
                <a:lnTo>
                  <a:pt x="4802" y="8299"/>
                </a:lnTo>
                <a:lnTo>
                  <a:pt x="4920" y="7825"/>
                </a:lnTo>
                <a:lnTo>
                  <a:pt x="4980" y="7291"/>
                </a:lnTo>
                <a:lnTo>
                  <a:pt x="5098" y="6402"/>
                </a:lnTo>
                <a:lnTo>
                  <a:pt x="5098" y="6047"/>
                </a:lnTo>
                <a:lnTo>
                  <a:pt x="6224" y="8832"/>
                </a:lnTo>
                <a:lnTo>
                  <a:pt x="6343" y="8951"/>
                </a:lnTo>
                <a:lnTo>
                  <a:pt x="6699" y="9306"/>
                </a:lnTo>
                <a:lnTo>
                  <a:pt x="7351" y="9721"/>
                </a:lnTo>
                <a:lnTo>
                  <a:pt x="7765" y="9899"/>
                </a:lnTo>
                <a:lnTo>
                  <a:pt x="8240" y="10077"/>
                </a:lnTo>
                <a:lnTo>
                  <a:pt x="8714" y="10196"/>
                </a:lnTo>
                <a:lnTo>
                  <a:pt x="9307" y="10314"/>
                </a:lnTo>
                <a:lnTo>
                  <a:pt x="10077" y="10196"/>
                </a:lnTo>
                <a:lnTo>
                  <a:pt x="11025" y="10077"/>
                </a:lnTo>
                <a:lnTo>
                  <a:pt x="11440" y="9958"/>
                </a:lnTo>
                <a:lnTo>
                  <a:pt x="11796" y="9781"/>
                </a:lnTo>
                <a:lnTo>
                  <a:pt x="12033" y="9662"/>
                </a:lnTo>
                <a:lnTo>
                  <a:pt x="12033" y="9544"/>
                </a:lnTo>
                <a:lnTo>
                  <a:pt x="12033" y="9484"/>
                </a:lnTo>
                <a:lnTo>
                  <a:pt x="11500" y="8062"/>
                </a:lnTo>
                <a:lnTo>
                  <a:pt x="11144" y="8180"/>
                </a:lnTo>
                <a:lnTo>
                  <a:pt x="11144" y="8417"/>
                </a:lnTo>
                <a:lnTo>
                  <a:pt x="11144" y="8536"/>
                </a:lnTo>
                <a:lnTo>
                  <a:pt x="11025" y="8654"/>
                </a:lnTo>
                <a:lnTo>
                  <a:pt x="10492" y="8654"/>
                </a:lnTo>
                <a:lnTo>
                  <a:pt x="10492" y="7706"/>
                </a:lnTo>
                <a:lnTo>
                  <a:pt x="11203" y="7410"/>
                </a:lnTo>
                <a:lnTo>
                  <a:pt x="10966" y="6758"/>
                </a:lnTo>
                <a:lnTo>
                  <a:pt x="9959" y="7173"/>
                </a:lnTo>
                <a:lnTo>
                  <a:pt x="9899" y="7351"/>
                </a:lnTo>
                <a:lnTo>
                  <a:pt x="9840" y="7647"/>
                </a:lnTo>
                <a:lnTo>
                  <a:pt x="9781" y="8299"/>
                </a:lnTo>
                <a:lnTo>
                  <a:pt x="9721" y="9069"/>
                </a:lnTo>
                <a:lnTo>
                  <a:pt x="9069" y="7884"/>
                </a:lnTo>
                <a:lnTo>
                  <a:pt x="8299" y="7765"/>
                </a:lnTo>
                <a:lnTo>
                  <a:pt x="8003" y="7706"/>
                </a:lnTo>
                <a:lnTo>
                  <a:pt x="7706" y="7588"/>
                </a:lnTo>
                <a:lnTo>
                  <a:pt x="7410" y="7410"/>
                </a:lnTo>
                <a:lnTo>
                  <a:pt x="7113" y="7173"/>
                </a:lnTo>
                <a:lnTo>
                  <a:pt x="6521" y="6639"/>
                </a:lnTo>
                <a:lnTo>
                  <a:pt x="6047" y="5987"/>
                </a:lnTo>
                <a:lnTo>
                  <a:pt x="5869" y="5632"/>
                </a:lnTo>
                <a:lnTo>
                  <a:pt x="5750" y="5276"/>
                </a:lnTo>
                <a:lnTo>
                  <a:pt x="5750" y="4920"/>
                </a:lnTo>
                <a:lnTo>
                  <a:pt x="5810" y="4565"/>
                </a:lnTo>
                <a:lnTo>
                  <a:pt x="5928" y="4091"/>
                </a:lnTo>
                <a:lnTo>
                  <a:pt x="6047" y="3853"/>
                </a:lnTo>
                <a:lnTo>
                  <a:pt x="4506" y="2312"/>
                </a:lnTo>
                <a:lnTo>
                  <a:pt x="8003" y="831"/>
                </a:lnTo>
                <a:lnTo>
                  <a:pt x="7291" y="475"/>
                </a:lnTo>
                <a:lnTo>
                  <a:pt x="6639" y="238"/>
                </a:lnTo>
                <a:lnTo>
                  <a:pt x="6047" y="119"/>
                </a:lnTo>
                <a:lnTo>
                  <a:pt x="5039" y="1"/>
                </a:lnTo>
                <a:close/>
              </a:path>
            </a:pathLst>
          </a:custGeom>
          <a:solidFill>
            <a:srgbClr val="602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7171600" y="2589525"/>
            <a:ext cx="317125" cy="180800"/>
          </a:xfrm>
          <a:custGeom>
            <a:avLst/>
            <a:gdLst/>
            <a:ahLst/>
            <a:cxnLst/>
            <a:rect l="l" t="t" r="r" b="b"/>
            <a:pathLst>
              <a:path w="12685" h="7232" extrusionOk="0">
                <a:moveTo>
                  <a:pt x="5157" y="0"/>
                </a:moveTo>
                <a:lnTo>
                  <a:pt x="4445" y="60"/>
                </a:lnTo>
                <a:lnTo>
                  <a:pt x="3793" y="237"/>
                </a:lnTo>
                <a:lnTo>
                  <a:pt x="3201" y="474"/>
                </a:lnTo>
                <a:lnTo>
                  <a:pt x="2549" y="830"/>
                </a:lnTo>
                <a:lnTo>
                  <a:pt x="1897" y="1245"/>
                </a:lnTo>
                <a:lnTo>
                  <a:pt x="1304" y="1778"/>
                </a:lnTo>
                <a:lnTo>
                  <a:pt x="830" y="2253"/>
                </a:lnTo>
                <a:lnTo>
                  <a:pt x="415" y="2845"/>
                </a:lnTo>
                <a:lnTo>
                  <a:pt x="237" y="3142"/>
                </a:lnTo>
                <a:lnTo>
                  <a:pt x="119" y="3438"/>
                </a:lnTo>
                <a:lnTo>
                  <a:pt x="59" y="3675"/>
                </a:lnTo>
                <a:lnTo>
                  <a:pt x="0" y="3971"/>
                </a:lnTo>
                <a:lnTo>
                  <a:pt x="59" y="4564"/>
                </a:lnTo>
                <a:lnTo>
                  <a:pt x="178" y="5157"/>
                </a:lnTo>
                <a:lnTo>
                  <a:pt x="356" y="5690"/>
                </a:lnTo>
                <a:lnTo>
                  <a:pt x="533" y="6165"/>
                </a:lnTo>
                <a:lnTo>
                  <a:pt x="889" y="6935"/>
                </a:lnTo>
                <a:lnTo>
                  <a:pt x="1067" y="7231"/>
                </a:lnTo>
                <a:lnTo>
                  <a:pt x="6283" y="4623"/>
                </a:lnTo>
                <a:lnTo>
                  <a:pt x="10017" y="2727"/>
                </a:lnTo>
                <a:lnTo>
                  <a:pt x="12092" y="1660"/>
                </a:lnTo>
                <a:lnTo>
                  <a:pt x="12625" y="1304"/>
                </a:lnTo>
                <a:lnTo>
                  <a:pt x="12684" y="1245"/>
                </a:lnTo>
                <a:lnTo>
                  <a:pt x="12625" y="1186"/>
                </a:lnTo>
                <a:lnTo>
                  <a:pt x="12566" y="1008"/>
                </a:lnTo>
                <a:lnTo>
                  <a:pt x="12388" y="889"/>
                </a:lnTo>
                <a:lnTo>
                  <a:pt x="12269" y="830"/>
                </a:lnTo>
                <a:lnTo>
                  <a:pt x="12032" y="771"/>
                </a:lnTo>
                <a:lnTo>
                  <a:pt x="10669" y="830"/>
                </a:lnTo>
                <a:lnTo>
                  <a:pt x="9839" y="771"/>
                </a:lnTo>
                <a:lnTo>
                  <a:pt x="9424" y="652"/>
                </a:lnTo>
                <a:lnTo>
                  <a:pt x="9009" y="593"/>
                </a:lnTo>
                <a:lnTo>
                  <a:pt x="7942" y="297"/>
                </a:lnTo>
                <a:lnTo>
                  <a:pt x="7290" y="178"/>
                </a:lnTo>
                <a:lnTo>
                  <a:pt x="6579" y="60"/>
                </a:lnTo>
                <a:lnTo>
                  <a:pt x="5868" y="0"/>
                </a:lnTo>
                <a:close/>
              </a:path>
            </a:pathLst>
          </a:custGeom>
          <a:solidFill>
            <a:srgbClr val="46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7208625" y="2918475"/>
            <a:ext cx="334925" cy="542375"/>
          </a:xfrm>
          <a:custGeom>
            <a:avLst/>
            <a:gdLst/>
            <a:ahLst/>
            <a:cxnLst/>
            <a:rect l="l" t="t" r="r" b="b"/>
            <a:pathLst>
              <a:path w="13397" h="21695" extrusionOk="0">
                <a:moveTo>
                  <a:pt x="3261" y="1"/>
                </a:moveTo>
                <a:lnTo>
                  <a:pt x="2787" y="475"/>
                </a:lnTo>
                <a:lnTo>
                  <a:pt x="2312" y="1008"/>
                </a:lnTo>
                <a:lnTo>
                  <a:pt x="1779" y="1660"/>
                </a:lnTo>
                <a:lnTo>
                  <a:pt x="1186" y="2549"/>
                </a:lnTo>
                <a:lnTo>
                  <a:pt x="771" y="3201"/>
                </a:lnTo>
                <a:lnTo>
                  <a:pt x="416" y="3913"/>
                </a:lnTo>
                <a:lnTo>
                  <a:pt x="179" y="4683"/>
                </a:lnTo>
                <a:lnTo>
                  <a:pt x="1" y="5394"/>
                </a:lnTo>
                <a:lnTo>
                  <a:pt x="2846" y="19442"/>
                </a:lnTo>
                <a:lnTo>
                  <a:pt x="2490" y="19916"/>
                </a:lnTo>
                <a:lnTo>
                  <a:pt x="2312" y="20331"/>
                </a:lnTo>
                <a:lnTo>
                  <a:pt x="2194" y="20509"/>
                </a:lnTo>
                <a:lnTo>
                  <a:pt x="2194" y="20627"/>
                </a:lnTo>
                <a:lnTo>
                  <a:pt x="2253" y="20686"/>
                </a:lnTo>
                <a:lnTo>
                  <a:pt x="2312" y="20746"/>
                </a:lnTo>
                <a:lnTo>
                  <a:pt x="2668" y="20924"/>
                </a:lnTo>
                <a:lnTo>
                  <a:pt x="3261" y="21101"/>
                </a:lnTo>
                <a:lnTo>
                  <a:pt x="3972" y="21279"/>
                </a:lnTo>
                <a:lnTo>
                  <a:pt x="4802" y="21398"/>
                </a:lnTo>
                <a:lnTo>
                  <a:pt x="5809" y="21576"/>
                </a:lnTo>
                <a:lnTo>
                  <a:pt x="6817" y="21635"/>
                </a:lnTo>
                <a:lnTo>
                  <a:pt x="7943" y="21694"/>
                </a:lnTo>
                <a:lnTo>
                  <a:pt x="8595" y="21694"/>
                </a:lnTo>
                <a:lnTo>
                  <a:pt x="9484" y="21635"/>
                </a:lnTo>
                <a:lnTo>
                  <a:pt x="10314" y="21457"/>
                </a:lnTo>
                <a:lnTo>
                  <a:pt x="11025" y="21279"/>
                </a:lnTo>
                <a:lnTo>
                  <a:pt x="11737" y="21042"/>
                </a:lnTo>
                <a:lnTo>
                  <a:pt x="12270" y="20864"/>
                </a:lnTo>
                <a:lnTo>
                  <a:pt x="13100" y="20449"/>
                </a:lnTo>
                <a:lnTo>
                  <a:pt x="13396" y="20331"/>
                </a:lnTo>
                <a:lnTo>
                  <a:pt x="13396" y="20212"/>
                </a:lnTo>
                <a:lnTo>
                  <a:pt x="13396" y="19916"/>
                </a:lnTo>
                <a:lnTo>
                  <a:pt x="13337" y="19738"/>
                </a:lnTo>
                <a:lnTo>
                  <a:pt x="13218" y="19560"/>
                </a:lnTo>
                <a:lnTo>
                  <a:pt x="13041" y="19323"/>
                </a:lnTo>
                <a:lnTo>
                  <a:pt x="12744" y="19086"/>
                </a:lnTo>
                <a:lnTo>
                  <a:pt x="12211" y="16834"/>
                </a:lnTo>
                <a:lnTo>
                  <a:pt x="10848" y="11736"/>
                </a:lnTo>
                <a:lnTo>
                  <a:pt x="10018" y="8891"/>
                </a:lnTo>
                <a:lnTo>
                  <a:pt x="9188" y="6165"/>
                </a:lnTo>
                <a:lnTo>
                  <a:pt x="8773" y="4979"/>
                </a:lnTo>
                <a:lnTo>
                  <a:pt x="8358" y="3972"/>
                </a:lnTo>
                <a:lnTo>
                  <a:pt x="8003" y="3142"/>
                </a:lnTo>
                <a:lnTo>
                  <a:pt x="7647" y="2490"/>
                </a:lnTo>
                <a:lnTo>
                  <a:pt x="3261" y="1"/>
                </a:lnTo>
                <a:close/>
              </a:path>
            </a:pathLst>
          </a:custGeom>
          <a:solidFill>
            <a:srgbClr val="6C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7238275" y="2959975"/>
            <a:ext cx="207475" cy="500875"/>
          </a:xfrm>
          <a:custGeom>
            <a:avLst/>
            <a:gdLst/>
            <a:ahLst/>
            <a:cxnLst/>
            <a:rect l="l" t="t" r="r" b="b"/>
            <a:pathLst>
              <a:path w="8299" h="20035" extrusionOk="0">
                <a:moveTo>
                  <a:pt x="593" y="0"/>
                </a:moveTo>
                <a:lnTo>
                  <a:pt x="0" y="889"/>
                </a:lnTo>
                <a:lnTo>
                  <a:pt x="712" y="889"/>
                </a:lnTo>
                <a:lnTo>
                  <a:pt x="1186" y="949"/>
                </a:lnTo>
                <a:lnTo>
                  <a:pt x="1719" y="1126"/>
                </a:lnTo>
                <a:lnTo>
                  <a:pt x="2253" y="1304"/>
                </a:lnTo>
                <a:lnTo>
                  <a:pt x="2786" y="1660"/>
                </a:lnTo>
                <a:lnTo>
                  <a:pt x="3320" y="2075"/>
                </a:lnTo>
                <a:lnTo>
                  <a:pt x="3853" y="2608"/>
                </a:lnTo>
                <a:lnTo>
                  <a:pt x="4327" y="3319"/>
                </a:lnTo>
                <a:lnTo>
                  <a:pt x="7409" y="20034"/>
                </a:lnTo>
                <a:lnTo>
                  <a:pt x="8298" y="19975"/>
                </a:lnTo>
                <a:lnTo>
                  <a:pt x="5157" y="3023"/>
                </a:lnTo>
                <a:lnTo>
                  <a:pt x="5098" y="2964"/>
                </a:lnTo>
                <a:lnTo>
                  <a:pt x="4861" y="2549"/>
                </a:lnTo>
                <a:lnTo>
                  <a:pt x="4564" y="2134"/>
                </a:lnTo>
                <a:lnTo>
                  <a:pt x="4268" y="1778"/>
                </a:lnTo>
                <a:lnTo>
                  <a:pt x="3912" y="1482"/>
                </a:lnTo>
                <a:lnTo>
                  <a:pt x="3260" y="949"/>
                </a:lnTo>
                <a:lnTo>
                  <a:pt x="2608" y="534"/>
                </a:lnTo>
                <a:lnTo>
                  <a:pt x="2075" y="297"/>
                </a:lnTo>
                <a:lnTo>
                  <a:pt x="1541" y="178"/>
                </a:lnTo>
                <a:lnTo>
                  <a:pt x="1067" y="59"/>
                </a:lnTo>
                <a:lnTo>
                  <a:pt x="593" y="0"/>
                </a:lnTo>
                <a:close/>
              </a:path>
            </a:pathLst>
          </a:custGeom>
          <a:solidFill>
            <a:srgbClr val="46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7202700" y="3014800"/>
            <a:ext cx="469750" cy="406025"/>
          </a:xfrm>
          <a:custGeom>
            <a:avLst/>
            <a:gdLst/>
            <a:ahLst/>
            <a:cxnLst/>
            <a:rect l="l" t="t" r="r" b="b"/>
            <a:pathLst>
              <a:path w="18790" h="16241" extrusionOk="0">
                <a:moveTo>
                  <a:pt x="1957" y="0"/>
                </a:moveTo>
                <a:lnTo>
                  <a:pt x="1483" y="119"/>
                </a:lnTo>
                <a:lnTo>
                  <a:pt x="1127" y="297"/>
                </a:lnTo>
                <a:lnTo>
                  <a:pt x="831" y="534"/>
                </a:lnTo>
                <a:lnTo>
                  <a:pt x="534" y="830"/>
                </a:lnTo>
                <a:lnTo>
                  <a:pt x="297" y="1126"/>
                </a:lnTo>
                <a:lnTo>
                  <a:pt x="119" y="1482"/>
                </a:lnTo>
                <a:lnTo>
                  <a:pt x="60" y="1838"/>
                </a:lnTo>
                <a:lnTo>
                  <a:pt x="1" y="2253"/>
                </a:lnTo>
                <a:lnTo>
                  <a:pt x="60" y="2668"/>
                </a:lnTo>
                <a:lnTo>
                  <a:pt x="297" y="3734"/>
                </a:lnTo>
                <a:lnTo>
                  <a:pt x="534" y="4861"/>
                </a:lnTo>
                <a:lnTo>
                  <a:pt x="890" y="5868"/>
                </a:lnTo>
                <a:lnTo>
                  <a:pt x="1186" y="6935"/>
                </a:lnTo>
                <a:lnTo>
                  <a:pt x="1957" y="8832"/>
                </a:lnTo>
                <a:lnTo>
                  <a:pt x="2787" y="10610"/>
                </a:lnTo>
                <a:lnTo>
                  <a:pt x="3676" y="12210"/>
                </a:lnTo>
                <a:lnTo>
                  <a:pt x="4446" y="13633"/>
                </a:lnTo>
                <a:lnTo>
                  <a:pt x="5217" y="14818"/>
                </a:lnTo>
                <a:lnTo>
                  <a:pt x="5869" y="15707"/>
                </a:lnTo>
                <a:lnTo>
                  <a:pt x="6046" y="15944"/>
                </a:lnTo>
                <a:lnTo>
                  <a:pt x="6224" y="16063"/>
                </a:lnTo>
                <a:lnTo>
                  <a:pt x="6461" y="16181"/>
                </a:lnTo>
                <a:lnTo>
                  <a:pt x="6698" y="16241"/>
                </a:lnTo>
                <a:lnTo>
                  <a:pt x="7173" y="16241"/>
                </a:lnTo>
                <a:lnTo>
                  <a:pt x="7410" y="16122"/>
                </a:lnTo>
                <a:lnTo>
                  <a:pt x="7647" y="16004"/>
                </a:lnTo>
                <a:lnTo>
                  <a:pt x="18790" y="7706"/>
                </a:lnTo>
                <a:lnTo>
                  <a:pt x="17664" y="4920"/>
                </a:lnTo>
                <a:lnTo>
                  <a:pt x="6936" y="11499"/>
                </a:lnTo>
                <a:lnTo>
                  <a:pt x="4446" y="1660"/>
                </a:lnTo>
                <a:lnTo>
                  <a:pt x="4268" y="1245"/>
                </a:lnTo>
                <a:lnTo>
                  <a:pt x="4031" y="830"/>
                </a:lnTo>
                <a:lnTo>
                  <a:pt x="3676" y="534"/>
                </a:lnTo>
                <a:lnTo>
                  <a:pt x="3320" y="297"/>
                </a:lnTo>
                <a:lnTo>
                  <a:pt x="2905" y="119"/>
                </a:lnTo>
                <a:lnTo>
                  <a:pt x="2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7414600" y="3444525"/>
            <a:ext cx="40025" cy="37050"/>
          </a:xfrm>
          <a:custGeom>
            <a:avLst/>
            <a:gdLst/>
            <a:ahLst/>
            <a:cxnLst/>
            <a:rect l="l" t="t" r="r" b="b"/>
            <a:pathLst>
              <a:path w="1601" h="1482" extrusionOk="0">
                <a:moveTo>
                  <a:pt x="1482" y="0"/>
                </a:moveTo>
                <a:lnTo>
                  <a:pt x="1" y="237"/>
                </a:lnTo>
                <a:lnTo>
                  <a:pt x="119" y="1008"/>
                </a:lnTo>
                <a:lnTo>
                  <a:pt x="653" y="948"/>
                </a:lnTo>
                <a:lnTo>
                  <a:pt x="593" y="1008"/>
                </a:lnTo>
                <a:lnTo>
                  <a:pt x="593" y="1126"/>
                </a:lnTo>
                <a:lnTo>
                  <a:pt x="593" y="1245"/>
                </a:lnTo>
                <a:lnTo>
                  <a:pt x="653" y="1363"/>
                </a:lnTo>
                <a:lnTo>
                  <a:pt x="771" y="1423"/>
                </a:lnTo>
                <a:lnTo>
                  <a:pt x="890" y="1482"/>
                </a:lnTo>
                <a:lnTo>
                  <a:pt x="1008" y="1423"/>
                </a:lnTo>
                <a:lnTo>
                  <a:pt x="1127" y="1363"/>
                </a:lnTo>
                <a:lnTo>
                  <a:pt x="1186" y="1245"/>
                </a:lnTo>
                <a:lnTo>
                  <a:pt x="1245" y="1126"/>
                </a:lnTo>
                <a:lnTo>
                  <a:pt x="1186" y="1008"/>
                </a:lnTo>
                <a:lnTo>
                  <a:pt x="1127" y="889"/>
                </a:lnTo>
                <a:lnTo>
                  <a:pt x="1601" y="830"/>
                </a:lnTo>
                <a:lnTo>
                  <a:pt x="1482" y="0"/>
                </a:lnTo>
                <a:close/>
              </a:path>
            </a:pathLst>
          </a:custGeom>
          <a:solidFill>
            <a:srgbClr val="46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7273825" y="2908100"/>
            <a:ext cx="148200" cy="118575"/>
          </a:xfrm>
          <a:custGeom>
            <a:avLst/>
            <a:gdLst/>
            <a:ahLst/>
            <a:cxnLst/>
            <a:rect l="l" t="t" r="r" b="b"/>
            <a:pathLst>
              <a:path w="5928" h="4743" extrusionOk="0">
                <a:moveTo>
                  <a:pt x="831" y="1"/>
                </a:moveTo>
                <a:lnTo>
                  <a:pt x="475" y="238"/>
                </a:lnTo>
                <a:lnTo>
                  <a:pt x="238" y="534"/>
                </a:lnTo>
                <a:lnTo>
                  <a:pt x="1" y="949"/>
                </a:lnTo>
                <a:lnTo>
                  <a:pt x="5928" y="4742"/>
                </a:lnTo>
                <a:lnTo>
                  <a:pt x="5513" y="2372"/>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7276800" y="2754000"/>
            <a:ext cx="66700" cy="75600"/>
          </a:xfrm>
          <a:custGeom>
            <a:avLst/>
            <a:gdLst/>
            <a:ahLst/>
            <a:cxnLst/>
            <a:rect l="l" t="t" r="r" b="b"/>
            <a:pathLst>
              <a:path w="2668" h="3024" extrusionOk="0">
                <a:moveTo>
                  <a:pt x="712" y="0"/>
                </a:moveTo>
                <a:lnTo>
                  <a:pt x="415" y="60"/>
                </a:lnTo>
                <a:lnTo>
                  <a:pt x="178" y="178"/>
                </a:lnTo>
                <a:lnTo>
                  <a:pt x="119" y="297"/>
                </a:lnTo>
                <a:lnTo>
                  <a:pt x="60" y="475"/>
                </a:lnTo>
                <a:lnTo>
                  <a:pt x="0" y="771"/>
                </a:lnTo>
                <a:lnTo>
                  <a:pt x="0" y="1127"/>
                </a:lnTo>
                <a:lnTo>
                  <a:pt x="0" y="1482"/>
                </a:lnTo>
                <a:lnTo>
                  <a:pt x="119" y="1897"/>
                </a:lnTo>
                <a:lnTo>
                  <a:pt x="237" y="2193"/>
                </a:lnTo>
                <a:lnTo>
                  <a:pt x="415" y="2490"/>
                </a:lnTo>
                <a:lnTo>
                  <a:pt x="593" y="2727"/>
                </a:lnTo>
                <a:lnTo>
                  <a:pt x="889" y="2905"/>
                </a:lnTo>
                <a:lnTo>
                  <a:pt x="1186" y="3023"/>
                </a:lnTo>
                <a:lnTo>
                  <a:pt x="1541" y="3023"/>
                </a:lnTo>
                <a:lnTo>
                  <a:pt x="1779" y="2905"/>
                </a:lnTo>
                <a:lnTo>
                  <a:pt x="2075" y="2786"/>
                </a:lnTo>
                <a:lnTo>
                  <a:pt x="2490" y="2549"/>
                </a:lnTo>
                <a:lnTo>
                  <a:pt x="2668" y="2371"/>
                </a:lnTo>
                <a:lnTo>
                  <a:pt x="1719" y="238"/>
                </a:lnTo>
                <a:lnTo>
                  <a:pt x="1482" y="119"/>
                </a:lnTo>
                <a:lnTo>
                  <a:pt x="1008" y="0"/>
                </a:lnTo>
                <a:close/>
              </a:path>
            </a:pathLst>
          </a:custGeom>
          <a:solidFill>
            <a:srgbClr val="FF9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7276800" y="2754000"/>
            <a:ext cx="66700" cy="75600"/>
          </a:xfrm>
          <a:custGeom>
            <a:avLst/>
            <a:gdLst/>
            <a:ahLst/>
            <a:cxnLst/>
            <a:rect l="l" t="t" r="r" b="b"/>
            <a:pathLst>
              <a:path w="2668" h="3024" fill="none" extrusionOk="0">
                <a:moveTo>
                  <a:pt x="1719" y="238"/>
                </a:moveTo>
                <a:lnTo>
                  <a:pt x="1719" y="238"/>
                </a:lnTo>
                <a:lnTo>
                  <a:pt x="1482" y="119"/>
                </a:lnTo>
                <a:lnTo>
                  <a:pt x="1008" y="0"/>
                </a:lnTo>
                <a:lnTo>
                  <a:pt x="712" y="0"/>
                </a:lnTo>
                <a:lnTo>
                  <a:pt x="415" y="60"/>
                </a:lnTo>
                <a:lnTo>
                  <a:pt x="178" y="178"/>
                </a:lnTo>
                <a:lnTo>
                  <a:pt x="119" y="297"/>
                </a:lnTo>
                <a:lnTo>
                  <a:pt x="60" y="475"/>
                </a:lnTo>
                <a:lnTo>
                  <a:pt x="60" y="475"/>
                </a:lnTo>
                <a:lnTo>
                  <a:pt x="0" y="771"/>
                </a:lnTo>
                <a:lnTo>
                  <a:pt x="0" y="1127"/>
                </a:lnTo>
                <a:lnTo>
                  <a:pt x="0" y="1482"/>
                </a:lnTo>
                <a:lnTo>
                  <a:pt x="119" y="1897"/>
                </a:lnTo>
                <a:lnTo>
                  <a:pt x="237" y="2193"/>
                </a:lnTo>
                <a:lnTo>
                  <a:pt x="415" y="2490"/>
                </a:lnTo>
                <a:lnTo>
                  <a:pt x="593" y="2727"/>
                </a:lnTo>
                <a:lnTo>
                  <a:pt x="889" y="2905"/>
                </a:lnTo>
                <a:lnTo>
                  <a:pt x="889" y="2905"/>
                </a:lnTo>
                <a:lnTo>
                  <a:pt x="1186" y="3023"/>
                </a:lnTo>
                <a:lnTo>
                  <a:pt x="1541" y="3023"/>
                </a:lnTo>
                <a:lnTo>
                  <a:pt x="1779" y="2905"/>
                </a:lnTo>
                <a:lnTo>
                  <a:pt x="2075" y="2786"/>
                </a:lnTo>
                <a:lnTo>
                  <a:pt x="2490" y="2549"/>
                </a:lnTo>
                <a:lnTo>
                  <a:pt x="2668" y="23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7715400" y="2946625"/>
            <a:ext cx="56350" cy="40050"/>
          </a:xfrm>
          <a:custGeom>
            <a:avLst/>
            <a:gdLst/>
            <a:ahLst/>
            <a:cxnLst/>
            <a:rect l="l" t="t" r="r" b="b"/>
            <a:pathLst>
              <a:path w="2254" h="1602" extrusionOk="0">
                <a:moveTo>
                  <a:pt x="1957" y="1"/>
                </a:moveTo>
                <a:lnTo>
                  <a:pt x="1" y="1245"/>
                </a:lnTo>
                <a:lnTo>
                  <a:pt x="238" y="1601"/>
                </a:lnTo>
                <a:lnTo>
                  <a:pt x="2253" y="890"/>
                </a:lnTo>
                <a:lnTo>
                  <a:pt x="2075" y="416"/>
                </a:lnTo>
                <a:lnTo>
                  <a:pt x="1957" y="1"/>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7718375" y="2964425"/>
            <a:ext cx="59300" cy="41500"/>
          </a:xfrm>
          <a:custGeom>
            <a:avLst/>
            <a:gdLst/>
            <a:ahLst/>
            <a:cxnLst/>
            <a:rect l="l" t="t" r="r" b="b"/>
            <a:pathLst>
              <a:path w="2372" h="1660" extrusionOk="0">
                <a:moveTo>
                  <a:pt x="2134" y="0"/>
                </a:moveTo>
                <a:lnTo>
                  <a:pt x="0" y="1245"/>
                </a:lnTo>
                <a:lnTo>
                  <a:pt x="237" y="1660"/>
                </a:lnTo>
                <a:lnTo>
                  <a:pt x="2371" y="1008"/>
                </a:lnTo>
                <a:lnTo>
                  <a:pt x="2253" y="474"/>
                </a:lnTo>
                <a:lnTo>
                  <a:pt x="2134" y="0"/>
                </a:lnTo>
                <a:close/>
              </a:path>
            </a:pathLst>
          </a:custGeom>
          <a:solidFill>
            <a:srgbClr val="FFB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rot="5894661">
            <a:off x="3128469" y="1276019"/>
            <a:ext cx="890631" cy="1352947"/>
          </a:xfrm>
          <a:custGeom>
            <a:avLst/>
            <a:gdLst/>
            <a:ahLst/>
            <a:cxnLst/>
            <a:rect l="l" t="t" r="r" b="b"/>
            <a:pathLst>
              <a:path w="35624" h="54116" extrusionOk="0">
                <a:moveTo>
                  <a:pt x="17367" y="0"/>
                </a:moveTo>
                <a:lnTo>
                  <a:pt x="16182" y="59"/>
                </a:lnTo>
                <a:lnTo>
                  <a:pt x="14997" y="178"/>
                </a:lnTo>
                <a:lnTo>
                  <a:pt x="13811" y="356"/>
                </a:lnTo>
                <a:lnTo>
                  <a:pt x="12685" y="533"/>
                </a:lnTo>
                <a:lnTo>
                  <a:pt x="11500" y="771"/>
                </a:lnTo>
                <a:lnTo>
                  <a:pt x="10373" y="1067"/>
                </a:lnTo>
                <a:lnTo>
                  <a:pt x="9247" y="1423"/>
                </a:lnTo>
                <a:lnTo>
                  <a:pt x="8121" y="1837"/>
                </a:lnTo>
                <a:lnTo>
                  <a:pt x="6995" y="2252"/>
                </a:lnTo>
                <a:lnTo>
                  <a:pt x="5869" y="2786"/>
                </a:lnTo>
                <a:lnTo>
                  <a:pt x="4683" y="3378"/>
                </a:lnTo>
                <a:lnTo>
                  <a:pt x="3616" y="4030"/>
                </a:lnTo>
                <a:lnTo>
                  <a:pt x="2609" y="4801"/>
                </a:lnTo>
                <a:lnTo>
                  <a:pt x="2194" y="5216"/>
                </a:lnTo>
                <a:lnTo>
                  <a:pt x="1779" y="5690"/>
                </a:lnTo>
                <a:lnTo>
                  <a:pt x="1364" y="6164"/>
                </a:lnTo>
                <a:lnTo>
                  <a:pt x="1008" y="6638"/>
                </a:lnTo>
                <a:lnTo>
                  <a:pt x="712" y="7172"/>
                </a:lnTo>
                <a:lnTo>
                  <a:pt x="475" y="7705"/>
                </a:lnTo>
                <a:lnTo>
                  <a:pt x="238" y="8298"/>
                </a:lnTo>
                <a:lnTo>
                  <a:pt x="119" y="8891"/>
                </a:lnTo>
                <a:lnTo>
                  <a:pt x="1" y="9365"/>
                </a:lnTo>
                <a:lnTo>
                  <a:pt x="1" y="9898"/>
                </a:lnTo>
                <a:lnTo>
                  <a:pt x="1" y="10906"/>
                </a:lnTo>
                <a:lnTo>
                  <a:pt x="119" y="11973"/>
                </a:lnTo>
                <a:lnTo>
                  <a:pt x="297" y="12981"/>
                </a:lnTo>
                <a:lnTo>
                  <a:pt x="949" y="15944"/>
                </a:lnTo>
                <a:lnTo>
                  <a:pt x="1660" y="18848"/>
                </a:lnTo>
                <a:lnTo>
                  <a:pt x="3142" y="24716"/>
                </a:lnTo>
                <a:lnTo>
                  <a:pt x="3913" y="27621"/>
                </a:lnTo>
                <a:lnTo>
                  <a:pt x="4565" y="30584"/>
                </a:lnTo>
                <a:lnTo>
                  <a:pt x="5157" y="33489"/>
                </a:lnTo>
                <a:lnTo>
                  <a:pt x="5395" y="34970"/>
                </a:lnTo>
                <a:lnTo>
                  <a:pt x="5632" y="36511"/>
                </a:lnTo>
                <a:lnTo>
                  <a:pt x="5869" y="38645"/>
                </a:lnTo>
                <a:lnTo>
                  <a:pt x="6047" y="40779"/>
                </a:lnTo>
                <a:lnTo>
                  <a:pt x="6343" y="45106"/>
                </a:lnTo>
                <a:lnTo>
                  <a:pt x="6639" y="48366"/>
                </a:lnTo>
                <a:lnTo>
                  <a:pt x="6995" y="51566"/>
                </a:lnTo>
                <a:lnTo>
                  <a:pt x="7113" y="52278"/>
                </a:lnTo>
                <a:lnTo>
                  <a:pt x="7410" y="52870"/>
                </a:lnTo>
                <a:lnTo>
                  <a:pt x="7706" y="53285"/>
                </a:lnTo>
                <a:lnTo>
                  <a:pt x="8121" y="53641"/>
                </a:lnTo>
                <a:lnTo>
                  <a:pt x="8595" y="53878"/>
                </a:lnTo>
                <a:lnTo>
                  <a:pt x="9129" y="54056"/>
                </a:lnTo>
                <a:lnTo>
                  <a:pt x="9721" y="54115"/>
                </a:lnTo>
                <a:lnTo>
                  <a:pt x="10314" y="54115"/>
                </a:lnTo>
                <a:lnTo>
                  <a:pt x="10966" y="54056"/>
                </a:lnTo>
                <a:lnTo>
                  <a:pt x="11618" y="53878"/>
                </a:lnTo>
                <a:lnTo>
                  <a:pt x="12270" y="53700"/>
                </a:lnTo>
                <a:lnTo>
                  <a:pt x="12863" y="53463"/>
                </a:lnTo>
                <a:lnTo>
                  <a:pt x="13515" y="53167"/>
                </a:lnTo>
                <a:lnTo>
                  <a:pt x="14048" y="52930"/>
                </a:lnTo>
                <a:lnTo>
                  <a:pt x="15115" y="52278"/>
                </a:lnTo>
                <a:lnTo>
                  <a:pt x="15826" y="51685"/>
                </a:lnTo>
                <a:lnTo>
                  <a:pt x="16538" y="51033"/>
                </a:lnTo>
                <a:lnTo>
                  <a:pt x="17130" y="50322"/>
                </a:lnTo>
                <a:lnTo>
                  <a:pt x="17664" y="49551"/>
                </a:lnTo>
                <a:lnTo>
                  <a:pt x="18138" y="48721"/>
                </a:lnTo>
                <a:lnTo>
                  <a:pt x="18553" y="47832"/>
                </a:lnTo>
                <a:lnTo>
                  <a:pt x="18849" y="46943"/>
                </a:lnTo>
                <a:lnTo>
                  <a:pt x="19086" y="46054"/>
                </a:lnTo>
                <a:lnTo>
                  <a:pt x="19146" y="45224"/>
                </a:lnTo>
                <a:lnTo>
                  <a:pt x="19205" y="44395"/>
                </a:lnTo>
                <a:lnTo>
                  <a:pt x="19205" y="43565"/>
                </a:lnTo>
                <a:lnTo>
                  <a:pt x="19205" y="42735"/>
                </a:lnTo>
                <a:lnTo>
                  <a:pt x="18909" y="39475"/>
                </a:lnTo>
                <a:lnTo>
                  <a:pt x="18909" y="38645"/>
                </a:lnTo>
                <a:lnTo>
                  <a:pt x="18909" y="37815"/>
                </a:lnTo>
                <a:lnTo>
                  <a:pt x="18968" y="36986"/>
                </a:lnTo>
                <a:lnTo>
                  <a:pt x="19027" y="36156"/>
                </a:lnTo>
                <a:lnTo>
                  <a:pt x="19205" y="35326"/>
                </a:lnTo>
                <a:lnTo>
                  <a:pt x="19442" y="34555"/>
                </a:lnTo>
                <a:lnTo>
                  <a:pt x="19798" y="33844"/>
                </a:lnTo>
                <a:lnTo>
                  <a:pt x="20213" y="33133"/>
                </a:lnTo>
                <a:lnTo>
                  <a:pt x="20509" y="32718"/>
                </a:lnTo>
                <a:lnTo>
                  <a:pt x="20805" y="32362"/>
                </a:lnTo>
                <a:lnTo>
                  <a:pt x="21576" y="31651"/>
                </a:lnTo>
                <a:lnTo>
                  <a:pt x="22346" y="31058"/>
                </a:lnTo>
                <a:lnTo>
                  <a:pt x="23235" y="30525"/>
                </a:lnTo>
                <a:lnTo>
                  <a:pt x="24124" y="30051"/>
                </a:lnTo>
                <a:lnTo>
                  <a:pt x="25073" y="29636"/>
                </a:lnTo>
                <a:lnTo>
                  <a:pt x="26910" y="28688"/>
                </a:lnTo>
                <a:lnTo>
                  <a:pt x="27799" y="28213"/>
                </a:lnTo>
                <a:lnTo>
                  <a:pt x="28688" y="27680"/>
                </a:lnTo>
                <a:lnTo>
                  <a:pt x="29459" y="27028"/>
                </a:lnTo>
                <a:lnTo>
                  <a:pt x="30289" y="26376"/>
                </a:lnTo>
                <a:lnTo>
                  <a:pt x="31000" y="25724"/>
                </a:lnTo>
                <a:lnTo>
                  <a:pt x="31711" y="24953"/>
                </a:lnTo>
                <a:lnTo>
                  <a:pt x="32363" y="24183"/>
                </a:lnTo>
                <a:lnTo>
                  <a:pt x="33015" y="23353"/>
                </a:lnTo>
                <a:lnTo>
                  <a:pt x="33549" y="22523"/>
                </a:lnTo>
                <a:lnTo>
                  <a:pt x="34023" y="21634"/>
                </a:lnTo>
                <a:lnTo>
                  <a:pt x="34497" y="20745"/>
                </a:lnTo>
                <a:lnTo>
                  <a:pt x="34853" y="19797"/>
                </a:lnTo>
                <a:lnTo>
                  <a:pt x="35149" y="18848"/>
                </a:lnTo>
                <a:lnTo>
                  <a:pt x="35386" y="17900"/>
                </a:lnTo>
                <a:lnTo>
                  <a:pt x="35564" y="16892"/>
                </a:lnTo>
                <a:lnTo>
                  <a:pt x="35623" y="15885"/>
                </a:lnTo>
                <a:lnTo>
                  <a:pt x="35623" y="14699"/>
                </a:lnTo>
                <a:lnTo>
                  <a:pt x="35505" y="13573"/>
                </a:lnTo>
                <a:lnTo>
                  <a:pt x="35268" y="12447"/>
                </a:lnTo>
                <a:lnTo>
                  <a:pt x="34971" y="11321"/>
                </a:lnTo>
                <a:lnTo>
                  <a:pt x="34556" y="10254"/>
                </a:lnTo>
                <a:lnTo>
                  <a:pt x="34082" y="9187"/>
                </a:lnTo>
                <a:lnTo>
                  <a:pt x="33489" y="8180"/>
                </a:lnTo>
                <a:lnTo>
                  <a:pt x="32837" y="7172"/>
                </a:lnTo>
                <a:lnTo>
                  <a:pt x="32067" y="6224"/>
                </a:lnTo>
                <a:lnTo>
                  <a:pt x="31296" y="5394"/>
                </a:lnTo>
                <a:lnTo>
                  <a:pt x="30407" y="4564"/>
                </a:lnTo>
                <a:lnTo>
                  <a:pt x="29518" y="3793"/>
                </a:lnTo>
                <a:lnTo>
                  <a:pt x="28570" y="3082"/>
                </a:lnTo>
                <a:lnTo>
                  <a:pt x="27562" y="2489"/>
                </a:lnTo>
                <a:lnTo>
                  <a:pt x="26495" y="1897"/>
                </a:lnTo>
                <a:lnTo>
                  <a:pt x="25428" y="1423"/>
                </a:lnTo>
                <a:lnTo>
                  <a:pt x="24302" y="1008"/>
                </a:lnTo>
                <a:lnTo>
                  <a:pt x="23176" y="711"/>
                </a:lnTo>
                <a:lnTo>
                  <a:pt x="22050" y="415"/>
                </a:lnTo>
                <a:lnTo>
                  <a:pt x="20864" y="237"/>
                </a:lnTo>
                <a:lnTo>
                  <a:pt x="19738" y="119"/>
                </a:lnTo>
                <a:lnTo>
                  <a:pt x="18553" y="59"/>
                </a:lnTo>
                <a:lnTo>
                  <a:pt x="173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5620800" y="1527200"/>
            <a:ext cx="943925" cy="920225"/>
          </a:xfrm>
          <a:custGeom>
            <a:avLst/>
            <a:gdLst/>
            <a:ahLst/>
            <a:cxnLst/>
            <a:rect l="l" t="t" r="r" b="b"/>
            <a:pathLst>
              <a:path w="37757" h="36809" extrusionOk="0">
                <a:moveTo>
                  <a:pt x="7705" y="1"/>
                </a:moveTo>
                <a:lnTo>
                  <a:pt x="6698" y="179"/>
                </a:lnTo>
                <a:lnTo>
                  <a:pt x="5690" y="416"/>
                </a:lnTo>
                <a:lnTo>
                  <a:pt x="4683" y="831"/>
                </a:lnTo>
                <a:lnTo>
                  <a:pt x="3793" y="1305"/>
                </a:lnTo>
                <a:lnTo>
                  <a:pt x="2904" y="1957"/>
                </a:lnTo>
                <a:lnTo>
                  <a:pt x="2549" y="2312"/>
                </a:lnTo>
                <a:lnTo>
                  <a:pt x="2193" y="2668"/>
                </a:lnTo>
                <a:lnTo>
                  <a:pt x="1541" y="3498"/>
                </a:lnTo>
                <a:lnTo>
                  <a:pt x="1008" y="4387"/>
                </a:lnTo>
                <a:lnTo>
                  <a:pt x="534" y="5335"/>
                </a:lnTo>
                <a:lnTo>
                  <a:pt x="237" y="6343"/>
                </a:lnTo>
                <a:lnTo>
                  <a:pt x="59" y="7410"/>
                </a:lnTo>
                <a:lnTo>
                  <a:pt x="0" y="8417"/>
                </a:lnTo>
                <a:lnTo>
                  <a:pt x="119" y="9484"/>
                </a:lnTo>
                <a:lnTo>
                  <a:pt x="296" y="10492"/>
                </a:lnTo>
                <a:lnTo>
                  <a:pt x="593" y="11440"/>
                </a:lnTo>
                <a:lnTo>
                  <a:pt x="948" y="12389"/>
                </a:lnTo>
                <a:lnTo>
                  <a:pt x="1838" y="14167"/>
                </a:lnTo>
                <a:lnTo>
                  <a:pt x="2312" y="15056"/>
                </a:lnTo>
                <a:lnTo>
                  <a:pt x="2667" y="16004"/>
                </a:lnTo>
                <a:lnTo>
                  <a:pt x="3023" y="16893"/>
                </a:lnTo>
                <a:lnTo>
                  <a:pt x="3201" y="17901"/>
                </a:lnTo>
                <a:lnTo>
                  <a:pt x="3319" y="18671"/>
                </a:lnTo>
                <a:lnTo>
                  <a:pt x="3319" y="19501"/>
                </a:lnTo>
                <a:lnTo>
                  <a:pt x="3201" y="21102"/>
                </a:lnTo>
                <a:lnTo>
                  <a:pt x="3082" y="22761"/>
                </a:lnTo>
                <a:lnTo>
                  <a:pt x="3082" y="23591"/>
                </a:lnTo>
                <a:lnTo>
                  <a:pt x="3141" y="24421"/>
                </a:lnTo>
                <a:lnTo>
                  <a:pt x="3319" y="25428"/>
                </a:lnTo>
                <a:lnTo>
                  <a:pt x="3556" y="26377"/>
                </a:lnTo>
                <a:lnTo>
                  <a:pt x="3971" y="27325"/>
                </a:lnTo>
                <a:lnTo>
                  <a:pt x="4445" y="28273"/>
                </a:lnTo>
                <a:lnTo>
                  <a:pt x="5038" y="29103"/>
                </a:lnTo>
                <a:lnTo>
                  <a:pt x="5690" y="29933"/>
                </a:lnTo>
                <a:lnTo>
                  <a:pt x="6401" y="30704"/>
                </a:lnTo>
                <a:lnTo>
                  <a:pt x="7113" y="31356"/>
                </a:lnTo>
                <a:lnTo>
                  <a:pt x="7943" y="32008"/>
                </a:lnTo>
                <a:lnTo>
                  <a:pt x="8772" y="32600"/>
                </a:lnTo>
                <a:lnTo>
                  <a:pt x="9661" y="33193"/>
                </a:lnTo>
                <a:lnTo>
                  <a:pt x="10550" y="33667"/>
                </a:lnTo>
                <a:lnTo>
                  <a:pt x="12388" y="34616"/>
                </a:lnTo>
                <a:lnTo>
                  <a:pt x="14285" y="35445"/>
                </a:lnTo>
                <a:lnTo>
                  <a:pt x="15055" y="35801"/>
                </a:lnTo>
                <a:lnTo>
                  <a:pt x="15885" y="36097"/>
                </a:lnTo>
                <a:lnTo>
                  <a:pt x="16655" y="36334"/>
                </a:lnTo>
                <a:lnTo>
                  <a:pt x="17485" y="36512"/>
                </a:lnTo>
                <a:lnTo>
                  <a:pt x="18315" y="36690"/>
                </a:lnTo>
                <a:lnTo>
                  <a:pt x="19086" y="36749"/>
                </a:lnTo>
                <a:lnTo>
                  <a:pt x="19915" y="36809"/>
                </a:lnTo>
                <a:lnTo>
                  <a:pt x="21516" y="36809"/>
                </a:lnTo>
                <a:lnTo>
                  <a:pt x="22286" y="36690"/>
                </a:lnTo>
                <a:lnTo>
                  <a:pt x="23116" y="36571"/>
                </a:lnTo>
                <a:lnTo>
                  <a:pt x="23887" y="36453"/>
                </a:lnTo>
                <a:lnTo>
                  <a:pt x="24716" y="36216"/>
                </a:lnTo>
                <a:lnTo>
                  <a:pt x="25487" y="35919"/>
                </a:lnTo>
                <a:lnTo>
                  <a:pt x="26317" y="35623"/>
                </a:lnTo>
                <a:lnTo>
                  <a:pt x="27087" y="35267"/>
                </a:lnTo>
                <a:lnTo>
                  <a:pt x="28688" y="34497"/>
                </a:lnTo>
                <a:lnTo>
                  <a:pt x="30288" y="33667"/>
                </a:lnTo>
                <a:lnTo>
                  <a:pt x="31829" y="32660"/>
                </a:lnTo>
                <a:lnTo>
                  <a:pt x="32600" y="32185"/>
                </a:lnTo>
                <a:lnTo>
                  <a:pt x="33311" y="31593"/>
                </a:lnTo>
                <a:lnTo>
                  <a:pt x="33963" y="31000"/>
                </a:lnTo>
                <a:lnTo>
                  <a:pt x="34615" y="30407"/>
                </a:lnTo>
                <a:lnTo>
                  <a:pt x="35267" y="29755"/>
                </a:lnTo>
                <a:lnTo>
                  <a:pt x="35800" y="29044"/>
                </a:lnTo>
                <a:lnTo>
                  <a:pt x="36334" y="28333"/>
                </a:lnTo>
                <a:lnTo>
                  <a:pt x="36749" y="27562"/>
                </a:lnTo>
                <a:lnTo>
                  <a:pt x="37164" y="26732"/>
                </a:lnTo>
                <a:lnTo>
                  <a:pt x="37460" y="25903"/>
                </a:lnTo>
                <a:lnTo>
                  <a:pt x="37638" y="24954"/>
                </a:lnTo>
                <a:lnTo>
                  <a:pt x="37756" y="24006"/>
                </a:lnTo>
                <a:lnTo>
                  <a:pt x="37756" y="22998"/>
                </a:lnTo>
                <a:lnTo>
                  <a:pt x="37638" y="22050"/>
                </a:lnTo>
                <a:lnTo>
                  <a:pt x="37401" y="21161"/>
                </a:lnTo>
                <a:lnTo>
                  <a:pt x="37045" y="20272"/>
                </a:lnTo>
                <a:lnTo>
                  <a:pt x="36808" y="19857"/>
                </a:lnTo>
                <a:lnTo>
                  <a:pt x="36571" y="19501"/>
                </a:lnTo>
                <a:lnTo>
                  <a:pt x="36274" y="19086"/>
                </a:lnTo>
                <a:lnTo>
                  <a:pt x="35919" y="18790"/>
                </a:lnTo>
                <a:lnTo>
                  <a:pt x="35563" y="18434"/>
                </a:lnTo>
                <a:lnTo>
                  <a:pt x="35208" y="18138"/>
                </a:lnTo>
                <a:lnTo>
                  <a:pt x="34437" y="17664"/>
                </a:lnTo>
                <a:lnTo>
                  <a:pt x="33607" y="17249"/>
                </a:lnTo>
                <a:lnTo>
                  <a:pt x="32718" y="16893"/>
                </a:lnTo>
                <a:lnTo>
                  <a:pt x="30881" y="16360"/>
                </a:lnTo>
                <a:lnTo>
                  <a:pt x="29103" y="15767"/>
                </a:lnTo>
                <a:lnTo>
                  <a:pt x="28332" y="15471"/>
                </a:lnTo>
                <a:lnTo>
                  <a:pt x="27621" y="15115"/>
                </a:lnTo>
                <a:lnTo>
                  <a:pt x="26198" y="14404"/>
                </a:lnTo>
                <a:lnTo>
                  <a:pt x="24894" y="13515"/>
                </a:lnTo>
                <a:lnTo>
                  <a:pt x="23590" y="12566"/>
                </a:lnTo>
                <a:lnTo>
                  <a:pt x="22405" y="11559"/>
                </a:lnTo>
                <a:lnTo>
                  <a:pt x="21219" y="10433"/>
                </a:lnTo>
                <a:lnTo>
                  <a:pt x="20153" y="9247"/>
                </a:lnTo>
                <a:lnTo>
                  <a:pt x="19086" y="8062"/>
                </a:lnTo>
                <a:lnTo>
                  <a:pt x="17070" y="5572"/>
                </a:lnTo>
                <a:lnTo>
                  <a:pt x="16063" y="4387"/>
                </a:lnTo>
                <a:lnTo>
                  <a:pt x="14996" y="3261"/>
                </a:lnTo>
                <a:lnTo>
                  <a:pt x="14403" y="2727"/>
                </a:lnTo>
                <a:lnTo>
                  <a:pt x="13810" y="2253"/>
                </a:lnTo>
                <a:lnTo>
                  <a:pt x="13218" y="1779"/>
                </a:lnTo>
                <a:lnTo>
                  <a:pt x="12566" y="1364"/>
                </a:lnTo>
                <a:lnTo>
                  <a:pt x="11914" y="949"/>
                </a:lnTo>
                <a:lnTo>
                  <a:pt x="11262" y="653"/>
                </a:lnTo>
                <a:lnTo>
                  <a:pt x="10550" y="416"/>
                </a:lnTo>
                <a:lnTo>
                  <a:pt x="9839" y="179"/>
                </a:lnTo>
                <a:lnTo>
                  <a:pt x="9306" y="119"/>
                </a:lnTo>
                <a:lnTo>
                  <a:pt x="8772" y="60"/>
                </a:lnTo>
                <a:lnTo>
                  <a:pt x="7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6515888" y="1363450"/>
            <a:ext cx="1278825" cy="737975"/>
          </a:xfrm>
          <a:custGeom>
            <a:avLst/>
            <a:gdLst/>
            <a:ahLst/>
            <a:cxnLst/>
            <a:rect l="l" t="t" r="r" b="b"/>
            <a:pathLst>
              <a:path w="51153" h="29519" extrusionOk="0">
                <a:moveTo>
                  <a:pt x="7647" y="1"/>
                </a:moveTo>
                <a:lnTo>
                  <a:pt x="6757" y="60"/>
                </a:lnTo>
                <a:lnTo>
                  <a:pt x="5928" y="238"/>
                </a:lnTo>
                <a:lnTo>
                  <a:pt x="5157" y="475"/>
                </a:lnTo>
                <a:lnTo>
                  <a:pt x="4683" y="712"/>
                </a:lnTo>
                <a:lnTo>
                  <a:pt x="4209" y="1008"/>
                </a:lnTo>
                <a:lnTo>
                  <a:pt x="3735" y="1305"/>
                </a:lnTo>
                <a:lnTo>
                  <a:pt x="3379" y="1720"/>
                </a:lnTo>
                <a:lnTo>
                  <a:pt x="2964" y="2135"/>
                </a:lnTo>
                <a:lnTo>
                  <a:pt x="2608" y="2609"/>
                </a:lnTo>
                <a:lnTo>
                  <a:pt x="2312" y="3083"/>
                </a:lnTo>
                <a:lnTo>
                  <a:pt x="2016" y="3557"/>
                </a:lnTo>
                <a:lnTo>
                  <a:pt x="1542" y="4624"/>
                </a:lnTo>
                <a:lnTo>
                  <a:pt x="1127" y="5750"/>
                </a:lnTo>
                <a:lnTo>
                  <a:pt x="771" y="6817"/>
                </a:lnTo>
                <a:lnTo>
                  <a:pt x="534" y="7884"/>
                </a:lnTo>
                <a:lnTo>
                  <a:pt x="297" y="8892"/>
                </a:lnTo>
                <a:lnTo>
                  <a:pt x="119" y="9958"/>
                </a:lnTo>
                <a:lnTo>
                  <a:pt x="0" y="11085"/>
                </a:lnTo>
                <a:lnTo>
                  <a:pt x="0" y="12151"/>
                </a:lnTo>
                <a:lnTo>
                  <a:pt x="60" y="13041"/>
                </a:lnTo>
                <a:lnTo>
                  <a:pt x="178" y="13930"/>
                </a:lnTo>
                <a:lnTo>
                  <a:pt x="356" y="14819"/>
                </a:lnTo>
                <a:lnTo>
                  <a:pt x="652" y="15708"/>
                </a:lnTo>
                <a:lnTo>
                  <a:pt x="1008" y="16538"/>
                </a:lnTo>
                <a:lnTo>
                  <a:pt x="1423" y="17367"/>
                </a:lnTo>
                <a:lnTo>
                  <a:pt x="1838" y="18138"/>
                </a:lnTo>
                <a:lnTo>
                  <a:pt x="2371" y="18908"/>
                </a:lnTo>
                <a:lnTo>
                  <a:pt x="2905" y="19620"/>
                </a:lnTo>
                <a:lnTo>
                  <a:pt x="3557" y="20331"/>
                </a:lnTo>
                <a:lnTo>
                  <a:pt x="4209" y="20924"/>
                </a:lnTo>
                <a:lnTo>
                  <a:pt x="4920" y="21516"/>
                </a:lnTo>
                <a:lnTo>
                  <a:pt x="5631" y="22050"/>
                </a:lnTo>
                <a:lnTo>
                  <a:pt x="6461" y="22524"/>
                </a:lnTo>
                <a:lnTo>
                  <a:pt x="7232" y="22939"/>
                </a:lnTo>
                <a:lnTo>
                  <a:pt x="8061" y="23295"/>
                </a:lnTo>
                <a:lnTo>
                  <a:pt x="8951" y="23591"/>
                </a:lnTo>
                <a:lnTo>
                  <a:pt x="9840" y="23828"/>
                </a:lnTo>
                <a:lnTo>
                  <a:pt x="10729" y="24006"/>
                </a:lnTo>
                <a:lnTo>
                  <a:pt x="11618" y="24065"/>
                </a:lnTo>
                <a:lnTo>
                  <a:pt x="12566" y="24124"/>
                </a:lnTo>
                <a:lnTo>
                  <a:pt x="13455" y="24065"/>
                </a:lnTo>
                <a:lnTo>
                  <a:pt x="14344" y="24006"/>
                </a:lnTo>
                <a:lnTo>
                  <a:pt x="15293" y="23887"/>
                </a:lnTo>
                <a:lnTo>
                  <a:pt x="16182" y="23650"/>
                </a:lnTo>
                <a:lnTo>
                  <a:pt x="17012" y="23413"/>
                </a:lnTo>
                <a:lnTo>
                  <a:pt x="17901" y="23117"/>
                </a:lnTo>
                <a:lnTo>
                  <a:pt x="18730" y="22761"/>
                </a:lnTo>
                <a:lnTo>
                  <a:pt x="19560" y="22346"/>
                </a:lnTo>
                <a:lnTo>
                  <a:pt x="20331" y="21872"/>
                </a:lnTo>
                <a:lnTo>
                  <a:pt x="21101" y="21339"/>
                </a:lnTo>
                <a:lnTo>
                  <a:pt x="21813" y="20746"/>
                </a:lnTo>
                <a:lnTo>
                  <a:pt x="22702" y="19975"/>
                </a:lnTo>
                <a:lnTo>
                  <a:pt x="23531" y="19146"/>
                </a:lnTo>
                <a:lnTo>
                  <a:pt x="24361" y="18316"/>
                </a:lnTo>
                <a:lnTo>
                  <a:pt x="25310" y="17545"/>
                </a:lnTo>
                <a:lnTo>
                  <a:pt x="25784" y="17249"/>
                </a:lnTo>
                <a:lnTo>
                  <a:pt x="26258" y="16893"/>
                </a:lnTo>
                <a:lnTo>
                  <a:pt x="26791" y="16656"/>
                </a:lnTo>
                <a:lnTo>
                  <a:pt x="27384" y="16419"/>
                </a:lnTo>
                <a:lnTo>
                  <a:pt x="27918" y="16241"/>
                </a:lnTo>
                <a:lnTo>
                  <a:pt x="28510" y="16123"/>
                </a:lnTo>
                <a:lnTo>
                  <a:pt x="29103" y="16063"/>
                </a:lnTo>
                <a:lnTo>
                  <a:pt x="29636" y="16123"/>
                </a:lnTo>
                <a:lnTo>
                  <a:pt x="30229" y="16241"/>
                </a:lnTo>
                <a:lnTo>
                  <a:pt x="30822" y="16478"/>
                </a:lnTo>
                <a:lnTo>
                  <a:pt x="31296" y="16715"/>
                </a:lnTo>
                <a:lnTo>
                  <a:pt x="31830" y="17071"/>
                </a:lnTo>
                <a:lnTo>
                  <a:pt x="32304" y="17427"/>
                </a:lnTo>
                <a:lnTo>
                  <a:pt x="32719" y="17842"/>
                </a:lnTo>
                <a:lnTo>
                  <a:pt x="33134" y="18316"/>
                </a:lnTo>
                <a:lnTo>
                  <a:pt x="33489" y="18790"/>
                </a:lnTo>
                <a:lnTo>
                  <a:pt x="34141" y="19738"/>
                </a:lnTo>
                <a:lnTo>
                  <a:pt x="34793" y="20746"/>
                </a:lnTo>
                <a:lnTo>
                  <a:pt x="35386" y="21813"/>
                </a:lnTo>
                <a:lnTo>
                  <a:pt x="36097" y="22761"/>
                </a:lnTo>
                <a:lnTo>
                  <a:pt x="36927" y="23769"/>
                </a:lnTo>
                <a:lnTo>
                  <a:pt x="37757" y="24658"/>
                </a:lnTo>
                <a:lnTo>
                  <a:pt x="38527" y="25428"/>
                </a:lnTo>
                <a:lnTo>
                  <a:pt x="39357" y="26080"/>
                </a:lnTo>
                <a:lnTo>
                  <a:pt x="40187" y="26614"/>
                </a:lnTo>
                <a:lnTo>
                  <a:pt x="40957" y="27147"/>
                </a:lnTo>
                <a:lnTo>
                  <a:pt x="41787" y="27503"/>
                </a:lnTo>
                <a:lnTo>
                  <a:pt x="42617" y="27859"/>
                </a:lnTo>
                <a:lnTo>
                  <a:pt x="43447" y="28155"/>
                </a:lnTo>
                <a:lnTo>
                  <a:pt x="44277" y="28392"/>
                </a:lnTo>
                <a:lnTo>
                  <a:pt x="45996" y="28807"/>
                </a:lnTo>
                <a:lnTo>
                  <a:pt x="49611" y="29459"/>
                </a:lnTo>
                <a:lnTo>
                  <a:pt x="49967" y="29518"/>
                </a:lnTo>
                <a:lnTo>
                  <a:pt x="50263" y="29518"/>
                </a:lnTo>
                <a:lnTo>
                  <a:pt x="50559" y="29459"/>
                </a:lnTo>
                <a:lnTo>
                  <a:pt x="50856" y="29340"/>
                </a:lnTo>
                <a:lnTo>
                  <a:pt x="50974" y="29222"/>
                </a:lnTo>
                <a:lnTo>
                  <a:pt x="51034" y="29044"/>
                </a:lnTo>
                <a:lnTo>
                  <a:pt x="51152" y="28688"/>
                </a:lnTo>
                <a:lnTo>
                  <a:pt x="51152" y="28333"/>
                </a:lnTo>
                <a:lnTo>
                  <a:pt x="51093" y="27918"/>
                </a:lnTo>
                <a:lnTo>
                  <a:pt x="50441" y="24836"/>
                </a:lnTo>
                <a:lnTo>
                  <a:pt x="49789" y="21754"/>
                </a:lnTo>
                <a:lnTo>
                  <a:pt x="49078" y="18731"/>
                </a:lnTo>
                <a:lnTo>
                  <a:pt x="48248" y="15649"/>
                </a:lnTo>
                <a:lnTo>
                  <a:pt x="47359" y="12626"/>
                </a:lnTo>
                <a:lnTo>
                  <a:pt x="46410" y="9662"/>
                </a:lnTo>
                <a:lnTo>
                  <a:pt x="45344" y="6639"/>
                </a:lnTo>
                <a:lnTo>
                  <a:pt x="44277" y="3735"/>
                </a:lnTo>
                <a:lnTo>
                  <a:pt x="43980" y="3083"/>
                </a:lnTo>
                <a:lnTo>
                  <a:pt x="43802" y="2787"/>
                </a:lnTo>
                <a:lnTo>
                  <a:pt x="43565" y="2549"/>
                </a:lnTo>
                <a:lnTo>
                  <a:pt x="43269" y="2372"/>
                </a:lnTo>
                <a:lnTo>
                  <a:pt x="42913" y="2194"/>
                </a:lnTo>
                <a:lnTo>
                  <a:pt x="42202" y="2075"/>
                </a:lnTo>
                <a:lnTo>
                  <a:pt x="39713" y="1660"/>
                </a:lnTo>
                <a:lnTo>
                  <a:pt x="37223" y="1305"/>
                </a:lnTo>
                <a:lnTo>
                  <a:pt x="34734" y="1008"/>
                </a:lnTo>
                <a:lnTo>
                  <a:pt x="32185" y="771"/>
                </a:lnTo>
                <a:lnTo>
                  <a:pt x="29696" y="534"/>
                </a:lnTo>
                <a:lnTo>
                  <a:pt x="27147" y="356"/>
                </a:lnTo>
                <a:lnTo>
                  <a:pt x="24598" y="179"/>
                </a:lnTo>
                <a:lnTo>
                  <a:pt x="22109" y="60"/>
                </a:lnTo>
                <a:lnTo>
                  <a:pt x="19560" y="1"/>
                </a:lnTo>
                <a:lnTo>
                  <a:pt x="14581" y="1"/>
                </a:lnTo>
                <a:lnTo>
                  <a:pt x="12033" y="119"/>
                </a:lnTo>
                <a:lnTo>
                  <a:pt x="11262" y="119"/>
                </a:lnTo>
                <a:lnTo>
                  <a:pt x="10373" y="60"/>
                </a:lnTo>
                <a:lnTo>
                  <a:pt x="8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489525" y="1490163"/>
            <a:ext cx="1009125" cy="1061000"/>
          </a:xfrm>
          <a:custGeom>
            <a:avLst/>
            <a:gdLst/>
            <a:ahLst/>
            <a:cxnLst/>
            <a:rect l="l" t="t" r="r" b="b"/>
            <a:pathLst>
              <a:path w="40365" h="42440" extrusionOk="0">
                <a:moveTo>
                  <a:pt x="20034" y="1"/>
                </a:moveTo>
                <a:lnTo>
                  <a:pt x="18434" y="119"/>
                </a:lnTo>
                <a:lnTo>
                  <a:pt x="16834" y="356"/>
                </a:lnTo>
                <a:lnTo>
                  <a:pt x="15292" y="712"/>
                </a:lnTo>
                <a:lnTo>
                  <a:pt x="13811" y="1127"/>
                </a:lnTo>
                <a:lnTo>
                  <a:pt x="12329" y="1720"/>
                </a:lnTo>
                <a:lnTo>
                  <a:pt x="10906" y="2372"/>
                </a:lnTo>
                <a:lnTo>
                  <a:pt x="9602" y="3142"/>
                </a:lnTo>
                <a:lnTo>
                  <a:pt x="8358" y="4031"/>
                </a:lnTo>
                <a:lnTo>
                  <a:pt x="7765" y="4506"/>
                </a:lnTo>
                <a:lnTo>
                  <a:pt x="7172" y="5039"/>
                </a:lnTo>
                <a:lnTo>
                  <a:pt x="6579" y="5632"/>
                </a:lnTo>
                <a:lnTo>
                  <a:pt x="5987" y="6284"/>
                </a:lnTo>
                <a:lnTo>
                  <a:pt x="5453" y="6936"/>
                </a:lnTo>
                <a:lnTo>
                  <a:pt x="4920" y="7588"/>
                </a:lnTo>
                <a:lnTo>
                  <a:pt x="3912" y="9010"/>
                </a:lnTo>
                <a:lnTo>
                  <a:pt x="3082" y="10492"/>
                </a:lnTo>
                <a:lnTo>
                  <a:pt x="2312" y="11974"/>
                </a:lnTo>
                <a:lnTo>
                  <a:pt x="1660" y="13574"/>
                </a:lnTo>
                <a:lnTo>
                  <a:pt x="1126" y="15174"/>
                </a:lnTo>
                <a:lnTo>
                  <a:pt x="652" y="16834"/>
                </a:lnTo>
                <a:lnTo>
                  <a:pt x="297" y="18612"/>
                </a:lnTo>
                <a:lnTo>
                  <a:pt x="119" y="20450"/>
                </a:lnTo>
                <a:lnTo>
                  <a:pt x="0" y="22287"/>
                </a:lnTo>
                <a:lnTo>
                  <a:pt x="0" y="24065"/>
                </a:lnTo>
                <a:lnTo>
                  <a:pt x="178" y="25903"/>
                </a:lnTo>
                <a:lnTo>
                  <a:pt x="356" y="26792"/>
                </a:lnTo>
                <a:lnTo>
                  <a:pt x="474" y="27681"/>
                </a:lnTo>
                <a:lnTo>
                  <a:pt x="712" y="28570"/>
                </a:lnTo>
                <a:lnTo>
                  <a:pt x="949" y="29459"/>
                </a:lnTo>
                <a:lnTo>
                  <a:pt x="1245" y="30289"/>
                </a:lnTo>
                <a:lnTo>
                  <a:pt x="1541" y="31178"/>
                </a:lnTo>
                <a:lnTo>
                  <a:pt x="1956" y="32008"/>
                </a:lnTo>
                <a:lnTo>
                  <a:pt x="2312" y="32837"/>
                </a:lnTo>
                <a:lnTo>
                  <a:pt x="2786" y="33608"/>
                </a:lnTo>
                <a:lnTo>
                  <a:pt x="3260" y="34378"/>
                </a:lnTo>
                <a:lnTo>
                  <a:pt x="3794" y="35149"/>
                </a:lnTo>
                <a:lnTo>
                  <a:pt x="4327" y="35920"/>
                </a:lnTo>
                <a:lnTo>
                  <a:pt x="4920" y="36631"/>
                </a:lnTo>
                <a:lnTo>
                  <a:pt x="5513" y="37283"/>
                </a:lnTo>
                <a:lnTo>
                  <a:pt x="6165" y="37935"/>
                </a:lnTo>
                <a:lnTo>
                  <a:pt x="6876" y="38528"/>
                </a:lnTo>
                <a:lnTo>
                  <a:pt x="7587" y="39120"/>
                </a:lnTo>
                <a:lnTo>
                  <a:pt x="8358" y="39654"/>
                </a:lnTo>
                <a:lnTo>
                  <a:pt x="9128" y="40187"/>
                </a:lnTo>
                <a:lnTo>
                  <a:pt x="9899" y="40661"/>
                </a:lnTo>
                <a:lnTo>
                  <a:pt x="10728" y="41076"/>
                </a:lnTo>
                <a:lnTo>
                  <a:pt x="11558" y="41432"/>
                </a:lnTo>
                <a:lnTo>
                  <a:pt x="12447" y="41787"/>
                </a:lnTo>
                <a:lnTo>
                  <a:pt x="13396" y="42025"/>
                </a:lnTo>
                <a:lnTo>
                  <a:pt x="14344" y="42262"/>
                </a:lnTo>
                <a:lnTo>
                  <a:pt x="15292" y="42380"/>
                </a:lnTo>
                <a:lnTo>
                  <a:pt x="16241" y="42439"/>
                </a:lnTo>
                <a:lnTo>
                  <a:pt x="17248" y="42439"/>
                </a:lnTo>
                <a:lnTo>
                  <a:pt x="18197" y="42321"/>
                </a:lnTo>
                <a:lnTo>
                  <a:pt x="19145" y="42143"/>
                </a:lnTo>
                <a:lnTo>
                  <a:pt x="20093" y="41906"/>
                </a:lnTo>
                <a:lnTo>
                  <a:pt x="21042" y="41550"/>
                </a:lnTo>
                <a:lnTo>
                  <a:pt x="21931" y="41195"/>
                </a:lnTo>
                <a:lnTo>
                  <a:pt x="22820" y="40839"/>
                </a:lnTo>
                <a:lnTo>
                  <a:pt x="23709" y="40365"/>
                </a:lnTo>
                <a:lnTo>
                  <a:pt x="24539" y="39891"/>
                </a:lnTo>
                <a:lnTo>
                  <a:pt x="26139" y="38824"/>
                </a:lnTo>
                <a:lnTo>
                  <a:pt x="27680" y="37638"/>
                </a:lnTo>
                <a:lnTo>
                  <a:pt x="29162" y="36394"/>
                </a:lnTo>
                <a:lnTo>
                  <a:pt x="30466" y="35327"/>
                </a:lnTo>
                <a:lnTo>
                  <a:pt x="31770" y="34141"/>
                </a:lnTo>
                <a:lnTo>
                  <a:pt x="32955" y="32956"/>
                </a:lnTo>
                <a:lnTo>
                  <a:pt x="34141" y="31771"/>
                </a:lnTo>
                <a:lnTo>
                  <a:pt x="35267" y="30467"/>
                </a:lnTo>
                <a:lnTo>
                  <a:pt x="36334" y="29163"/>
                </a:lnTo>
                <a:lnTo>
                  <a:pt x="37282" y="27799"/>
                </a:lnTo>
                <a:lnTo>
                  <a:pt x="38171" y="26318"/>
                </a:lnTo>
                <a:lnTo>
                  <a:pt x="38527" y="25547"/>
                </a:lnTo>
                <a:lnTo>
                  <a:pt x="38883" y="24776"/>
                </a:lnTo>
                <a:lnTo>
                  <a:pt x="39238" y="24006"/>
                </a:lnTo>
                <a:lnTo>
                  <a:pt x="39475" y="23235"/>
                </a:lnTo>
                <a:lnTo>
                  <a:pt x="39772" y="22406"/>
                </a:lnTo>
                <a:lnTo>
                  <a:pt x="39950" y="21576"/>
                </a:lnTo>
                <a:lnTo>
                  <a:pt x="40127" y="20746"/>
                </a:lnTo>
                <a:lnTo>
                  <a:pt x="40246" y="19916"/>
                </a:lnTo>
                <a:lnTo>
                  <a:pt x="40305" y="19086"/>
                </a:lnTo>
                <a:lnTo>
                  <a:pt x="40364" y="18257"/>
                </a:lnTo>
                <a:lnTo>
                  <a:pt x="40364" y="17427"/>
                </a:lnTo>
                <a:lnTo>
                  <a:pt x="40305" y="16597"/>
                </a:lnTo>
                <a:lnTo>
                  <a:pt x="40187" y="15767"/>
                </a:lnTo>
                <a:lnTo>
                  <a:pt x="40009" y="14997"/>
                </a:lnTo>
                <a:lnTo>
                  <a:pt x="39772" y="14167"/>
                </a:lnTo>
                <a:lnTo>
                  <a:pt x="39535" y="13396"/>
                </a:lnTo>
                <a:lnTo>
                  <a:pt x="39120" y="12507"/>
                </a:lnTo>
                <a:lnTo>
                  <a:pt x="38705" y="11618"/>
                </a:lnTo>
                <a:lnTo>
                  <a:pt x="37697" y="9959"/>
                </a:lnTo>
                <a:lnTo>
                  <a:pt x="36986" y="8892"/>
                </a:lnTo>
                <a:lnTo>
                  <a:pt x="36275" y="7765"/>
                </a:lnTo>
                <a:lnTo>
                  <a:pt x="35504" y="6699"/>
                </a:lnTo>
                <a:lnTo>
                  <a:pt x="34615" y="5691"/>
                </a:lnTo>
                <a:lnTo>
                  <a:pt x="33726" y="4743"/>
                </a:lnTo>
                <a:lnTo>
                  <a:pt x="32778" y="3854"/>
                </a:lnTo>
                <a:lnTo>
                  <a:pt x="31770" y="3083"/>
                </a:lnTo>
                <a:lnTo>
                  <a:pt x="30644" y="2372"/>
                </a:lnTo>
                <a:lnTo>
                  <a:pt x="29221" y="1720"/>
                </a:lnTo>
                <a:lnTo>
                  <a:pt x="27799" y="1127"/>
                </a:lnTo>
                <a:lnTo>
                  <a:pt x="26317" y="653"/>
                </a:lnTo>
                <a:lnTo>
                  <a:pt x="24776" y="356"/>
                </a:lnTo>
                <a:lnTo>
                  <a:pt x="23235" y="119"/>
                </a:lnTo>
                <a:lnTo>
                  <a:pt x="2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0" name="Google Shape;1570;p56"/>
          <p:cNvGrpSpPr/>
          <p:nvPr/>
        </p:nvGrpSpPr>
        <p:grpSpPr>
          <a:xfrm>
            <a:off x="1261413" y="2551025"/>
            <a:ext cx="743875" cy="1896725"/>
            <a:chOff x="4111675" y="737275"/>
            <a:chExt cx="743875" cy="1896725"/>
          </a:xfrm>
        </p:grpSpPr>
        <p:sp>
          <p:nvSpPr>
            <p:cNvPr id="1571" name="Google Shape;1571;p56"/>
            <p:cNvSpPr/>
            <p:nvPr/>
          </p:nvSpPr>
          <p:spPr>
            <a:xfrm>
              <a:off x="4654025" y="1796750"/>
              <a:ext cx="59275" cy="74125"/>
            </a:xfrm>
            <a:custGeom>
              <a:avLst/>
              <a:gdLst/>
              <a:ahLst/>
              <a:cxnLst/>
              <a:rect l="l" t="t" r="r" b="b"/>
              <a:pathLst>
                <a:path w="2371" h="2965" extrusionOk="0">
                  <a:moveTo>
                    <a:pt x="1245" y="1"/>
                  </a:moveTo>
                  <a:lnTo>
                    <a:pt x="889" y="179"/>
                  </a:lnTo>
                  <a:lnTo>
                    <a:pt x="711" y="297"/>
                  </a:lnTo>
                  <a:lnTo>
                    <a:pt x="533" y="475"/>
                  </a:lnTo>
                  <a:lnTo>
                    <a:pt x="296" y="653"/>
                  </a:lnTo>
                  <a:lnTo>
                    <a:pt x="119" y="949"/>
                  </a:lnTo>
                  <a:lnTo>
                    <a:pt x="59" y="1305"/>
                  </a:lnTo>
                  <a:lnTo>
                    <a:pt x="0" y="1601"/>
                  </a:lnTo>
                  <a:lnTo>
                    <a:pt x="59" y="1957"/>
                  </a:lnTo>
                  <a:lnTo>
                    <a:pt x="178" y="2253"/>
                  </a:lnTo>
                  <a:lnTo>
                    <a:pt x="356" y="2787"/>
                  </a:lnTo>
                  <a:lnTo>
                    <a:pt x="474" y="2964"/>
                  </a:lnTo>
                  <a:lnTo>
                    <a:pt x="711" y="2727"/>
                  </a:lnTo>
                  <a:lnTo>
                    <a:pt x="1067" y="2490"/>
                  </a:lnTo>
                  <a:lnTo>
                    <a:pt x="1541" y="2194"/>
                  </a:lnTo>
                  <a:lnTo>
                    <a:pt x="2252" y="1779"/>
                  </a:lnTo>
                  <a:lnTo>
                    <a:pt x="2371" y="1660"/>
                  </a:lnTo>
                  <a:lnTo>
                    <a:pt x="2252" y="1364"/>
                  </a:lnTo>
                  <a:lnTo>
                    <a:pt x="1897" y="771"/>
                  </a:lnTo>
                  <a:lnTo>
                    <a:pt x="1363" y="1"/>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4654025" y="1796750"/>
              <a:ext cx="59275" cy="74125"/>
            </a:xfrm>
            <a:custGeom>
              <a:avLst/>
              <a:gdLst/>
              <a:ahLst/>
              <a:cxnLst/>
              <a:rect l="l" t="t" r="r" b="b"/>
              <a:pathLst>
                <a:path w="2371" h="2965" fill="none" extrusionOk="0">
                  <a:moveTo>
                    <a:pt x="2371" y="1660"/>
                  </a:moveTo>
                  <a:lnTo>
                    <a:pt x="2371" y="1660"/>
                  </a:lnTo>
                  <a:lnTo>
                    <a:pt x="2252" y="1779"/>
                  </a:lnTo>
                  <a:lnTo>
                    <a:pt x="1541" y="2194"/>
                  </a:lnTo>
                  <a:lnTo>
                    <a:pt x="1541" y="2194"/>
                  </a:lnTo>
                  <a:lnTo>
                    <a:pt x="1067" y="2490"/>
                  </a:lnTo>
                  <a:lnTo>
                    <a:pt x="711" y="2727"/>
                  </a:lnTo>
                  <a:lnTo>
                    <a:pt x="474" y="2964"/>
                  </a:lnTo>
                  <a:lnTo>
                    <a:pt x="474" y="2964"/>
                  </a:lnTo>
                  <a:lnTo>
                    <a:pt x="356" y="2787"/>
                  </a:lnTo>
                  <a:lnTo>
                    <a:pt x="178" y="2253"/>
                  </a:lnTo>
                  <a:lnTo>
                    <a:pt x="59" y="1957"/>
                  </a:lnTo>
                  <a:lnTo>
                    <a:pt x="0" y="1601"/>
                  </a:lnTo>
                  <a:lnTo>
                    <a:pt x="59" y="1305"/>
                  </a:lnTo>
                  <a:lnTo>
                    <a:pt x="119" y="949"/>
                  </a:lnTo>
                  <a:lnTo>
                    <a:pt x="119" y="949"/>
                  </a:lnTo>
                  <a:lnTo>
                    <a:pt x="296" y="653"/>
                  </a:lnTo>
                  <a:lnTo>
                    <a:pt x="533" y="475"/>
                  </a:lnTo>
                  <a:lnTo>
                    <a:pt x="711" y="297"/>
                  </a:lnTo>
                  <a:lnTo>
                    <a:pt x="889" y="179"/>
                  </a:lnTo>
                  <a:lnTo>
                    <a:pt x="1245" y="1"/>
                  </a:lnTo>
                  <a:lnTo>
                    <a:pt x="1363" y="1"/>
                  </a:lnTo>
                  <a:lnTo>
                    <a:pt x="1363" y="1"/>
                  </a:lnTo>
                  <a:lnTo>
                    <a:pt x="1897" y="771"/>
                  </a:lnTo>
                  <a:lnTo>
                    <a:pt x="2252" y="1364"/>
                  </a:lnTo>
                  <a:lnTo>
                    <a:pt x="2371"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4692550" y="1839725"/>
              <a:ext cx="19275" cy="11875"/>
            </a:xfrm>
            <a:custGeom>
              <a:avLst/>
              <a:gdLst/>
              <a:ahLst/>
              <a:cxnLst/>
              <a:rect l="l" t="t" r="r" b="b"/>
              <a:pathLst>
                <a:path w="771" h="475" extrusionOk="0">
                  <a:moveTo>
                    <a:pt x="0" y="475"/>
                  </a:moveTo>
                  <a:lnTo>
                    <a:pt x="0" y="475"/>
                  </a:lnTo>
                  <a:lnTo>
                    <a:pt x="0" y="475"/>
                  </a:lnTo>
                  <a:lnTo>
                    <a:pt x="0" y="475"/>
                  </a:lnTo>
                  <a:lnTo>
                    <a:pt x="0" y="475"/>
                  </a:lnTo>
                  <a:close/>
                  <a:moveTo>
                    <a:pt x="771" y="1"/>
                  </a:moveTo>
                  <a:lnTo>
                    <a:pt x="771" y="1"/>
                  </a:lnTo>
                  <a:lnTo>
                    <a:pt x="0" y="475"/>
                  </a:lnTo>
                  <a:lnTo>
                    <a:pt x="0" y="475"/>
                  </a:lnTo>
                  <a:lnTo>
                    <a:pt x="771" y="1"/>
                  </a:lnTo>
                  <a:lnTo>
                    <a:pt x="771" y="1"/>
                  </a:lnTo>
                  <a:close/>
                </a:path>
              </a:pathLst>
            </a:custGeom>
            <a:solidFill>
              <a:srgbClr val="9A9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4692550" y="18515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4692550" y="1839725"/>
              <a:ext cx="19275" cy="11875"/>
            </a:xfrm>
            <a:custGeom>
              <a:avLst/>
              <a:gdLst/>
              <a:ahLst/>
              <a:cxnLst/>
              <a:rect l="l" t="t" r="r" b="b"/>
              <a:pathLst>
                <a:path w="771" h="475" fill="none" extrusionOk="0">
                  <a:moveTo>
                    <a:pt x="771" y="1"/>
                  </a:moveTo>
                  <a:lnTo>
                    <a:pt x="771" y="1"/>
                  </a:lnTo>
                  <a:lnTo>
                    <a:pt x="0" y="475"/>
                  </a:lnTo>
                  <a:lnTo>
                    <a:pt x="0" y="475"/>
                  </a:lnTo>
                  <a:lnTo>
                    <a:pt x="771" y="1"/>
                  </a:lnTo>
                  <a:lnTo>
                    <a:pt x="7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4677725" y="1824925"/>
              <a:ext cx="34100" cy="35575"/>
            </a:xfrm>
            <a:custGeom>
              <a:avLst/>
              <a:gdLst/>
              <a:ahLst/>
              <a:cxnLst/>
              <a:rect l="l" t="t" r="r" b="b"/>
              <a:pathLst>
                <a:path w="1364" h="1423" extrusionOk="0">
                  <a:moveTo>
                    <a:pt x="593" y="0"/>
                  </a:moveTo>
                  <a:lnTo>
                    <a:pt x="415" y="59"/>
                  </a:lnTo>
                  <a:lnTo>
                    <a:pt x="297" y="119"/>
                  </a:lnTo>
                  <a:lnTo>
                    <a:pt x="178" y="296"/>
                  </a:lnTo>
                  <a:lnTo>
                    <a:pt x="119" y="533"/>
                  </a:lnTo>
                  <a:lnTo>
                    <a:pt x="60" y="948"/>
                  </a:lnTo>
                  <a:lnTo>
                    <a:pt x="0" y="1423"/>
                  </a:lnTo>
                  <a:lnTo>
                    <a:pt x="593" y="1067"/>
                  </a:lnTo>
                  <a:lnTo>
                    <a:pt x="1364" y="593"/>
                  </a:lnTo>
                  <a:lnTo>
                    <a:pt x="1304" y="533"/>
                  </a:lnTo>
                  <a:lnTo>
                    <a:pt x="1127" y="296"/>
                  </a:lnTo>
                  <a:lnTo>
                    <a:pt x="949" y="119"/>
                  </a:lnTo>
                  <a:lnTo>
                    <a:pt x="771" y="59"/>
                  </a:lnTo>
                  <a:lnTo>
                    <a:pt x="593" y="0"/>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4677725" y="1824925"/>
              <a:ext cx="34100" cy="35575"/>
            </a:xfrm>
            <a:custGeom>
              <a:avLst/>
              <a:gdLst/>
              <a:ahLst/>
              <a:cxnLst/>
              <a:rect l="l" t="t" r="r" b="b"/>
              <a:pathLst>
                <a:path w="1364" h="1423" fill="none" extrusionOk="0">
                  <a:moveTo>
                    <a:pt x="593" y="0"/>
                  </a:moveTo>
                  <a:lnTo>
                    <a:pt x="593" y="0"/>
                  </a:lnTo>
                  <a:lnTo>
                    <a:pt x="415" y="59"/>
                  </a:lnTo>
                  <a:lnTo>
                    <a:pt x="297" y="119"/>
                  </a:lnTo>
                  <a:lnTo>
                    <a:pt x="297" y="119"/>
                  </a:lnTo>
                  <a:lnTo>
                    <a:pt x="178" y="296"/>
                  </a:lnTo>
                  <a:lnTo>
                    <a:pt x="119" y="533"/>
                  </a:lnTo>
                  <a:lnTo>
                    <a:pt x="60" y="948"/>
                  </a:lnTo>
                  <a:lnTo>
                    <a:pt x="0" y="1423"/>
                  </a:lnTo>
                  <a:lnTo>
                    <a:pt x="0" y="1423"/>
                  </a:lnTo>
                  <a:lnTo>
                    <a:pt x="593" y="1067"/>
                  </a:lnTo>
                  <a:lnTo>
                    <a:pt x="593" y="1067"/>
                  </a:lnTo>
                  <a:lnTo>
                    <a:pt x="593" y="1067"/>
                  </a:lnTo>
                  <a:lnTo>
                    <a:pt x="593" y="1067"/>
                  </a:lnTo>
                  <a:lnTo>
                    <a:pt x="593" y="1067"/>
                  </a:lnTo>
                  <a:lnTo>
                    <a:pt x="593" y="1067"/>
                  </a:lnTo>
                  <a:lnTo>
                    <a:pt x="593" y="1067"/>
                  </a:lnTo>
                  <a:lnTo>
                    <a:pt x="593" y="1067"/>
                  </a:lnTo>
                  <a:lnTo>
                    <a:pt x="1364" y="593"/>
                  </a:lnTo>
                  <a:lnTo>
                    <a:pt x="1364" y="593"/>
                  </a:lnTo>
                  <a:lnTo>
                    <a:pt x="1304" y="533"/>
                  </a:lnTo>
                  <a:lnTo>
                    <a:pt x="1304" y="533"/>
                  </a:lnTo>
                  <a:lnTo>
                    <a:pt x="1127" y="296"/>
                  </a:lnTo>
                  <a:lnTo>
                    <a:pt x="949" y="119"/>
                  </a:lnTo>
                  <a:lnTo>
                    <a:pt x="771" y="59"/>
                  </a:lnTo>
                  <a:lnTo>
                    <a:pt x="5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4290975" y="870625"/>
              <a:ext cx="35575" cy="38575"/>
            </a:xfrm>
            <a:custGeom>
              <a:avLst/>
              <a:gdLst/>
              <a:ahLst/>
              <a:cxnLst/>
              <a:rect l="l" t="t" r="r" b="b"/>
              <a:pathLst>
                <a:path w="1423" h="1543" extrusionOk="0">
                  <a:moveTo>
                    <a:pt x="652" y="1"/>
                  </a:moveTo>
                  <a:lnTo>
                    <a:pt x="475" y="60"/>
                  </a:lnTo>
                  <a:lnTo>
                    <a:pt x="297" y="179"/>
                  </a:lnTo>
                  <a:lnTo>
                    <a:pt x="178" y="357"/>
                  </a:lnTo>
                  <a:lnTo>
                    <a:pt x="119" y="357"/>
                  </a:lnTo>
                  <a:lnTo>
                    <a:pt x="60" y="534"/>
                  </a:lnTo>
                  <a:lnTo>
                    <a:pt x="0" y="712"/>
                  </a:lnTo>
                  <a:lnTo>
                    <a:pt x="0" y="890"/>
                  </a:lnTo>
                  <a:lnTo>
                    <a:pt x="60" y="1068"/>
                  </a:lnTo>
                  <a:lnTo>
                    <a:pt x="119" y="1246"/>
                  </a:lnTo>
                  <a:lnTo>
                    <a:pt x="297" y="1424"/>
                  </a:lnTo>
                  <a:lnTo>
                    <a:pt x="475" y="1483"/>
                  </a:lnTo>
                  <a:lnTo>
                    <a:pt x="712" y="1542"/>
                  </a:lnTo>
                  <a:lnTo>
                    <a:pt x="949" y="1542"/>
                  </a:lnTo>
                  <a:lnTo>
                    <a:pt x="1186" y="1424"/>
                  </a:lnTo>
                  <a:lnTo>
                    <a:pt x="1304" y="1305"/>
                  </a:lnTo>
                  <a:lnTo>
                    <a:pt x="1364" y="1127"/>
                  </a:lnTo>
                  <a:lnTo>
                    <a:pt x="1423" y="712"/>
                  </a:lnTo>
                  <a:lnTo>
                    <a:pt x="1423" y="475"/>
                  </a:lnTo>
                  <a:lnTo>
                    <a:pt x="1364" y="297"/>
                  </a:lnTo>
                  <a:lnTo>
                    <a:pt x="1304" y="179"/>
                  </a:lnTo>
                  <a:lnTo>
                    <a:pt x="1186" y="60"/>
                  </a:lnTo>
                  <a:lnTo>
                    <a:pt x="1008" y="1"/>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4255400" y="888425"/>
              <a:ext cx="47450" cy="22250"/>
            </a:xfrm>
            <a:custGeom>
              <a:avLst/>
              <a:gdLst/>
              <a:ahLst/>
              <a:cxnLst/>
              <a:rect l="l" t="t" r="r" b="b"/>
              <a:pathLst>
                <a:path w="1898" h="890" extrusionOk="0">
                  <a:moveTo>
                    <a:pt x="1720" y="0"/>
                  </a:moveTo>
                  <a:lnTo>
                    <a:pt x="1" y="534"/>
                  </a:lnTo>
                  <a:lnTo>
                    <a:pt x="238" y="652"/>
                  </a:lnTo>
                  <a:lnTo>
                    <a:pt x="297" y="712"/>
                  </a:lnTo>
                  <a:lnTo>
                    <a:pt x="357" y="830"/>
                  </a:lnTo>
                  <a:lnTo>
                    <a:pt x="357" y="889"/>
                  </a:lnTo>
                  <a:lnTo>
                    <a:pt x="1779" y="415"/>
                  </a:lnTo>
                  <a:lnTo>
                    <a:pt x="1898" y="297"/>
                  </a:lnTo>
                  <a:lnTo>
                    <a:pt x="1898" y="119"/>
                  </a:lnTo>
                  <a:lnTo>
                    <a:pt x="1838" y="60"/>
                  </a:lnTo>
                  <a:lnTo>
                    <a:pt x="1720" y="0"/>
                  </a:lnTo>
                  <a:close/>
                </a:path>
              </a:pathLst>
            </a:custGeom>
            <a:solidFill>
              <a:srgbClr val="534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4245025" y="832100"/>
              <a:ext cx="35600" cy="38550"/>
            </a:xfrm>
            <a:custGeom>
              <a:avLst/>
              <a:gdLst/>
              <a:ahLst/>
              <a:cxnLst/>
              <a:rect l="l" t="t" r="r" b="b"/>
              <a:pathLst>
                <a:path w="1424" h="1542" extrusionOk="0">
                  <a:moveTo>
                    <a:pt x="712" y="1"/>
                  </a:moveTo>
                  <a:lnTo>
                    <a:pt x="475" y="119"/>
                  </a:lnTo>
                  <a:lnTo>
                    <a:pt x="297" y="179"/>
                  </a:lnTo>
                  <a:lnTo>
                    <a:pt x="179" y="357"/>
                  </a:lnTo>
                  <a:lnTo>
                    <a:pt x="179" y="416"/>
                  </a:lnTo>
                  <a:lnTo>
                    <a:pt x="60" y="534"/>
                  </a:lnTo>
                  <a:lnTo>
                    <a:pt x="60" y="712"/>
                  </a:lnTo>
                  <a:lnTo>
                    <a:pt x="1" y="949"/>
                  </a:lnTo>
                  <a:lnTo>
                    <a:pt x="60" y="1127"/>
                  </a:lnTo>
                  <a:lnTo>
                    <a:pt x="179" y="1305"/>
                  </a:lnTo>
                  <a:lnTo>
                    <a:pt x="297" y="1423"/>
                  </a:lnTo>
                  <a:lnTo>
                    <a:pt x="475" y="1483"/>
                  </a:lnTo>
                  <a:lnTo>
                    <a:pt x="712" y="1542"/>
                  </a:lnTo>
                  <a:lnTo>
                    <a:pt x="949" y="1542"/>
                  </a:lnTo>
                  <a:lnTo>
                    <a:pt x="1186" y="1483"/>
                  </a:lnTo>
                  <a:lnTo>
                    <a:pt x="1305" y="1305"/>
                  </a:lnTo>
                  <a:lnTo>
                    <a:pt x="1423" y="1127"/>
                  </a:lnTo>
                  <a:lnTo>
                    <a:pt x="1423" y="712"/>
                  </a:lnTo>
                  <a:lnTo>
                    <a:pt x="1423" y="534"/>
                  </a:lnTo>
                  <a:lnTo>
                    <a:pt x="1364" y="297"/>
                  </a:lnTo>
                  <a:lnTo>
                    <a:pt x="1305" y="179"/>
                  </a:lnTo>
                  <a:lnTo>
                    <a:pt x="1186" y="119"/>
                  </a:lnTo>
                  <a:lnTo>
                    <a:pt x="1068" y="60"/>
                  </a:lnTo>
                  <a:lnTo>
                    <a:pt x="890" y="1"/>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4209475" y="849900"/>
              <a:ext cx="47450" cy="22250"/>
            </a:xfrm>
            <a:custGeom>
              <a:avLst/>
              <a:gdLst/>
              <a:ahLst/>
              <a:cxnLst/>
              <a:rect l="l" t="t" r="r" b="b"/>
              <a:pathLst>
                <a:path w="1898" h="890" extrusionOk="0">
                  <a:moveTo>
                    <a:pt x="1719" y="0"/>
                  </a:moveTo>
                  <a:lnTo>
                    <a:pt x="0" y="534"/>
                  </a:lnTo>
                  <a:lnTo>
                    <a:pt x="238" y="652"/>
                  </a:lnTo>
                  <a:lnTo>
                    <a:pt x="297" y="771"/>
                  </a:lnTo>
                  <a:lnTo>
                    <a:pt x="415" y="889"/>
                  </a:lnTo>
                  <a:lnTo>
                    <a:pt x="1838" y="415"/>
                  </a:lnTo>
                  <a:lnTo>
                    <a:pt x="1897" y="297"/>
                  </a:lnTo>
                  <a:lnTo>
                    <a:pt x="1897" y="119"/>
                  </a:lnTo>
                  <a:lnTo>
                    <a:pt x="1838" y="59"/>
                  </a:lnTo>
                  <a:lnTo>
                    <a:pt x="1779" y="0"/>
                  </a:lnTo>
                  <a:close/>
                </a:path>
              </a:pathLst>
            </a:custGeom>
            <a:solidFill>
              <a:srgbClr val="534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4208000" y="2072375"/>
              <a:ext cx="591250" cy="444550"/>
            </a:xfrm>
            <a:custGeom>
              <a:avLst/>
              <a:gdLst/>
              <a:ahLst/>
              <a:cxnLst/>
              <a:rect l="l" t="t" r="r" b="b"/>
              <a:pathLst>
                <a:path w="23650" h="17782" extrusionOk="0">
                  <a:moveTo>
                    <a:pt x="3319" y="0"/>
                  </a:moveTo>
                  <a:lnTo>
                    <a:pt x="3082" y="60"/>
                  </a:lnTo>
                  <a:lnTo>
                    <a:pt x="2845" y="119"/>
                  </a:lnTo>
                  <a:lnTo>
                    <a:pt x="2608" y="178"/>
                  </a:lnTo>
                  <a:lnTo>
                    <a:pt x="2134" y="534"/>
                  </a:lnTo>
                  <a:lnTo>
                    <a:pt x="1660" y="949"/>
                  </a:lnTo>
                  <a:lnTo>
                    <a:pt x="1245" y="1482"/>
                  </a:lnTo>
                  <a:lnTo>
                    <a:pt x="889" y="2134"/>
                  </a:lnTo>
                  <a:lnTo>
                    <a:pt x="593" y="2845"/>
                  </a:lnTo>
                  <a:lnTo>
                    <a:pt x="297" y="3972"/>
                  </a:lnTo>
                  <a:lnTo>
                    <a:pt x="119" y="5039"/>
                  </a:lnTo>
                  <a:lnTo>
                    <a:pt x="0" y="6105"/>
                  </a:lnTo>
                  <a:lnTo>
                    <a:pt x="59" y="7232"/>
                  </a:lnTo>
                  <a:lnTo>
                    <a:pt x="178" y="8298"/>
                  </a:lnTo>
                  <a:lnTo>
                    <a:pt x="415" y="9306"/>
                  </a:lnTo>
                  <a:lnTo>
                    <a:pt x="711" y="10314"/>
                  </a:lnTo>
                  <a:lnTo>
                    <a:pt x="1126" y="11321"/>
                  </a:lnTo>
                  <a:lnTo>
                    <a:pt x="1660" y="12210"/>
                  </a:lnTo>
                  <a:lnTo>
                    <a:pt x="2193" y="13099"/>
                  </a:lnTo>
                  <a:lnTo>
                    <a:pt x="2845" y="13929"/>
                  </a:lnTo>
                  <a:lnTo>
                    <a:pt x="3616" y="14641"/>
                  </a:lnTo>
                  <a:lnTo>
                    <a:pt x="4386" y="15352"/>
                  </a:lnTo>
                  <a:lnTo>
                    <a:pt x="5216" y="15945"/>
                  </a:lnTo>
                  <a:lnTo>
                    <a:pt x="6164" y="16419"/>
                  </a:lnTo>
                  <a:lnTo>
                    <a:pt x="7113" y="16834"/>
                  </a:lnTo>
                  <a:lnTo>
                    <a:pt x="8061" y="17130"/>
                  </a:lnTo>
                  <a:lnTo>
                    <a:pt x="8950" y="17367"/>
                  </a:lnTo>
                  <a:lnTo>
                    <a:pt x="9958" y="17545"/>
                  </a:lnTo>
                  <a:lnTo>
                    <a:pt x="10906" y="17723"/>
                  </a:lnTo>
                  <a:lnTo>
                    <a:pt x="11617" y="17723"/>
                  </a:lnTo>
                  <a:lnTo>
                    <a:pt x="12329" y="17782"/>
                  </a:lnTo>
                  <a:lnTo>
                    <a:pt x="13040" y="17723"/>
                  </a:lnTo>
                  <a:lnTo>
                    <a:pt x="13751" y="17663"/>
                  </a:lnTo>
                  <a:lnTo>
                    <a:pt x="14463" y="17545"/>
                  </a:lnTo>
                  <a:lnTo>
                    <a:pt x="15115" y="17426"/>
                  </a:lnTo>
                  <a:lnTo>
                    <a:pt x="15826" y="17249"/>
                  </a:lnTo>
                  <a:lnTo>
                    <a:pt x="16537" y="17011"/>
                  </a:lnTo>
                  <a:lnTo>
                    <a:pt x="17426" y="16715"/>
                  </a:lnTo>
                  <a:lnTo>
                    <a:pt x="18256" y="16241"/>
                  </a:lnTo>
                  <a:lnTo>
                    <a:pt x="19086" y="15767"/>
                  </a:lnTo>
                  <a:lnTo>
                    <a:pt x="19856" y="15233"/>
                  </a:lnTo>
                  <a:lnTo>
                    <a:pt x="20627" y="14641"/>
                  </a:lnTo>
                  <a:lnTo>
                    <a:pt x="21338" y="14048"/>
                  </a:lnTo>
                  <a:lnTo>
                    <a:pt x="22049" y="13396"/>
                  </a:lnTo>
                  <a:lnTo>
                    <a:pt x="22701" y="12685"/>
                  </a:lnTo>
                  <a:lnTo>
                    <a:pt x="23235" y="12151"/>
                  </a:lnTo>
                  <a:lnTo>
                    <a:pt x="23472" y="11855"/>
                  </a:lnTo>
                  <a:lnTo>
                    <a:pt x="23650" y="11558"/>
                  </a:lnTo>
                  <a:lnTo>
                    <a:pt x="23650" y="11440"/>
                  </a:lnTo>
                  <a:lnTo>
                    <a:pt x="23590" y="11381"/>
                  </a:lnTo>
                  <a:lnTo>
                    <a:pt x="23531" y="11321"/>
                  </a:lnTo>
                  <a:lnTo>
                    <a:pt x="23413" y="11321"/>
                  </a:lnTo>
                  <a:lnTo>
                    <a:pt x="22998" y="11381"/>
                  </a:lnTo>
                  <a:lnTo>
                    <a:pt x="22583" y="11440"/>
                  </a:lnTo>
                  <a:lnTo>
                    <a:pt x="22109" y="11558"/>
                  </a:lnTo>
                  <a:lnTo>
                    <a:pt x="21694" y="11618"/>
                  </a:lnTo>
                  <a:lnTo>
                    <a:pt x="21338" y="11558"/>
                  </a:lnTo>
                  <a:lnTo>
                    <a:pt x="21220" y="11499"/>
                  </a:lnTo>
                  <a:lnTo>
                    <a:pt x="21101" y="11381"/>
                  </a:lnTo>
                  <a:lnTo>
                    <a:pt x="20745" y="10669"/>
                  </a:lnTo>
                  <a:lnTo>
                    <a:pt x="20330" y="10077"/>
                  </a:lnTo>
                  <a:lnTo>
                    <a:pt x="20034" y="9780"/>
                  </a:lnTo>
                  <a:lnTo>
                    <a:pt x="19738" y="9484"/>
                  </a:lnTo>
                  <a:lnTo>
                    <a:pt x="19441" y="9306"/>
                  </a:lnTo>
                  <a:lnTo>
                    <a:pt x="19086" y="9128"/>
                  </a:lnTo>
                  <a:lnTo>
                    <a:pt x="18493" y="8891"/>
                  </a:lnTo>
                  <a:lnTo>
                    <a:pt x="17841" y="8773"/>
                  </a:lnTo>
                  <a:lnTo>
                    <a:pt x="16300" y="8773"/>
                  </a:lnTo>
                  <a:lnTo>
                    <a:pt x="15233" y="8713"/>
                  </a:lnTo>
                  <a:lnTo>
                    <a:pt x="14225" y="8654"/>
                  </a:lnTo>
                  <a:lnTo>
                    <a:pt x="13218" y="8536"/>
                  </a:lnTo>
                  <a:lnTo>
                    <a:pt x="12210" y="8358"/>
                  </a:lnTo>
                  <a:lnTo>
                    <a:pt x="11203" y="8061"/>
                  </a:lnTo>
                  <a:lnTo>
                    <a:pt x="10254" y="7765"/>
                  </a:lnTo>
                  <a:lnTo>
                    <a:pt x="9306" y="7350"/>
                  </a:lnTo>
                  <a:lnTo>
                    <a:pt x="8417" y="6876"/>
                  </a:lnTo>
                  <a:lnTo>
                    <a:pt x="7528" y="6342"/>
                  </a:lnTo>
                  <a:lnTo>
                    <a:pt x="6757" y="5691"/>
                  </a:lnTo>
                  <a:lnTo>
                    <a:pt x="5987" y="4920"/>
                  </a:lnTo>
                  <a:lnTo>
                    <a:pt x="5335" y="4149"/>
                  </a:lnTo>
                  <a:lnTo>
                    <a:pt x="4801" y="3260"/>
                  </a:lnTo>
                  <a:lnTo>
                    <a:pt x="4386" y="2312"/>
                  </a:lnTo>
                  <a:lnTo>
                    <a:pt x="4090" y="1364"/>
                  </a:lnTo>
                  <a:lnTo>
                    <a:pt x="3971" y="889"/>
                  </a:lnTo>
                  <a:lnTo>
                    <a:pt x="3912" y="356"/>
                  </a:lnTo>
                  <a:lnTo>
                    <a:pt x="4031" y="237"/>
                  </a:lnTo>
                  <a:lnTo>
                    <a:pt x="3794" y="119"/>
                  </a:lnTo>
                  <a:lnTo>
                    <a:pt x="3556" y="60"/>
                  </a:lnTo>
                  <a:lnTo>
                    <a:pt x="3319" y="0"/>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4208000" y="2072375"/>
              <a:ext cx="591250" cy="444550"/>
            </a:xfrm>
            <a:custGeom>
              <a:avLst/>
              <a:gdLst/>
              <a:ahLst/>
              <a:cxnLst/>
              <a:rect l="l" t="t" r="r" b="b"/>
              <a:pathLst>
                <a:path w="23650" h="17782" fill="none" extrusionOk="0">
                  <a:moveTo>
                    <a:pt x="4031" y="237"/>
                  </a:moveTo>
                  <a:lnTo>
                    <a:pt x="4031" y="237"/>
                  </a:lnTo>
                  <a:lnTo>
                    <a:pt x="3794" y="119"/>
                  </a:lnTo>
                  <a:lnTo>
                    <a:pt x="3556" y="60"/>
                  </a:lnTo>
                  <a:lnTo>
                    <a:pt x="3319" y="0"/>
                  </a:lnTo>
                  <a:lnTo>
                    <a:pt x="3082" y="60"/>
                  </a:lnTo>
                  <a:lnTo>
                    <a:pt x="2845" y="119"/>
                  </a:lnTo>
                  <a:lnTo>
                    <a:pt x="2608" y="178"/>
                  </a:lnTo>
                  <a:lnTo>
                    <a:pt x="2134" y="534"/>
                  </a:lnTo>
                  <a:lnTo>
                    <a:pt x="1660" y="949"/>
                  </a:lnTo>
                  <a:lnTo>
                    <a:pt x="1245" y="1482"/>
                  </a:lnTo>
                  <a:lnTo>
                    <a:pt x="889" y="2134"/>
                  </a:lnTo>
                  <a:lnTo>
                    <a:pt x="593" y="2845"/>
                  </a:lnTo>
                  <a:lnTo>
                    <a:pt x="593" y="2845"/>
                  </a:lnTo>
                  <a:lnTo>
                    <a:pt x="297" y="3972"/>
                  </a:lnTo>
                  <a:lnTo>
                    <a:pt x="119" y="5039"/>
                  </a:lnTo>
                  <a:lnTo>
                    <a:pt x="0" y="6105"/>
                  </a:lnTo>
                  <a:lnTo>
                    <a:pt x="59" y="7232"/>
                  </a:lnTo>
                  <a:lnTo>
                    <a:pt x="178" y="8298"/>
                  </a:lnTo>
                  <a:lnTo>
                    <a:pt x="415" y="9306"/>
                  </a:lnTo>
                  <a:lnTo>
                    <a:pt x="711" y="10314"/>
                  </a:lnTo>
                  <a:lnTo>
                    <a:pt x="1126" y="11321"/>
                  </a:lnTo>
                  <a:lnTo>
                    <a:pt x="1660" y="12210"/>
                  </a:lnTo>
                  <a:lnTo>
                    <a:pt x="2193" y="13099"/>
                  </a:lnTo>
                  <a:lnTo>
                    <a:pt x="2845" y="13929"/>
                  </a:lnTo>
                  <a:lnTo>
                    <a:pt x="3616" y="14641"/>
                  </a:lnTo>
                  <a:lnTo>
                    <a:pt x="4386" y="15352"/>
                  </a:lnTo>
                  <a:lnTo>
                    <a:pt x="5216" y="15945"/>
                  </a:lnTo>
                  <a:lnTo>
                    <a:pt x="6164" y="16419"/>
                  </a:lnTo>
                  <a:lnTo>
                    <a:pt x="7113" y="16834"/>
                  </a:lnTo>
                  <a:lnTo>
                    <a:pt x="7113" y="16834"/>
                  </a:lnTo>
                  <a:lnTo>
                    <a:pt x="8061" y="17130"/>
                  </a:lnTo>
                  <a:lnTo>
                    <a:pt x="8950" y="17367"/>
                  </a:lnTo>
                  <a:lnTo>
                    <a:pt x="9958" y="17545"/>
                  </a:lnTo>
                  <a:lnTo>
                    <a:pt x="10906" y="17723"/>
                  </a:lnTo>
                  <a:lnTo>
                    <a:pt x="10906" y="17723"/>
                  </a:lnTo>
                  <a:lnTo>
                    <a:pt x="11617" y="17723"/>
                  </a:lnTo>
                  <a:lnTo>
                    <a:pt x="12329" y="17782"/>
                  </a:lnTo>
                  <a:lnTo>
                    <a:pt x="13040" y="17723"/>
                  </a:lnTo>
                  <a:lnTo>
                    <a:pt x="13751" y="17663"/>
                  </a:lnTo>
                  <a:lnTo>
                    <a:pt x="14463" y="17545"/>
                  </a:lnTo>
                  <a:lnTo>
                    <a:pt x="15115" y="17426"/>
                  </a:lnTo>
                  <a:lnTo>
                    <a:pt x="15826" y="17249"/>
                  </a:lnTo>
                  <a:lnTo>
                    <a:pt x="16537" y="17011"/>
                  </a:lnTo>
                  <a:lnTo>
                    <a:pt x="16537" y="17011"/>
                  </a:lnTo>
                  <a:lnTo>
                    <a:pt x="17426" y="16715"/>
                  </a:lnTo>
                  <a:lnTo>
                    <a:pt x="18256" y="16241"/>
                  </a:lnTo>
                  <a:lnTo>
                    <a:pt x="19086" y="15767"/>
                  </a:lnTo>
                  <a:lnTo>
                    <a:pt x="19856" y="15233"/>
                  </a:lnTo>
                  <a:lnTo>
                    <a:pt x="20627" y="14641"/>
                  </a:lnTo>
                  <a:lnTo>
                    <a:pt x="21338" y="14048"/>
                  </a:lnTo>
                  <a:lnTo>
                    <a:pt x="22049" y="13396"/>
                  </a:lnTo>
                  <a:lnTo>
                    <a:pt x="22701" y="12685"/>
                  </a:lnTo>
                  <a:lnTo>
                    <a:pt x="22701" y="12685"/>
                  </a:lnTo>
                  <a:lnTo>
                    <a:pt x="23235" y="12151"/>
                  </a:lnTo>
                  <a:lnTo>
                    <a:pt x="23472" y="11855"/>
                  </a:lnTo>
                  <a:lnTo>
                    <a:pt x="23650" y="11558"/>
                  </a:lnTo>
                  <a:lnTo>
                    <a:pt x="23650" y="11558"/>
                  </a:lnTo>
                  <a:lnTo>
                    <a:pt x="23650" y="11440"/>
                  </a:lnTo>
                  <a:lnTo>
                    <a:pt x="23590" y="11381"/>
                  </a:lnTo>
                  <a:lnTo>
                    <a:pt x="23531" y="11321"/>
                  </a:lnTo>
                  <a:lnTo>
                    <a:pt x="23413" y="11321"/>
                  </a:lnTo>
                  <a:lnTo>
                    <a:pt x="22998" y="11381"/>
                  </a:lnTo>
                  <a:lnTo>
                    <a:pt x="22583" y="11440"/>
                  </a:lnTo>
                  <a:lnTo>
                    <a:pt x="22583" y="11440"/>
                  </a:lnTo>
                  <a:lnTo>
                    <a:pt x="22109" y="11558"/>
                  </a:lnTo>
                  <a:lnTo>
                    <a:pt x="21694" y="11618"/>
                  </a:lnTo>
                  <a:lnTo>
                    <a:pt x="21338" y="11558"/>
                  </a:lnTo>
                  <a:lnTo>
                    <a:pt x="21220" y="11499"/>
                  </a:lnTo>
                  <a:lnTo>
                    <a:pt x="21101" y="11381"/>
                  </a:lnTo>
                  <a:lnTo>
                    <a:pt x="21101" y="11381"/>
                  </a:lnTo>
                  <a:lnTo>
                    <a:pt x="20745" y="10669"/>
                  </a:lnTo>
                  <a:lnTo>
                    <a:pt x="20330" y="10077"/>
                  </a:lnTo>
                  <a:lnTo>
                    <a:pt x="20034" y="9780"/>
                  </a:lnTo>
                  <a:lnTo>
                    <a:pt x="19738" y="9484"/>
                  </a:lnTo>
                  <a:lnTo>
                    <a:pt x="19441" y="9306"/>
                  </a:lnTo>
                  <a:lnTo>
                    <a:pt x="19086" y="9128"/>
                  </a:lnTo>
                  <a:lnTo>
                    <a:pt x="19086" y="9128"/>
                  </a:lnTo>
                  <a:lnTo>
                    <a:pt x="18493" y="8891"/>
                  </a:lnTo>
                  <a:lnTo>
                    <a:pt x="17841" y="8773"/>
                  </a:lnTo>
                  <a:lnTo>
                    <a:pt x="17189" y="8773"/>
                  </a:lnTo>
                  <a:lnTo>
                    <a:pt x="16537" y="8773"/>
                  </a:lnTo>
                  <a:lnTo>
                    <a:pt x="16537" y="8773"/>
                  </a:lnTo>
                  <a:lnTo>
                    <a:pt x="16300" y="8773"/>
                  </a:lnTo>
                  <a:lnTo>
                    <a:pt x="16300" y="8773"/>
                  </a:lnTo>
                  <a:lnTo>
                    <a:pt x="15233" y="8713"/>
                  </a:lnTo>
                  <a:lnTo>
                    <a:pt x="14225" y="8654"/>
                  </a:lnTo>
                  <a:lnTo>
                    <a:pt x="13218" y="8536"/>
                  </a:lnTo>
                  <a:lnTo>
                    <a:pt x="12210" y="8358"/>
                  </a:lnTo>
                  <a:lnTo>
                    <a:pt x="11203" y="8061"/>
                  </a:lnTo>
                  <a:lnTo>
                    <a:pt x="10254" y="7765"/>
                  </a:lnTo>
                  <a:lnTo>
                    <a:pt x="9306" y="7350"/>
                  </a:lnTo>
                  <a:lnTo>
                    <a:pt x="8417" y="6876"/>
                  </a:lnTo>
                  <a:lnTo>
                    <a:pt x="8417" y="6876"/>
                  </a:lnTo>
                  <a:lnTo>
                    <a:pt x="7528" y="6342"/>
                  </a:lnTo>
                  <a:lnTo>
                    <a:pt x="6757" y="5691"/>
                  </a:lnTo>
                  <a:lnTo>
                    <a:pt x="5987" y="4920"/>
                  </a:lnTo>
                  <a:lnTo>
                    <a:pt x="5335" y="4149"/>
                  </a:lnTo>
                  <a:lnTo>
                    <a:pt x="4801" y="3260"/>
                  </a:lnTo>
                  <a:lnTo>
                    <a:pt x="4386" y="2312"/>
                  </a:lnTo>
                  <a:lnTo>
                    <a:pt x="4090" y="1364"/>
                  </a:lnTo>
                  <a:lnTo>
                    <a:pt x="3971" y="889"/>
                  </a:lnTo>
                  <a:lnTo>
                    <a:pt x="3912" y="356"/>
                  </a:lnTo>
                  <a:lnTo>
                    <a:pt x="4031" y="2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4249475" y="1870850"/>
              <a:ext cx="143775" cy="268225"/>
            </a:xfrm>
            <a:custGeom>
              <a:avLst/>
              <a:gdLst/>
              <a:ahLst/>
              <a:cxnLst/>
              <a:rect l="l" t="t" r="r" b="b"/>
              <a:pathLst>
                <a:path w="5751" h="10729" extrusionOk="0">
                  <a:moveTo>
                    <a:pt x="2075" y="0"/>
                  </a:moveTo>
                  <a:lnTo>
                    <a:pt x="1720" y="60"/>
                  </a:lnTo>
                  <a:lnTo>
                    <a:pt x="1364" y="119"/>
                  </a:lnTo>
                  <a:lnTo>
                    <a:pt x="1068" y="297"/>
                  </a:lnTo>
                  <a:lnTo>
                    <a:pt x="771" y="534"/>
                  </a:lnTo>
                  <a:lnTo>
                    <a:pt x="534" y="771"/>
                  </a:lnTo>
                  <a:lnTo>
                    <a:pt x="297" y="1067"/>
                  </a:lnTo>
                  <a:lnTo>
                    <a:pt x="179" y="1364"/>
                  </a:lnTo>
                  <a:lnTo>
                    <a:pt x="60" y="1719"/>
                  </a:lnTo>
                  <a:lnTo>
                    <a:pt x="1" y="2075"/>
                  </a:lnTo>
                  <a:lnTo>
                    <a:pt x="1" y="2431"/>
                  </a:lnTo>
                  <a:lnTo>
                    <a:pt x="60" y="2786"/>
                  </a:lnTo>
                  <a:lnTo>
                    <a:pt x="179" y="3142"/>
                  </a:lnTo>
                  <a:lnTo>
                    <a:pt x="297" y="3438"/>
                  </a:lnTo>
                  <a:lnTo>
                    <a:pt x="475" y="3794"/>
                  </a:lnTo>
                  <a:lnTo>
                    <a:pt x="653" y="4090"/>
                  </a:lnTo>
                  <a:lnTo>
                    <a:pt x="653" y="3972"/>
                  </a:lnTo>
                  <a:lnTo>
                    <a:pt x="1068" y="4209"/>
                  </a:lnTo>
                  <a:lnTo>
                    <a:pt x="1423" y="4505"/>
                  </a:lnTo>
                  <a:lnTo>
                    <a:pt x="1720" y="4801"/>
                  </a:lnTo>
                  <a:lnTo>
                    <a:pt x="2016" y="5157"/>
                  </a:lnTo>
                  <a:lnTo>
                    <a:pt x="2253" y="5572"/>
                  </a:lnTo>
                  <a:lnTo>
                    <a:pt x="2431" y="5987"/>
                  </a:lnTo>
                  <a:lnTo>
                    <a:pt x="2609" y="6402"/>
                  </a:lnTo>
                  <a:lnTo>
                    <a:pt x="2668" y="6876"/>
                  </a:lnTo>
                  <a:lnTo>
                    <a:pt x="2727" y="7528"/>
                  </a:lnTo>
                  <a:lnTo>
                    <a:pt x="2609" y="8239"/>
                  </a:lnTo>
                  <a:lnTo>
                    <a:pt x="2431" y="8891"/>
                  </a:lnTo>
                  <a:lnTo>
                    <a:pt x="2194" y="9543"/>
                  </a:lnTo>
                  <a:lnTo>
                    <a:pt x="2075" y="9840"/>
                  </a:lnTo>
                  <a:lnTo>
                    <a:pt x="2075" y="9958"/>
                  </a:lnTo>
                  <a:lnTo>
                    <a:pt x="2075" y="10077"/>
                  </a:lnTo>
                  <a:lnTo>
                    <a:pt x="2135" y="10254"/>
                  </a:lnTo>
                  <a:lnTo>
                    <a:pt x="2253" y="10373"/>
                  </a:lnTo>
                  <a:lnTo>
                    <a:pt x="2490" y="10551"/>
                  </a:lnTo>
                  <a:lnTo>
                    <a:pt x="2727" y="10669"/>
                  </a:lnTo>
                  <a:lnTo>
                    <a:pt x="3024" y="10729"/>
                  </a:lnTo>
                  <a:lnTo>
                    <a:pt x="3616" y="10729"/>
                  </a:lnTo>
                  <a:lnTo>
                    <a:pt x="3913" y="10610"/>
                  </a:lnTo>
                  <a:lnTo>
                    <a:pt x="4150" y="10492"/>
                  </a:lnTo>
                  <a:lnTo>
                    <a:pt x="4446" y="10373"/>
                  </a:lnTo>
                  <a:lnTo>
                    <a:pt x="4624" y="10195"/>
                  </a:lnTo>
                  <a:lnTo>
                    <a:pt x="4861" y="9958"/>
                  </a:lnTo>
                  <a:lnTo>
                    <a:pt x="5157" y="9484"/>
                  </a:lnTo>
                  <a:lnTo>
                    <a:pt x="5395" y="8950"/>
                  </a:lnTo>
                  <a:lnTo>
                    <a:pt x="5572" y="8358"/>
                  </a:lnTo>
                  <a:lnTo>
                    <a:pt x="5750" y="7528"/>
                  </a:lnTo>
                  <a:lnTo>
                    <a:pt x="5750" y="6639"/>
                  </a:lnTo>
                  <a:lnTo>
                    <a:pt x="5691" y="5750"/>
                  </a:lnTo>
                  <a:lnTo>
                    <a:pt x="5513" y="4861"/>
                  </a:lnTo>
                  <a:lnTo>
                    <a:pt x="5217" y="3972"/>
                  </a:lnTo>
                  <a:lnTo>
                    <a:pt x="4861" y="3142"/>
                  </a:lnTo>
                  <a:lnTo>
                    <a:pt x="4446" y="2312"/>
                  </a:lnTo>
                  <a:lnTo>
                    <a:pt x="4031" y="1542"/>
                  </a:lnTo>
                  <a:lnTo>
                    <a:pt x="3676" y="1067"/>
                  </a:lnTo>
                  <a:lnTo>
                    <a:pt x="3320" y="652"/>
                  </a:lnTo>
                  <a:lnTo>
                    <a:pt x="2905" y="297"/>
                  </a:lnTo>
                  <a:lnTo>
                    <a:pt x="2668" y="178"/>
                  </a:lnTo>
                  <a:lnTo>
                    <a:pt x="2431" y="60"/>
                  </a:lnTo>
                  <a:lnTo>
                    <a:pt x="2075" y="0"/>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4249475" y="1870850"/>
              <a:ext cx="143775" cy="268225"/>
            </a:xfrm>
            <a:custGeom>
              <a:avLst/>
              <a:gdLst/>
              <a:ahLst/>
              <a:cxnLst/>
              <a:rect l="l" t="t" r="r" b="b"/>
              <a:pathLst>
                <a:path w="5751" h="10729" fill="none" extrusionOk="0">
                  <a:moveTo>
                    <a:pt x="653" y="3972"/>
                  </a:moveTo>
                  <a:lnTo>
                    <a:pt x="653" y="3972"/>
                  </a:lnTo>
                  <a:lnTo>
                    <a:pt x="1068" y="4209"/>
                  </a:lnTo>
                  <a:lnTo>
                    <a:pt x="1423" y="4505"/>
                  </a:lnTo>
                  <a:lnTo>
                    <a:pt x="1720" y="4801"/>
                  </a:lnTo>
                  <a:lnTo>
                    <a:pt x="2016" y="5157"/>
                  </a:lnTo>
                  <a:lnTo>
                    <a:pt x="2253" y="5572"/>
                  </a:lnTo>
                  <a:lnTo>
                    <a:pt x="2431" y="5987"/>
                  </a:lnTo>
                  <a:lnTo>
                    <a:pt x="2609" y="6402"/>
                  </a:lnTo>
                  <a:lnTo>
                    <a:pt x="2668" y="6876"/>
                  </a:lnTo>
                  <a:lnTo>
                    <a:pt x="2668" y="6876"/>
                  </a:lnTo>
                  <a:lnTo>
                    <a:pt x="2727" y="7528"/>
                  </a:lnTo>
                  <a:lnTo>
                    <a:pt x="2609" y="8239"/>
                  </a:lnTo>
                  <a:lnTo>
                    <a:pt x="2431" y="8891"/>
                  </a:lnTo>
                  <a:lnTo>
                    <a:pt x="2194" y="9543"/>
                  </a:lnTo>
                  <a:lnTo>
                    <a:pt x="2194" y="9543"/>
                  </a:lnTo>
                  <a:lnTo>
                    <a:pt x="2075" y="9840"/>
                  </a:lnTo>
                  <a:lnTo>
                    <a:pt x="2075" y="9958"/>
                  </a:lnTo>
                  <a:lnTo>
                    <a:pt x="2075" y="10077"/>
                  </a:lnTo>
                  <a:lnTo>
                    <a:pt x="2075" y="10077"/>
                  </a:lnTo>
                  <a:lnTo>
                    <a:pt x="2135" y="10254"/>
                  </a:lnTo>
                  <a:lnTo>
                    <a:pt x="2253" y="10373"/>
                  </a:lnTo>
                  <a:lnTo>
                    <a:pt x="2253" y="10373"/>
                  </a:lnTo>
                  <a:lnTo>
                    <a:pt x="2490" y="10551"/>
                  </a:lnTo>
                  <a:lnTo>
                    <a:pt x="2727" y="10669"/>
                  </a:lnTo>
                  <a:lnTo>
                    <a:pt x="3024" y="10729"/>
                  </a:lnTo>
                  <a:lnTo>
                    <a:pt x="3320" y="10729"/>
                  </a:lnTo>
                  <a:lnTo>
                    <a:pt x="3616" y="10729"/>
                  </a:lnTo>
                  <a:lnTo>
                    <a:pt x="3913" y="10610"/>
                  </a:lnTo>
                  <a:lnTo>
                    <a:pt x="4150" y="10492"/>
                  </a:lnTo>
                  <a:lnTo>
                    <a:pt x="4446" y="10373"/>
                  </a:lnTo>
                  <a:lnTo>
                    <a:pt x="4446" y="10373"/>
                  </a:lnTo>
                  <a:lnTo>
                    <a:pt x="4624" y="10195"/>
                  </a:lnTo>
                  <a:lnTo>
                    <a:pt x="4861" y="9958"/>
                  </a:lnTo>
                  <a:lnTo>
                    <a:pt x="5157" y="9484"/>
                  </a:lnTo>
                  <a:lnTo>
                    <a:pt x="5395" y="8950"/>
                  </a:lnTo>
                  <a:lnTo>
                    <a:pt x="5572" y="8358"/>
                  </a:lnTo>
                  <a:lnTo>
                    <a:pt x="5572" y="8358"/>
                  </a:lnTo>
                  <a:lnTo>
                    <a:pt x="5750" y="7528"/>
                  </a:lnTo>
                  <a:lnTo>
                    <a:pt x="5750" y="6639"/>
                  </a:lnTo>
                  <a:lnTo>
                    <a:pt x="5691" y="5750"/>
                  </a:lnTo>
                  <a:lnTo>
                    <a:pt x="5513" y="4861"/>
                  </a:lnTo>
                  <a:lnTo>
                    <a:pt x="5217" y="3972"/>
                  </a:lnTo>
                  <a:lnTo>
                    <a:pt x="4861" y="3142"/>
                  </a:lnTo>
                  <a:lnTo>
                    <a:pt x="4446" y="2312"/>
                  </a:lnTo>
                  <a:lnTo>
                    <a:pt x="4031" y="1542"/>
                  </a:lnTo>
                  <a:lnTo>
                    <a:pt x="4031" y="1542"/>
                  </a:lnTo>
                  <a:lnTo>
                    <a:pt x="3676" y="1067"/>
                  </a:lnTo>
                  <a:lnTo>
                    <a:pt x="3320" y="652"/>
                  </a:lnTo>
                  <a:lnTo>
                    <a:pt x="2905" y="297"/>
                  </a:lnTo>
                  <a:lnTo>
                    <a:pt x="2668" y="178"/>
                  </a:lnTo>
                  <a:lnTo>
                    <a:pt x="2431" y="60"/>
                  </a:lnTo>
                  <a:lnTo>
                    <a:pt x="2431" y="60"/>
                  </a:lnTo>
                  <a:lnTo>
                    <a:pt x="2075" y="0"/>
                  </a:lnTo>
                  <a:lnTo>
                    <a:pt x="1720" y="60"/>
                  </a:lnTo>
                  <a:lnTo>
                    <a:pt x="1364" y="119"/>
                  </a:lnTo>
                  <a:lnTo>
                    <a:pt x="1068" y="297"/>
                  </a:lnTo>
                  <a:lnTo>
                    <a:pt x="771" y="534"/>
                  </a:lnTo>
                  <a:lnTo>
                    <a:pt x="534" y="771"/>
                  </a:lnTo>
                  <a:lnTo>
                    <a:pt x="297" y="1067"/>
                  </a:lnTo>
                  <a:lnTo>
                    <a:pt x="179" y="1364"/>
                  </a:lnTo>
                  <a:lnTo>
                    <a:pt x="179" y="1364"/>
                  </a:lnTo>
                  <a:lnTo>
                    <a:pt x="60" y="1719"/>
                  </a:lnTo>
                  <a:lnTo>
                    <a:pt x="1" y="2075"/>
                  </a:lnTo>
                  <a:lnTo>
                    <a:pt x="1" y="2431"/>
                  </a:lnTo>
                  <a:lnTo>
                    <a:pt x="60" y="2786"/>
                  </a:lnTo>
                  <a:lnTo>
                    <a:pt x="179" y="3142"/>
                  </a:lnTo>
                  <a:lnTo>
                    <a:pt x="297" y="3438"/>
                  </a:lnTo>
                  <a:lnTo>
                    <a:pt x="475" y="3794"/>
                  </a:lnTo>
                  <a:lnTo>
                    <a:pt x="653" y="4090"/>
                  </a:lnTo>
                  <a:lnTo>
                    <a:pt x="653" y="39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4692550" y="1958275"/>
              <a:ext cx="83000" cy="93375"/>
            </a:xfrm>
            <a:custGeom>
              <a:avLst/>
              <a:gdLst/>
              <a:ahLst/>
              <a:cxnLst/>
              <a:rect l="l" t="t" r="r" b="b"/>
              <a:pathLst>
                <a:path w="3320" h="3735" extrusionOk="0">
                  <a:moveTo>
                    <a:pt x="2549" y="0"/>
                  </a:moveTo>
                  <a:lnTo>
                    <a:pt x="1423" y="593"/>
                  </a:lnTo>
                  <a:lnTo>
                    <a:pt x="356" y="1304"/>
                  </a:lnTo>
                  <a:lnTo>
                    <a:pt x="119" y="1542"/>
                  </a:lnTo>
                  <a:lnTo>
                    <a:pt x="0" y="1660"/>
                  </a:lnTo>
                  <a:lnTo>
                    <a:pt x="0" y="1779"/>
                  </a:lnTo>
                  <a:lnTo>
                    <a:pt x="59" y="1897"/>
                  </a:lnTo>
                  <a:lnTo>
                    <a:pt x="178" y="2016"/>
                  </a:lnTo>
                  <a:lnTo>
                    <a:pt x="1126" y="3142"/>
                  </a:lnTo>
                  <a:lnTo>
                    <a:pt x="1423" y="3379"/>
                  </a:lnTo>
                  <a:lnTo>
                    <a:pt x="1660" y="3557"/>
                  </a:lnTo>
                  <a:lnTo>
                    <a:pt x="2015" y="3735"/>
                  </a:lnTo>
                  <a:lnTo>
                    <a:pt x="2193" y="3735"/>
                  </a:lnTo>
                  <a:lnTo>
                    <a:pt x="2312" y="3675"/>
                  </a:lnTo>
                  <a:lnTo>
                    <a:pt x="2549" y="3557"/>
                  </a:lnTo>
                  <a:lnTo>
                    <a:pt x="2727" y="3438"/>
                  </a:lnTo>
                  <a:lnTo>
                    <a:pt x="3023" y="3023"/>
                  </a:lnTo>
                  <a:lnTo>
                    <a:pt x="3201" y="2608"/>
                  </a:lnTo>
                  <a:lnTo>
                    <a:pt x="3319" y="2134"/>
                  </a:lnTo>
                  <a:lnTo>
                    <a:pt x="3319" y="1719"/>
                  </a:lnTo>
                  <a:lnTo>
                    <a:pt x="3260" y="1245"/>
                  </a:lnTo>
                  <a:lnTo>
                    <a:pt x="3142" y="771"/>
                  </a:lnTo>
                  <a:lnTo>
                    <a:pt x="2964" y="356"/>
                  </a:lnTo>
                  <a:lnTo>
                    <a:pt x="2667" y="0"/>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4692550" y="1958275"/>
              <a:ext cx="83000" cy="93375"/>
            </a:xfrm>
            <a:custGeom>
              <a:avLst/>
              <a:gdLst/>
              <a:ahLst/>
              <a:cxnLst/>
              <a:rect l="l" t="t" r="r" b="b"/>
              <a:pathLst>
                <a:path w="3320" h="3735" fill="none" extrusionOk="0">
                  <a:moveTo>
                    <a:pt x="2549" y="0"/>
                  </a:moveTo>
                  <a:lnTo>
                    <a:pt x="2549" y="0"/>
                  </a:lnTo>
                  <a:lnTo>
                    <a:pt x="1423" y="593"/>
                  </a:lnTo>
                  <a:lnTo>
                    <a:pt x="356" y="1304"/>
                  </a:lnTo>
                  <a:lnTo>
                    <a:pt x="356" y="1304"/>
                  </a:lnTo>
                  <a:lnTo>
                    <a:pt x="119" y="1542"/>
                  </a:lnTo>
                  <a:lnTo>
                    <a:pt x="0" y="1660"/>
                  </a:lnTo>
                  <a:lnTo>
                    <a:pt x="0" y="1779"/>
                  </a:lnTo>
                  <a:lnTo>
                    <a:pt x="0" y="1779"/>
                  </a:lnTo>
                  <a:lnTo>
                    <a:pt x="59" y="1897"/>
                  </a:lnTo>
                  <a:lnTo>
                    <a:pt x="178" y="2016"/>
                  </a:lnTo>
                  <a:lnTo>
                    <a:pt x="178" y="2016"/>
                  </a:lnTo>
                  <a:lnTo>
                    <a:pt x="1126" y="3142"/>
                  </a:lnTo>
                  <a:lnTo>
                    <a:pt x="1126" y="3142"/>
                  </a:lnTo>
                  <a:lnTo>
                    <a:pt x="1423" y="3379"/>
                  </a:lnTo>
                  <a:lnTo>
                    <a:pt x="1660" y="3557"/>
                  </a:lnTo>
                  <a:lnTo>
                    <a:pt x="1660" y="3557"/>
                  </a:lnTo>
                  <a:lnTo>
                    <a:pt x="2015" y="3735"/>
                  </a:lnTo>
                  <a:lnTo>
                    <a:pt x="2193" y="3735"/>
                  </a:lnTo>
                  <a:lnTo>
                    <a:pt x="2312" y="3675"/>
                  </a:lnTo>
                  <a:lnTo>
                    <a:pt x="2312" y="3675"/>
                  </a:lnTo>
                  <a:lnTo>
                    <a:pt x="2549" y="3557"/>
                  </a:lnTo>
                  <a:lnTo>
                    <a:pt x="2727" y="3438"/>
                  </a:lnTo>
                  <a:lnTo>
                    <a:pt x="2727" y="3438"/>
                  </a:lnTo>
                  <a:lnTo>
                    <a:pt x="3023" y="3023"/>
                  </a:lnTo>
                  <a:lnTo>
                    <a:pt x="3201" y="2608"/>
                  </a:lnTo>
                  <a:lnTo>
                    <a:pt x="3319" y="2134"/>
                  </a:lnTo>
                  <a:lnTo>
                    <a:pt x="3319" y="1719"/>
                  </a:lnTo>
                  <a:lnTo>
                    <a:pt x="3319" y="1719"/>
                  </a:lnTo>
                  <a:lnTo>
                    <a:pt x="3260" y="1245"/>
                  </a:lnTo>
                  <a:lnTo>
                    <a:pt x="3142" y="771"/>
                  </a:lnTo>
                  <a:lnTo>
                    <a:pt x="2964" y="356"/>
                  </a:lnTo>
                  <a:lnTo>
                    <a:pt x="2667" y="0"/>
                  </a:lnTo>
                  <a:lnTo>
                    <a:pt x="25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4167975" y="1530025"/>
              <a:ext cx="250450" cy="480125"/>
            </a:xfrm>
            <a:custGeom>
              <a:avLst/>
              <a:gdLst/>
              <a:ahLst/>
              <a:cxnLst/>
              <a:rect l="l" t="t" r="r" b="b"/>
              <a:pathLst>
                <a:path w="10018" h="19205" extrusionOk="0">
                  <a:moveTo>
                    <a:pt x="9069" y="1"/>
                  </a:moveTo>
                  <a:lnTo>
                    <a:pt x="9106" y="83"/>
                  </a:lnTo>
                  <a:lnTo>
                    <a:pt x="9106" y="83"/>
                  </a:lnTo>
                  <a:lnTo>
                    <a:pt x="9129" y="60"/>
                  </a:lnTo>
                  <a:lnTo>
                    <a:pt x="9069" y="1"/>
                  </a:lnTo>
                  <a:close/>
                  <a:moveTo>
                    <a:pt x="9106" y="83"/>
                  </a:moveTo>
                  <a:lnTo>
                    <a:pt x="7054" y="2194"/>
                  </a:lnTo>
                  <a:lnTo>
                    <a:pt x="5039" y="4328"/>
                  </a:lnTo>
                  <a:lnTo>
                    <a:pt x="4091" y="5454"/>
                  </a:lnTo>
                  <a:lnTo>
                    <a:pt x="3142" y="6580"/>
                  </a:lnTo>
                  <a:lnTo>
                    <a:pt x="2194" y="7706"/>
                  </a:lnTo>
                  <a:lnTo>
                    <a:pt x="1305" y="8951"/>
                  </a:lnTo>
                  <a:lnTo>
                    <a:pt x="949" y="9425"/>
                  </a:lnTo>
                  <a:lnTo>
                    <a:pt x="653" y="9959"/>
                  </a:lnTo>
                  <a:lnTo>
                    <a:pt x="356" y="10492"/>
                  </a:lnTo>
                  <a:lnTo>
                    <a:pt x="119" y="11025"/>
                  </a:lnTo>
                  <a:lnTo>
                    <a:pt x="1" y="11677"/>
                  </a:lnTo>
                  <a:lnTo>
                    <a:pt x="1" y="12329"/>
                  </a:lnTo>
                  <a:lnTo>
                    <a:pt x="60" y="12981"/>
                  </a:lnTo>
                  <a:lnTo>
                    <a:pt x="179" y="13633"/>
                  </a:lnTo>
                  <a:lnTo>
                    <a:pt x="534" y="14878"/>
                  </a:lnTo>
                  <a:lnTo>
                    <a:pt x="1008" y="16064"/>
                  </a:lnTo>
                  <a:lnTo>
                    <a:pt x="2075" y="18553"/>
                  </a:lnTo>
                  <a:lnTo>
                    <a:pt x="2194" y="18731"/>
                  </a:lnTo>
                  <a:lnTo>
                    <a:pt x="2312" y="18849"/>
                  </a:lnTo>
                  <a:lnTo>
                    <a:pt x="2490" y="19027"/>
                  </a:lnTo>
                  <a:lnTo>
                    <a:pt x="2668" y="19086"/>
                  </a:lnTo>
                  <a:lnTo>
                    <a:pt x="2846" y="19146"/>
                  </a:lnTo>
                  <a:lnTo>
                    <a:pt x="3083" y="19205"/>
                  </a:lnTo>
                  <a:lnTo>
                    <a:pt x="3261" y="19146"/>
                  </a:lnTo>
                  <a:lnTo>
                    <a:pt x="3379" y="19027"/>
                  </a:lnTo>
                  <a:lnTo>
                    <a:pt x="4031" y="18434"/>
                  </a:lnTo>
                  <a:lnTo>
                    <a:pt x="4150" y="18197"/>
                  </a:lnTo>
                  <a:lnTo>
                    <a:pt x="4209" y="17960"/>
                  </a:lnTo>
                  <a:lnTo>
                    <a:pt x="4268" y="17723"/>
                  </a:lnTo>
                  <a:lnTo>
                    <a:pt x="4209" y="17486"/>
                  </a:lnTo>
                  <a:lnTo>
                    <a:pt x="4091" y="16656"/>
                  </a:lnTo>
                  <a:lnTo>
                    <a:pt x="3972" y="15827"/>
                  </a:lnTo>
                  <a:lnTo>
                    <a:pt x="3854" y="14937"/>
                  </a:lnTo>
                  <a:lnTo>
                    <a:pt x="3854" y="14108"/>
                  </a:lnTo>
                  <a:lnTo>
                    <a:pt x="3854" y="13219"/>
                  </a:lnTo>
                  <a:lnTo>
                    <a:pt x="3913" y="12389"/>
                  </a:lnTo>
                  <a:lnTo>
                    <a:pt x="4031" y="11559"/>
                  </a:lnTo>
                  <a:lnTo>
                    <a:pt x="4268" y="10729"/>
                  </a:lnTo>
                  <a:lnTo>
                    <a:pt x="4446" y="10077"/>
                  </a:lnTo>
                  <a:lnTo>
                    <a:pt x="4743" y="9484"/>
                  </a:lnTo>
                  <a:lnTo>
                    <a:pt x="5157" y="8951"/>
                  </a:lnTo>
                  <a:lnTo>
                    <a:pt x="5572" y="8418"/>
                  </a:lnTo>
                  <a:lnTo>
                    <a:pt x="9129" y="4565"/>
                  </a:lnTo>
                  <a:lnTo>
                    <a:pt x="9425" y="4209"/>
                  </a:lnTo>
                  <a:lnTo>
                    <a:pt x="9662" y="3913"/>
                  </a:lnTo>
                  <a:lnTo>
                    <a:pt x="9840" y="3557"/>
                  </a:lnTo>
                  <a:lnTo>
                    <a:pt x="9959" y="3142"/>
                  </a:lnTo>
                  <a:lnTo>
                    <a:pt x="10018" y="2846"/>
                  </a:lnTo>
                  <a:lnTo>
                    <a:pt x="10018" y="2550"/>
                  </a:lnTo>
                  <a:lnTo>
                    <a:pt x="9840" y="1957"/>
                  </a:lnTo>
                  <a:lnTo>
                    <a:pt x="9544" y="949"/>
                  </a:lnTo>
                  <a:lnTo>
                    <a:pt x="9307" y="534"/>
                  </a:lnTo>
                  <a:lnTo>
                    <a:pt x="9106" y="83"/>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4167975" y="1530025"/>
              <a:ext cx="250450" cy="480125"/>
            </a:xfrm>
            <a:custGeom>
              <a:avLst/>
              <a:gdLst/>
              <a:ahLst/>
              <a:cxnLst/>
              <a:rect l="l" t="t" r="r" b="b"/>
              <a:pathLst>
                <a:path w="10018" h="19205" fill="none" extrusionOk="0">
                  <a:moveTo>
                    <a:pt x="9129" y="60"/>
                  </a:moveTo>
                  <a:lnTo>
                    <a:pt x="9129" y="60"/>
                  </a:lnTo>
                  <a:lnTo>
                    <a:pt x="7054" y="2194"/>
                  </a:lnTo>
                  <a:lnTo>
                    <a:pt x="5039" y="4328"/>
                  </a:lnTo>
                  <a:lnTo>
                    <a:pt x="4091" y="5454"/>
                  </a:lnTo>
                  <a:lnTo>
                    <a:pt x="3142" y="6580"/>
                  </a:lnTo>
                  <a:lnTo>
                    <a:pt x="2194" y="7706"/>
                  </a:lnTo>
                  <a:lnTo>
                    <a:pt x="1305" y="8951"/>
                  </a:lnTo>
                  <a:lnTo>
                    <a:pt x="1305" y="8951"/>
                  </a:lnTo>
                  <a:lnTo>
                    <a:pt x="949" y="9425"/>
                  </a:lnTo>
                  <a:lnTo>
                    <a:pt x="653" y="9959"/>
                  </a:lnTo>
                  <a:lnTo>
                    <a:pt x="356" y="10492"/>
                  </a:lnTo>
                  <a:lnTo>
                    <a:pt x="119" y="11025"/>
                  </a:lnTo>
                  <a:lnTo>
                    <a:pt x="119" y="11025"/>
                  </a:lnTo>
                  <a:lnTo>
                    <a:pt x="1" y="11677"/>
                  </a:lnTo>
                  <a:lnTo>
                    <a:pt x="1" y="12329"/>
                  </a:lnTo>
                  <a:lnTo>
                    <a:pt x="60" y="12981"/>
                  </a:lnTo>
                  <a:lnTo>
                    <a:pt x="179" y="13633"/>
                  </a:lnTo>
                  <a:lnTo>
                    <a:pt x="179" y="13633"/>
                  </a:lnTo>
                  <a:lnTo>
                    <a:pt x="534" y="14878"/>
                  </a:lnTo>
                  <a:lnTo>
                    <a:pt x="1008" y="16064"/>
                  </a:lnTo>
                  <a:lnTo>
                    <a:pt x="1008" y="16064"/>
                  </a:lnTo>
                  <a:lnTo>
                    <a:pt x="2075" y="18553"/>
                  </a:lnTo>
                  <a:lnTo>
                    <a:pt x="2075" y="18553"/>
                  </a:lnTo>
                  <a:lnTo>
                    <a:pt x="2194" y="18731"/>
                  </a:lnTo>
                  <a:lnTo>
                    <a:pt x="2312" y="18849"/>
                  </a:lnTo>
                  <a:lnTo>
                    <a:pt x="2490" y="19027"/>
                  </a:lnTo>
                  <a:lnTo>
                    <a:pt x="2668" y="19086"/>
                  </a:lnTo>
                  <a:lnTo>
                    <a:pt x="2846" y="19146"/>
                  </a:lnTo>
                  <a:lnTo>
                    <a:pt x="3083" y="19205"/>
                  </a:lnTo>
                  <a:lnTo>
                    <a:pt x="3261" y="19146"/>
                  </a:lnTo>
                  <a:lnTo>
                    <a:pt x="3379" y="19027"/>
                  </a:lnTo>
                  <a:lnTo>
                    <a:pt x="3379" y="19027"/>
                  </a:lnTo>
                  <a:lnTo>
                    <a:pt x="4031" y="18434"/>
                  </a:lnTo>
                  <a:lnTo>
                    <a:pt x="4031" y="18434"/>
                  </a:lnTo>
                  <a:lnTo>
                    <a:pt x="4150" y="18197"/>
                  </a:lnTo>
                  <a:lnTo>
                    <a:pt x="4209" y="17960"/>
                  </a:lnTo>
                  <a:lnTo>
                    <a:pt x="4209" y="17960"/>
                  </a:lnTo>
                  <a:lnTo>
                    <a:pt x="4268" y="17723"/>
                  </a:lnTo>
                  <a:lnTo>
                    <a:pt x="4209" y="17486"/>
                  </a:lnTo>
                  <a:lnTo>
                    <a:pt x="4209" y="17486"/>
                  </a:lnTo>
                  <a:lnTo>
                    <a:pt x="4091" y="16656"/>
                  </a:lnTo>
                  <a:lnTo>
                    <a:pt x="3972" y="15827"/>
                  </a:lnTo>
                  <a:lnTo>
                    <a:pt x="3854" y="14937"/>
                  </a:lnTo>
                  <a:lnTo>
                    <a:pt x="3854" y="14108"/>
                  </a:lnTo>
                  <a:lnTo>
                    <a:pt x="3854" y="13219"/>
                  </a:lnTo>
                  <a:lnTo>
                    <a:pt x="3913" y="12389"/>
                  </a:lnTo>
                  <a:lnTo>
                    <a:pt x="4031" y="11559"/>
                  </a:lnTo>
                  <a:lnTo>
                    <a:pt x="4268" y="10729"/>
                  </a:lnTo>
                  <a:lnTo>
                    <a:pt x="4268" y="10729"/>
                  </a:lnTo>
                  <a:lnTo>
                    <a:pt x="4446" y="10077"/>
                  </a:lnTo>
                  <a:lnTo>
                    <a:pt x="4743" y="9484"/>
                  </a:lnTo>
                  <a:lnTo>
                    <a:pt x="4743" y="9484"/>
                  </a:lnTo>
                  <a:lnTo>
                    <a:pt x="5157" y="8951"/>
                  </a:lnTo>
                  <a:lnTo>
                    <a:pt x="5572" y="8418"/>
                  </a:lnTo>
                  <a:lnTo>
                    <a:pt x="5572" y="8418"/>
                  </a:lnTo>
                  <a:lnTo>
                    <a:pt x="9129" y="4565"/>
                  </a:lnTo>
                  <a:lnTo>
                    <a:pt x="9129" y="4565"/>
                  </a:lnTo>
                  <a:lnTo>
                    <a:pt x="9425" y="4209"/>
                  </a:lnTo>
                  <a:lnTo>
                    <a:pt x="9662" y="3913"/>
                  </a:lnTo>
                  <a:lnTo>
                    <a:pt x="9840" y="3557"/>
                  </a:lnTo>
                  <a:lnTo>
                    <a:pt x="9959" y="3142"/>
                  </a:lnTo>
                  <a:lnTo>
                    <a:pt x="9959" y="3142"/>
                  </a:lnTo>
                  <a:lnTo>
                    <a:pt x="10018" y="2846"/>
                  </a:lnTo>
                  <a:lnTo>
                    <a:pt x="10018" y="2550"/>
                  </a:lnTo>
                  <a:lnTo>
                    <a:pt x="9840" y="1957"/>
                  </a:lnTo>
                  <a:lnTo>
                    <a:pt x="9840" y="1957"/>
                  </a:lnTo>
                  <a:lnTo>
                    <a:pt x="9544" y="949"/>
                  </a:lnTo>
                  <a:lnTo>
                    <a:pt x="9307" y="534"/>
                  </a:lnTo>
                  <a:lnTo>
                    <a:pt x="9069" y="1"/>
                  </a:lnTo>
                  <a:lnTo>
                    <a:pt x="9129" y="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4713275" y="1959750"/>
              <a:ext cx="40050" cy="34100"/>
            </a:xfrm>
            <a:custGeom>
              <a:avLst/>
              <a:gdLst/>
              <a:ahLst/>
              <a:cxnLst/>
              <a:rect l="l" t="t" r="r" b="b"/>
              <a:pathLst>
                <a:path w="1602" h="1364" extrusionOk="0">
                  <a:moveTo>
                    <a:pt x="1601" y="1"/>
                  </a:moveTo>
                  <a:lnTo>
                    <a:pt x="771" y="416"/>
                  </a:lnTo>
                  <a:lnTo>
                    <a:pt x="1" y="890"/>
                  </a:lnTo>
                  <a:lnTo>
                    <a:pt x="238" y="1186"/>
                  </a:lnTo>
                  <a:lnTo>
                    <a:pt x="416" y="1305"/>
                  </a:lnTo>
                  <a:lnTo>
                    <a:pt x="594" y="1364"/>
                  </a:lnTo>
                  <a:lnTo>
                    <a:pt x="949" y="1364"/>
                  </a:lnTo>
                  <a:lnTo>
                    <a:pt x="1127" y="1245"/>
                  </a:lnTo>
                  <a:lnTo>
                    <a:pt x="1246" y="1068"/>
                  </a:lnTo>
                  <a:lnTo>
                    <a:pt x="1364" y="890"/>
                  </a:lnTo>
                  <a:lnTo>
                    <a:pt x="1483" y="416"/>
                  </a:lnTo>
                  <a:lnTo>
                    <a:pt x="1601" y="1"/>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4713275" y="1959750"/>
              <a:ext cx="40050" cy="34100"/>
            </a:xfrm>
            <a:custGeom>
              <a:avLst/>
              <a:gdLst/>
              <a:ahLst/>
              <a:cxnLst/>
              <a:rect l="l" t="t" r="r" b="b"/>
              <a:pathLst>
                <a:path w="1602" h="1364" fill="none" extrusionOk="0">
                  <a:moveTo>
                    <a:pt x="1601" y="1"/>
                  </a:moveTo>
                  <a:lnTo>
                    <a:pt x="1601" y="1"/>
                  </a:lnTo>
                  <a:lnTo>
                    <a:pt x="771" y="416"/>
                  </a:lnTo>
                  <a:lnTo>
                    <a:pt x="1" y="890"/>
                  </a:lnTo>
                  <a:lnTo>
                    <a:pt x="1" y="890"/>
                  </a:lnTo>
                  <a:lnTo>
                    <a:pt x="238" y="1186"/>
                  </a:lnTo>
                  <a:lnTo>
                    <a:pt x="416" y="1305"/>
                  </a:lnTo>
                  <a:lnTo>
                    <a:pt x="594" y="1364"/>
                  </a:lnTo>
                  <a:lnTo>
                    <a:pt x="594" y="1364"/>
                  </a:lnTo>
                  <a:lnTo>
                    <a:pt x="771" y="1364"/>
                  </a:lnTo>
                  <a:lnTo>
                    <a:pt x="771" y="1364"/>
                  </a:lnTo>
                  <a:lnTo>
                    <a:pt x="949" y="1364"/>
                  </a:lnTo>
                  <a:lnTo>
                    <a:pt x="1127" y="1245"/>
                  </a:lnTo>
                  <a:lnTo>
                    <a:pt x="1246" y="1068"/>
                  </a:lnTo>
                  <a:lnTo>
                    <a:pt x="1364" y="890"/>
                  </a:lnTo>
                  <a:lnTo>
                    <a:pt x="1483" y="416"/>
                  </a:lnTo>
                  <a:lnTo>
                    <a:pt x="1601" y="1"/>
                  </a:lnTo>
                  <a:lnTo>
                    <a:pt x="1601" y="1"/>
                  </a:lnTo>
                  <a:lnTo>
                    <a:pt x="16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4167975" y="1602650"/>
              <a:ext cx="453475" cy="914275"/>
            </a:xfrm>
            <a:custGeom>
              <a:avLst/>
              <a:gdLst/>
              <a:ahLst/>
              <a:cxnLst/>
              <a:rect l="l" t="t" r="r" b="b"/>
              <a:pathLst>
                <a:path w="18139" h="36571" extrusionOk="0">
                  <a:moveTo>
                    <a:pt x="13752" y="36571"/>
                  </a:moveTo>
                  <a:lnTo>
                    <a:pt x="13752" y="36571"/>
                  </a:lnTo>
                  <a:lnTo>
                    <a:pt x="13752" y="36571"/>
                  </a:lnTo>
                  <a:lnTo>
                    <a:pt x="13752" y="36571"/>
                  </a:lnTo>
                  <a:lnTo>
                    <a:pt x="13752" y="36571"/>
                  </a:lnTo>
                  <a:lnTo>
                    <a:pt x="13752" y="36571"/>
                  </a:lnTo>
                  <a:close/>
                  <a:moveTo>
                    <a:pt x="12507" y="36512"/>
                  </a:moveTo>
                  <a:lnTo>
                    <a:pt x="12507" y="36512"/>
                  </a:lnTo>
                  <a:lnTo>
                    <a:pt x="13752" y="36571"/>
                  </a:lnTo>
                  <a:lnTo>
                    <a:pt x="13752" y="36571"/>
                  </a:lnTo>
                  <a:lnTo>
                    <a:pt x="12507" y="36512"/>
                  </a:lnTo>
                  <a:close/>
                  <a:moveTo>
                    <a:pt x="18020" y="35860"/>
                  </a:moveTo>
                  <a:lnTo>
                    <a:pt x="18020" y="35860"/>
                  </a:lnTo>
                  <a:lnTo>
                    <a:pt x="18020" y="35860"/>
                  </a:lnTo>
                  <a:lnTo>
                    <a:pt x="18020" y="35860"/>
                  </a:lnTo>
                  <a:lnTo>
                    <a:pt x="18020" y="35860"/>
                  </a:lnTo>
                  <a:close/>
                  <a:moveTo>
                    <a:pt x="18079" y="35860"/>
                  </a:moveTo>
                  <a:lnTo>
                    <a:pt x="18079" y="35860"/>
                  </a:lnTo>
                  <a:lnTo>
                    <a:pt x="18020" y="35860"/>
                  </a:lnTo>
                  <a:lnTo>
                    <a:pt x="18020" y="35860"/>
                  </a:lnTo>
                  <a:lnTo>
                    <a:pt x="18079" y="35860"/>
                  </a:lnTo>
                  <a:close/>
                  <a:moveTo>
                    <a:pt x="18138" y="35800"/>
                  </a:moveTo>
                  <a:lnTo>
                    <a:pt x="18138" y="35800"/>
                  </a:lnTo>
                  <a:lnTo>
                    <a:pt x="18079" y="35860"/>
                  </a:lnTo>
                  <a:lnTo>
                    <a:pt x="18079" y="35860"/>
                  </a:lnTo>
                  <a:lnTo>
                    <a:pt x="18138" y="35800"/>
                  </a:lnTo>
                  <a:close/>
                  <a:moveTo>
                    <a:pt x="2253" y="21634"/>
                  </a:moveTo>
                  <a:lnTo>
                    <a:pt x="2253" y="21634"/>
                  </a:lnTo>
                  <a:lnTo>
                    <a:pt x="2194" y="21634"/>
                  </a:lnTo>
                  <a:lnTo>
                    <a:pt x="2194" y="21634"/>
                  </a:lnTo>
                  <a:lnTo>
                    <a:pt x="1957" y="22524"/>
                  </a:lnTo>
                  <a:lnTo>
                    <a:pt x="1779" y="23413"/>
                  </a:lnTo>
                  <a:lnTo>
                    <a:pt x="1660" y="24302"/>
                  </a:lnTo>
                  <a:lnTo>
                    <a:pt x="1601" y="25191"/>
                  </a:lnTo>
                  <a:lnTo>
                    <a:pt x="1601" y="25191"/>
                  </a:lnTo>
                  <a:lnTo>
                    <a:pt x="1660" y="24302"/>
                  </a:lnTo>
                  <a:lnTo>
                    <a:pt x="1779" y="23413"/>
                  </a:lnTo>
                  <a:lnTo>
                    <a:pt x="1957" y="22524"/>
                  </a:lnTo>
                  <a:lnTo>
                    <a:pt x="2194" y="21634"/>
                  </a:lnTo>
                  <a:lnTo>
                    <a:pt x="2194" y="21634"/>
                  </a:lnTo>
                  <a:lnTo>
                    <a:pt x="2253" y="21634"/>
                  </a:lnTo>
                  <a:close/>
                  <a:moveTo>
                    <a:pt x="2253" y="21575"/>
                  </a:moveTo>
                  <a:lnTo>
                    <a:pt x="2253" y="21575"/>
                  </a:lnTo>
                  <a:lnTo>
                    <a:pt x="2253" y="21634"/>
                  </a:lnTo>
                  <a:lnTo>
                    <a:pt x="2253" y="21634"/>
                  </a:lnTo>
                  <a:lnTo>
                    <a:pt x="2253" y="21575"/>
                  </a:lnTo>
                  <a:close/>
                  <a:moveTo>
                    <a:pt x="2253" y="21516"/>
                  </a:moveTo>
                  <a:lnTo>
                    <a:pt x="2253" y="21516"/>
                  </a:lnTo>
                  <a:lnTo>
                    <a:pt x="2253" y="21575"/>
                  </a:lnTo>
                  <a:lnTo>
                    <a:pt x="2253" y="21575"/>
                  </a:lnTo>
                  <a:lnTo>
                    <a:pt x="2253" y="21516"/>
                  </a:lnTo>
                  <a:close/>
                  <a:moveTo>
                    <a:pt x="4861" y="18789"/>
                  </a:moveTo>
                  <a:lnTo>
                    <a:pt x="4861" y="18789"/>
                  </a:lnTo>
                  <a:lnTo>
                    <a:pt x="5276" y="18849"/>
                  </a:lnTo>
                  <a:lnTo>
                    <a:pt x="5276" y="18849"/>
                  </a:lnTo>
                  <a:lnTo>
                    <a:pt x="5276" y="18849"/>
                  </a:lnTo>
                  <a:lnTo>
                    <a:pt x="4861" y="18789"/>
                  </a:lnTo>
                  <a:close/>
                  <a:moveTo>
                    <a:pt x="4861" y="18789"/>
                  </a:moveTo>
                  <a:lnTo>
                    <a:pt x="4861" y="18789"/>
                  </a:lnTo>
                  <a:lnTo>
                    <a:pt x="4861" y="18789"/>
                  </a:lnTo>
                  <a:lnTo>
                    <a:pt x="4861" y="18789"/>
                  </a:lnTo>
                  <a:lnTo>
                    <a:pt x="4861" y="18789"/>
                  </a:lnTo>
                  <a:lnTo>
                    <a:pt x="4861" y="18789"/>
                  </a:lnTo>
                  <a:close/>
                  <a:moveTo>
                    <a:pt x="5928" y="17604"/>
                  </a:moveTo>
                  <a:lnTo>
                    <a:pt x="5928" y="17604"/>
                  </a:lnTo>
                  <a:lnTo>
                    <a:pt x="5987" y="18019"/>
                  </a:lnTo>
                  <a:lnTo>
                    <a:pt x="5987" y="18434"/>
                  </a:lnTo>
                  <a:lnTo>
                    <a:pt x="5928" y="18849"/>
                  </a:lnTo>
                  <a:lnTo>
                    <a:pt x="5809" y="19264"/>
                  </a:lnTo>
                  <a:lnTo>
                    <a:pt x="5809" y="19264"/>
                  </a:lnTo>
                  <a:lnTo>
                    <a:pt x="5809" y="19264"/>
                  </a:lnTo>
                  <a:lnTo>
                    <a:pt x="5809" y="19264"/>
                  </a:lnTo>
                  <a:lnTo>
                    <a:pt x="5928" y="18849"/>
                  </a:lnTo>
                  <a:lnTo>
                    <a:pt x="5987" y="18434"/>
                  </a:lnTo>
                  <a:lnTo>
                    <a:pt x="5987" y="18019"/>
                  </a:lnTo>
                  <a:lnTo>
                    <a:pt x="5928" y="17604"/>
                  </a:lnTo>
                  <a:close/>
                  <a:moveTo>
                    <a:pt x="5928" y="17604"/>
                  </a:moveTo>
                  <a:lnTo>
                    <a:pt x="5928" y="17604"/>
                  </a:lnTo>
                  <a:lnTo>
                    <a:pt x="5928" y="17604"/>
                  </a:lnTo>
                  <a:lnTo>
                    <a:pt x="5928" y="17604"/>
                  </a:lnTo>
                  <a:lnTo>
                    <a:pt x="5928" y="17604"/>
                  </a:lnTo>
                  <a:close/>
                  <a:moveTo>
                    <a:pt x="5928" y="17604"/>
                  </a:moveTo>
                  <a:lnTo>
                    <a:pt x="5928" y="17604"/>
                  </a:lnTo>
                  <a:lnTo>
                    <a:pt x="5928" y="17604"/>
                  </a:lnTo>
                  <a:lnTo>
                    <a:pt x="5928" y="17604"/>
                  </a:lnTo>
                  <a:lnTo>
                    <a:pt x="5928" y="17604"/>
                  </a:lnTo>
                  <a:close/>
                  <a:moveTo>
                    <a:pt x="5928" y="17545"/>
                  </a:moveTo>
                  <a:lnTo>
                    <a:pt x="5928" y="17545"/>
                  </a:lnTo>
                  <a:lnTo>
                    <a:pt x="5928" y="17545"/>
                  </a:lnTo>
                  <a:lnTo>
                    <a:pt x="5928" y="17545"/>
                  </a:lnTo>
                  <a:lnTo>
                    <a:pt x="5928" y="17545"/>
                  </a:lnTo>
                  <a:close/>
                  <a:moveTo>
                    <a:pt x="5928" y="17545"/>
                  </a:moveTo>
                  <a:lnTo>
                    <a:pt x="5928" y="17545"/>
                  </a:lnTo>
                  <a:lnTo>
                    <a:pt x="5928" y="17545"/>
                  </a:lnTo>
                  <a:lnTo>
                    <a:pt x="5928" y="17545"/>
                  </a:lnTo>
                  <a:lnTo>
                    <a:pt x="5928" y="17545"/>
                  </a:lnTo>
                  <a:close/>
                  <a:moveTo>
                    <a:pt x="5928" y="17545"/>
                  </a:moveTo>
                  <a:lnTo>
                    <a:pt x="5928" y="17545"/>
                  </a:lnTo>
                  <a:lnTo>
                    <a:pt x="5928" y="17545"/>
                  </a:lnTo>
                  <a:lnTo>
                    <a:pt x="5928" y="17545"/>
                  </a:lnTo>
                  <a:lnTo>
                    <a:pt x="5928" y="17545"/>
                  </a:lnTo>
                  <a:close/>
                  <a:moveTo>
                    <a:pt x="5928" y="17545"/>
                  </a:moveTo>
                  <a:lnTo>
                    <a:pt x="5928" y="17545"/>
                  </a:lnTo>
                  <a:lnTo>
                    <a:pt x="5928" y="17545"/>
                  </a:lnTo>
                  <a:lnTo>
                    <a:pt x="5928" y="17545"/>
                  </a:lnTo>
                  <a:lnTo>
                    <a:pt x="5928" y="17545"/>
                  </a:lnTo>
                  <a:close/>
                  <a:moveTo>
                    <a:pt x="5928" y="17485"/>
                  </a:moveTo>
                  <a:lnTo>
                    <a:pt x="5928" y="17485"/>
                  </a:lnTo>
                  <a:lnTo>
                    <a:pt x="5928" y="17485"/>
                  </a:lnTo>
                  <a:lnTo>
                    <a:pt x="5928" y="17485"/>
                  </a:lnTo>
                  <a:lnTo>
                    <a:pt x="5928" y="17485"/>
                  </a:lnTo>
                  <a:close/>
                  <a:moveTo>
                    <a:pt x="5928" y="17485"/>
                  </a:moveTo>
                  <a:lnTo>
                    <a:pt x="5928" y="17485"/>
                  </a:lnTo>
                  <a:lnTo>
                    <a:pt x="5928" y="17485"/>
                  </a:lnTo>
                  <a:lnTo>
                    <a:pt x="5928" y="17485"/>
                  </a:lnTo>
                  <a:lnTo>
                    <a:pt x="5928" y="17485"/>
                  </a:lnTo>
                  <a:close/>
                  <a:moveTo>
                    <a:pt x="5928" y="17485"/>
                  </a:moveTo>
                  <a:lnTo>
                    <a:pt x="5928" y="17485"/>
                  </a:lnTo>
                  <a:lnTo>
                    <a:pt x="5928" y="17485"/>
                  </a:lnTo>
                  <a:lnTo>
                    <a:pt x="5928" y="17485"/>
                  </a:lnTo>
                  <a:lnTo>
                    <a:pt x="5928" y="17485"/>
                  </a:lnTo>
                  <a:close/>
                  <a:moveTo>
                    <a:pt x="5928" y="17426"/>
                  </a:moveTo>
                  <a:lnTo>
                    <a:pt x="5928" y="17426"/>
                  </a:lnTo>
                  <a:lnTo>
                    <a:pt x="5928" y="17485"/>
                  </a:lnTo>
                  <a:lnTo>
                    <a:pt x="5928" y="17485"/>
                  </a:lnTo>
                  <a:lnTo>
                    <a:pt x="5928" y="17426"/>
                  </a:lnTo>
                  <a:close/>
                  <a:moveTo>
                    <a:pt x="5928" y="17426"/>
                  </a:moveTo>
                  <a:lnTo>
                    <a:pt x="5928" y="17426"/>
                  </a:lnTo>
                  <a:lnTo>
                    <a:pt x="5928" y="17426"/>
                  </a:lnTo>
                  <a:lnTo>
                    <a:pt x="5928" y="17426"/>
                  </a:lnTo>
                  <a:lnTo>
                    <a:pt x="5928" y="17426"/>
                  </a:lnTo>
                  <a:close/>
                  <a:moveTo>
                    <a:pt x="5928" y="17426"/>
                  </a:moveTo>
                  <a:lnTo>
                    <a:pt x="5928" y="17426"/>
                  </a:lnTo>
                  <a:lnTo>
                    <a:pt x="5928" y="17426"/>
                  </a:lnTo>
                  <a:lnTo>
                    <a:pt x="5928" y="17426"/>
                  </a:lnTo>
                  <a:lnTo>
                    <a:pt x="5928" y="17426"/>
                  </a:lnTo>
                  <a:close/>
                  <a:moveTo>
                    <a:pt x="5928" y="17426"/>
                  </a:moveTo>
                  <a:lnTo>
                    <a:pt x="5928" y="17426"/>
                  </a:lnTo>
                  <a:lnTo>
                    <a:pt x="5928" y="17426"/>
                  </a:lnTo>
                  <a:lnTo>
                    <a:pt x="5928" y="17426"/>
                  </a:lnTo>
                  <a:lnTo>
                    <a:pt x="5928" y="17426"/>
                  </a:lnTo>
                  <a:close/>
                  <a:moveTo>
                    <a:pt x="3083" y="16300"/>
                  </a:moveTo>
                  <a:lnTo>
                    <a:pt x="3083" y="16300"/>
                  </a:lnTo>
                  <a:lnTo>
                    <a:pt x="3024" y="16300"/>
                  </a:lnTo>
                  <a:lnTo>
                    <a:pt x="3024" y="16300"/>
                  </a:lnTo>
                  <a:lnTo>
                    <a:pt x="3024" y="16300"/>
                  </a:lnTo>
                  <a:lnTo>
                    <a:pt x="3083" y="16300"/>
                  </a:lnTo>
                  <a:close/>
                  <a:moveTo>
                    <a:pt x="3083" y="16300"/>
                  </a:moveTo>
                  <a:lnTo>
                    <a:pt x="3083" y="16300"/>
                  </a:lnTo>
                  <a:lnTo>
                    <a:pt x="3083" y="16300"/>
                  </a:lnTo>
                  <a:lnTo>
                    <a:pt x="3083" y="16300"/>
                  </a:lnTo>
                  <a:lnTo>
                    <a:pt x="3083" y="16300"/>
                  </a:lnTo>
                  <a:close/>
                  <a:moveTo>
                    <a:pt x="2668" y="16181"/>
                  </a:moveTo>
                  <a:lnTo>
                    <a:pt x="2668" y="16181"/>
                  </a:lnTo>
                  <a:lnTo>
                    <a:pt x="2668" y="16181"/>
                  </a:lnTo>
                  <a:lnTo>
                    <a:pt x="2668" y="16181"/>
                  </a:lnTo>
                  <a:lnTo>
                    <a:pt x="2668" y="16181"/>
                  </a:lnTo>
                  <a:close/>
                  <a:moveTo>
                    <a:pt x="3379" y="16122"/>
                  </a:moveTo>
                  <a:lnTo>
                    <a:pt x="3379" y="16122"/>
                  </a:lnTo>
                  <a:lnTo>
                    <a:pt x="3320" y="16181"/>
                  </a:lnTo>
                  <a:lnTo>
                    <a:pt x="3320" y="16181"/>
                  </a:lnTo>
                  <a:lnTo>
                    <a:pt x="3379" y="16122"/>
                  </a:lnTo>
                  <a:close/>
                  <a:moveTo>
                    <a:pt x="2075" y="15648"/>
                  </a:moveTo>
                  <a:lnTo>
                    <a:pt x="2075" y="15648"/>
                  </a:lnTo>
                  <a:lnTo>
                    <a:pt x="2312" y="16004"/>
                  </a:lnTo>
                  <a:lnTo>
                    <a:pt x="2668" y="16181"/>
                  </a:lnTo>
                  <a:lnTo>
                    <a:pt x="2668" y="16181"/>
                  </a:lnTo>
                  <a:lnTo>
                    <a:pt x="2312" y="16004"/>
                  </a:lnTo>
                  <a:lnTo>
                    <a:pt x="2075" y="15648"/>
                  </a:lnTo>
                  <a:close/>
                  <a:moveTo>
                    <a:pt x="2075" y="15648"/>
                  </a:moveTo>
                  <a:lnTo>
                    <a:pt x="2075" y="15648"/>
                  </a:lnTo>
                  <a:lnTo>
                    <a:pt x="2075" y="15648"/>
                  </a:lnTo>
                  <a:lnTo>
                    <a:pt x="2075" y="15648"/>
                  </a:lnTo>
                  <a:lnTo>
                    <a:pt x="2075" y="15648"/>
                  </a:lnTo>
                  <a:close/>
                  <a:moveTo>
                    <a:pt x="2075" y="15648"/>
                  </a:moveTo>
                  <a:lnTo>
                    <a:pt x="2075" y="15648"/>
                  </a:lnTo>
                  <a:lnTo>
                    <a:pt x="2075" y="15648"/>
                  </a:lnTo>
                  <a:lnTo>
                    <a:pt x="2075" y="15648"/>
                  </a:lnTo>
                  <a:lnTo>
                    <a:pt x="2075" y="15648"/>
                  </a:lnTo>
                  <a:close/>
                  <a:moveTo>
                    <a:pt x="2075" y="15648"/>
                  </a:moveTo>
                  <a:lnTo>
                    <a:pt x="2075" y="15648"/>
                  </a:lnTo>
                  <a:lnTo>
                    <a:pt x="2075" y="15648"/>
                  </a:lnTo>
                  <a:lnTo>
                    <a:pt x="2075" y="15648"/>
                  </a:lnTo>
                  <a:lnTo>
                    <a:pt x="2075" y="15648"/>
                  </a:lnTo>
                  <a:close/>
                  <a:moveTo>
                    <a:pt x="4328" y="14937"/>
                  </a:moveTo>
                  <a:lnTo>
                    <a:pt x="4328" y="14937"/>
                  </a:lnTo>
                  <a:lnTo>
                    <a:pt x="4328" y="14937"/>
                  </a:lnTo>
                  <a:lnTo>
                    <a:pt x="4328" y="14937"/>
                  </a:lnTo>
                  <a:lnTo>
                    <a:pt x="4624" y="15174"/>
                  </a:lnTo>
                  <a:lnTo>
                    <a:pt x="4920" y="15411"/>
                  </a:lnTo>
                  <a:lnTo>
                    <a:pt x="5335" y="16004"/>
                  </a:lnTo>
                  <a:lnTo>
                    <a:pt x="5513" y="16359"/>
                  </a:lnTo>
                  <a:lnTo>
                    <a:pt x="5691" y="16715"/>
                  </a:lnTo>
                  <a:lnTo>
                    <a:pt x="5809" y="17011"/>
                  </a:lnTo>
                  <a:lnTo>
                    <a:pt x="5928" y="17426"/>
                  </a:lnTo>
                  <a:lnTo>
                    <a:pt x="5928" y="17426"/>
                  </a:lnTo>
                  <a:lnTo>
                    <a:pt x="5809" y="17011"/>
                  </a:lnTo>
                  <a:lnTo>
                    <a:pt x="5691" y="16715"/>
                  </a:lnTo>
                  <a:lnTo>
                    <a:pt x="5513" y="16359"/>
                  </a:lnTo>
                  <a:lnTo>
                    <a:pt x="5335" y="16004"/>
                  </a:lnTo>
                  <a:lnTo>
                    <a:pt x="4920" y="15411"/>
                  </a:lnTo>
                  <a:lnTo>
                    <a:pt x="4624" y="15174"/>
                  </a:lnTo>
                  <a:lnTo>
                    <a:pt x="4328" y="14937"/>
                  </a:lnTo>
                  <a:close/>
                  <a:moveTo>
                    <a:pt x="1483" y="5809"/>
                  </a:moveTo>
                  <a:lnTo>
                    <a:pt x="1483" y="5809"/>
                  </a:lnTo>
                  <a:lnTo>
                    <a:pt x="1305" y="6046"/>
                  </a:lnTo>
                  <a:lnTo>
                    <a:pt x="1305" y="6046"/>
                  </a:lnTo>
                  <a:lnTo>
                    <a:pt x="949" y="6520"/>
                  </a:lnTo>
                  <a:lnTo>
                    <a:pt x="653" y="7054"/>
                  </a:lnTo>
                  <a:lnTo>
                    <a:pt x="356" y="7587"/>
                  </a:lnTo>
                  <a:lnTo>
                    <a:pt x="119" y="8120"/>
                  </a:lnTo>
                  <a:lnTo>
                    <a:pt x="119" y="8120"/>
                  </a:lnTo>
                  <a:lnTo>
                    <a:pt x="60" y="8654"/>
                  </a:lnTo>
                  <a:lnTo>
                    <a:pt x="1" y="9247"/>
                  </a:lnTo>
                  <a:lnTo>
                    <a:pt x="1" y="9247"/>
                  </a:lnTo>
                  <a:lnTo>
                    <a:pt x="60" y="8654"/>
                  </a:lnTo>
                  <a:lnTo>
                    <a:pt x="119" y="8120"/>
                  </a:lnTo>
                  <a:lnTo>
                    <a:pt x="119" y="8120"/>
                  </a:lnTo>
                  <a:lnTo>
                    <a:pt x="356" y="7587"/>
                  </a:lnTo>
                  <a:lnTo>
                    <a:pt x="653" y="7054"/>
                  </a:lnTo>
                  <a:lnTo>
                    <a:pt x="949" y="6520"/>
                  </a:lnTo>
                  <a:lnTo>
                    <a:pt x="1305" y="6046"/>
                  </a:lnTo>
                  <a:lnTo>
                    <a:pt x="1305" y="6046"/>
                  </a:lnTo>
                  <a:lnTo>
                    <a:pt x="1483" y="5809"/>
                  </a:lnTo>
                  <a:close/>
                  <a:moveTo>
                    <a:pt x="1483" y="5750"/>
                  </a:moveTo>
                  <a:lnTo>
                    <a:pt x="1483" y="5750"/>
                  </a:lnTo>
                  <a:lnTo>
                    <a:pt x="1483" y="5809"/>
                  </a:lnTo>
                  <a:lnTo>
                    <a:pt x="1483" y="5809"/>
                  </a:lnTo>
                  <a:lnTo>
                    <a:pt x="1483" y="5750"/>
                  </a:lnTo>
                  <a:close/>
                  <a:moveTo>
                    <a:pt x="1542" y="5690"/>
                  </a:moveTo>
                  <a:lnTo>
                    <a:pt x="1542" y="5690"/>
                  </a:lnTo>
                  <a:lnTo>
                    <a:pt x="1483" y="5750"/>
                  </a:lnTo>
                  <a:lnTo>
                    <a:pt x="1483" y="5750"/>
                  </a:lnTo>
                  <a:lnTo>
                    <a:pt x="1542" y="5690"/>
                  </a:lnTo>
                  <a:close/>
                  <a:moveTo>
                    <a:pt x="1542" y="5690"/>
                  </a:moveTo>
                  <a:lnTo>
                    <a:pt x="1542" y="5690"/>
                  </a:lnTo>
                  <a:lnTo>
                    <a:pt x="1542" y="5690"/>
                  </a:lnTo>
                  <a:lnTo>
                    <a:pt x="1542" y="5690"/>
                  </a:lnTo>
                  <a:lnTo>
                    <a:pt x="1542" y="5690"/>
                  </a:lnTo>
                  <a:close/>
                  <a:moveTo>
                    <a:pt x="1601" y="5631"/>
                  </a:moveTo>
                  <a:lnTo>
                    <a:pt x="1601" y="5631"/>
                  </a:lnTo>
                  <a:lnTo>
                    <a:pt x="1542" y="5690"/>
                  </a:lnTo>
                  <a:lnTo>
                    <a:pt x="1542" y="5690"/>
                  </a:lnTo>
                  <a:lnTo>
                    <a:pt x="1601" y="5631"/>
                  </a:lnTo>
                  <a:close/>
                  <a:moveTo>
                    <a:pt x="1601" y="5572"/>
                  </a:moveTo>
                  <a:lnTo>
                    <a:pt x="1601" y="5572"/>
                  </a:lnTo>
                  <a:lnTo>
                    <a:pt x="1601" y="5631"/>
                  </a:lnTo>
                  <a:lnTo>
                    <a:pt x="1601" y="5631"/>
                  </a:lnTo>
                  <a:lnTo>
                    <a:pt x="1601" y="5572"/>
                  </a:lnTo>
                  <a:close/>
                  <a:moveTo>
                    <a:pt x="1660" y="5513"/>
                  </a:moveTo>
                  <a:lnTo>
                    <a:pt x="1660" y="5513"/>
                  </a:lnTo>
                  <a:lnTo>
                    <a:pt x="1601" y="5572"/>
                  </a:lnTo>
                  <a:lnTo>
                    <a:pt x="1601" y="5572"/>
                  </a:lnTo>
                  <a:lnTo>
                    <a:pt x="1660" y="5513"/>
                  </a:lnTo>
                  <a:close/>
                  <a:moveTo>
                    <a:pt x="1720" y="5513"/>
                  </a:moveTo>
                  <a:lnTo>
                    <a:pt x="1720" y="5513"/>
                  </a:lnTo>
                  <a:lnTo>
                    <a:pt x="1660" y="5513"/>
                  </a:lnTo>
                  <a:lnTo>
                    <a:pt x="1660" y="5513"/>
                  </a:lnTo>
                  <a:lnTo>
                    <a:pt x="1720" y="5513"/>
                  </a:lnTo>
                  <a:close/>
                  <a:moveTo>
                    <a:pt x="5869" y="534"/>
                  </a:moveTo>
                  <a:lnTo>
                    <a:pt x="5869" y="534"/>
                  </a:lnTo>
                  <a:lnTo>
                    <a:pt x="4802" y="1719"/>
                  </a:lnTo>
                  <a:lnTo>
                    <a:pt x="3735" y="2964"/>
                  </a:lnTo>
                  <a:lnTo>
                    <a:pt x="2668" y="4209"/>
                  </a:lnTo>
                  <a:lnTo>
                    <a:pt x="1720" y="5513"/>
                  </a:lnTo>
                  <a:lnTo>
                    <a:pt x="1720" y="5513"/>
                  </a:lnTo>
                  <a:lnTo>
                    <a:pt x="2668" y="4209"/>
                  </a:lnTo>
                  <a:lnTo>
                    <a:pt x="3735" y="2964"/>
                  </a:lnTo>
                  <a:lnTo>
                    <a:pt x="4802" y="1719"/>
                  </a:lnTo>
                  <a:lnTo>
                    <a:pt x="5869" y="534"/>
                  </a:lnTo>
                  <a:close/>
                  <a:moveTo>
                    <a:pt x="5928" y="474"/>
                  </a:moveTo>
                  <a:lnTo>
                    <a:pt x="5928" y="474"/>
                  </a:lnTo>
                  <a:lnTo>
                    <a:pt x="5869" y="534"/>
                  </a:lnTo>
                  <a:lnTo>
                    <a:pt x="5869" y="534"/>
                  </a:lnTo>
                  <a:lnTo>
                    <a:pt x="5928" y="474"/>
                  </a:lnTo>
                  <a:close/>
                  <a:moveTo>
                    <a:pt x="5928" y="474"/>
                  </a:moveTo>
                  <a:lnTo>
                    <a:pt x="5928" y="474"/>
                  </a:lnTo>
                  <a:lnTo>
                    <a:pt x="5928" y="474"/>
                  </a:lnTo>
                  <a:lnTo>
                    <a:pt x="5928" y="474"/>
                  </a:lnTo>
                  <a:lnTo>
                    <a:pt x="5928" y="474"/>
                  </a:lnTo>
                  <a:close/>
                  <a:moveTo>
                    <a:pt x="5987" y="415"/>
                  </a:moveTo>
                  <a:lnTo>
                    <a:pt x="5987" y="415"/>
                  </a:lnTo>
                  <a:lnTo>
                    <a:pt x="5928" y="474"/>
                  </a:lnTo>
                  <a:lnTo>
                    <a:pt x="5928" y="474"/>
                  </a:lnTo>
                  <a:lnTo>
                    <a:pt x="5987" y="415"/>
                  </a:lnTo>
                  <a:close/>
                  <a:moveTo>
                    <a:pt x="5987" y="415"/>
                  </a:moveTo>
                  <a:lnTo>
                    <a:pt x="5987" y="415"/>
                  </a:lnTo>
                  <a:lnTo>
                    <a:pt x="5987" y="415"/>
                  </a:lnTo>
                  <a:lnTo>
                    <a:pt x="5987" y="415"/>
                  </a:lnTo>
                  <a:lnTo>
                    <a:pt x="5987" y="415"/>
                  </a:lnTo>
                  <a:close/>
                  <a:moveTo>
                    <a:pt x="6047" y="356"/>
                  </a:moveTo>
                  <a:lnTo>
                    <a:pt x="6047" y="356"/>
                  </a:lnTo>
                  <a:lnTo>
                    <a:pt x="6047" y="415"/>
                  </a:lnTo>
                  <a:lnTo>
                    <a:pt x="6047" y="415"/>
                  </a:lnTo>
                  <a:lnTo>
                    <a:pt x="6047" y="356"/>
                  </a:lnTo>
                  <a:close/>
                  <a:moveTo>
                    <a:pt x="6047" y="356"/>
                  </a:moveTo>
                  <a:lnTo>
                    <a:pt x="6047" y="356"/>
                  </a:lnTo>
                  <a:lnTo>
                    <a:pt x="6047" y="356"/>
                  </a:lnTo>
                  <a:lnTo>
                    <a:pt x="6047" y="356"/>
                  </a:lnTo>
                  <a:lnTo>
                    <a:pt x="6047" y="356"/>
                  </a:lnTo>
                  <a:close/>
                  <a:moveTo>
                    <a:pt x="6106" y="297"/>
                  </a:moveTo>
                  <a:lnTo>
                    <a:pt x="6106" y="297"/>
                  </a:lnTo>
                  <a:lnTo>
                    <a:pt x="6106" y="297"/>
                  </a:lnTo>
                  <a:lnTo>
                    <a:pt x="6106" y="297"/>
                  </a:lnTo>
                  <a:lnTo>
                    <a:pt x="6106" y="297"/>
                  </a:lnTo>
                  <a:close/>
                  <a:moveTo>
                    <a:pt x="6106" y="297"/>
                  </a:moveTo>
                  <a:lnTo>
                    <a:pt x="6106" y="297"/>
                  </a:lnTo>
                  <a:lnTo>
                    <a:pt x="6106" y="297"/>
                  </a:lnTo>
                  <a:lnTo>
                    <a:pt x="6106" y="297"/>
                  </a:lnTo>
                  <a:lnTo>
                    <a:pt x="6106" y="297"/>
                  </a:lnTo>
                  <a:close/>
                  <a:moveTo>
                    <a:pt x="6165" y="237"/>
                  </a:moveTo>
                  <a:lnTo>
                    <a:pt x="6165" y="237"/>
                  </a:lnTo>
                  <a:lnTo>
                    <a:pt x="6165" y="237"/>
                  </a:lnTo>
                  <a:lnTo>
                    <a:pt x="6165" y="237"/>
                  </a:lnTo>
                  <a:lnTo>
                    <a:pt x="6165" y="237"/>
                  </a:lnTo>
                  <a:close/>
                  <a:moveTo>
                    <a:pt x="6165" y="178"/>
                  </a:moveTo>
                  <a:lnTo>
                    <a:pt x="6165" y="178"/>
                  </a:lnTo>
                  <a:lnTo>
                    <a:pt x="6165" y="237"/>
                  </a:lnTo>
                  <a:lnTo>
                    <a:pt x="6165" y="237"/>
                  </a:lnTo>
                  <a:lnTo>
                    <a:pt x="6165" y="178"/>
                  </a:lnTo>
                  <a:close/>
                  <a:moveTo>
                    <a:pt x="6224" y="178"/>
                  </a:moveTo>
                  <a:lnTo>
                    <a:pt x="6224" y="178"/>
                  </a:lnTo>
                  <a:lnTo>
                    <a:pt x="6224" y="178"/>
                  </a:lnTo>
                  <a:lnTo>
                    <a:pt x="6224" y="178"/>
                  </a:lnTo>
                  <a:lnTo>
                    <a:pt x="6224" y="178"/>
                  </a:lnTo>
                  <a:close/>
                  <a:moveTo>
                    <a:pt x="6224" y="119"/>
                  </a:moveTo>
                  <a:lnTo>
                    <a:pt x="6224" y="119"/>
                  </a:lnTo>
                  <a:lnTo>
                    <a:pt x="6224" y="178"/>
                  </a:lnTo>
                  <a:lnTo>
                    <a:pt x="6224" y="178"/>
                  </a:lnTo>
                  <a:lnTo>
                    <a:pt x="6224" y="119"/>
                  </a:lnTo>
                  <a:close/>
                  <a:moveTo>
                    <a:pt x="6284" y="119"/>
                  </a:moveTo>
                  <a:lnTo>
                    <a:pt x="6284" y="119"/>
                  </a:lnTo>
                  <a:lnTo>
                    <a:pt x="6284" y="119"/>
                  </a:lnTo>
                  <a:lnTo>
                    <a:pt x="6284" y="119"/>
                  </a:lnTo>
                  <a:lnTo>
                    <a:pt x="6284" y="119"/>
                  </a:lnTo>
                  <a:close/>
                  <a:moveTo>
                    <a:pt x="6284" y="60"/>
                  </a:moveTo>
                  <a:lnTo>
                    <a:pt x="6284" y="60"/>
                  </a:lnTo>
                  <a:lnTo>
                    <a:pt x="6284" y="60"/>
                  </a:lnTo>
                  <a:lnTo>
                    <a:pt x="6284" y="60"/>
                  </a:lnTo>
                  <a:lnTo>
                    <a:pt x="6284" y="60"/>
                  </a:lnTo>
                  <a:close/>
                  <a:moveTo>
                    <a:pt x="6343" y="60"/>
                  </a:moveTo>
                  <a:lnTo>
                    <a:pt x="6343" y="60"/>
                  </a:lnTo>
                  <a:lnTo>
                    <a:pt x="6343" y="60"/>
                  </a:lnTo>
                  <a:lnTo>
                    <a:pt x="6343" y="60"/>
                  </a:lnTo>
                  <a:lnTo>
                    <a:pt x="6343" y="60"/>
                  </a:lnTo>
                  <a:close/>
                  <a:moveTo>
                    <a:pt x="6343" y="0"/>
                  </a:moveTo>
                  <a:lnTo>
                    <a:pt x="6343" y="0"/>
                  </a:lnTo>
                  <a:lnTo>
                    <a:pt x="6343" y="0"/>
                  </a:lnTo>
                  <a:lnTo>
                    <a:pt x="6343" y="0"/>
                  </a:lnTo>
                  <a:lnTo>
                    <a:pt x="6343" y="0"/>
                  </a:lnTo>
                  <a:close/>
                </a:path>
              </a:pathLst>
            </a:custGeom>
            <a:solidFill>
              <a:srgbClr val="9A9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4511750" y="2516900"/>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4480650" y="2515425"/>
              <a:ext cx="31125" cy="1500"/>
            </a:xfrm>
            <a:custGeom>
              <a:avLst/>
              <a:gdLst/>
              <a:ahLst/>
              <a:cxnLst/>
              <a:rect l="l" t="t" r="r" b="b"/>
              <a:pathLst>
                <a:path w="1245" h="60" fill="none" extrusionOk="0">
                  <a:moveTo>
                    <a:pt x="0" y="1"/>
                  </a:moveTo>
                  <a:lnTo>
                    <a:pt x="0" y="1"/>
                  </a:lnTo>
                  <a:lnTo>
                    <a:pt x="1245" y="60"/>
                  </a:lnTo>
                  <a:lnTo>
                    <a:pt x="1245" y="6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4618450" y="24991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4618450" y="2499125"/>
              <a:ext cx="1500" cy="25"/>
            </a:xfrm>
            <a:custGeom>
              <a:avLst/>
              <a:gdLst/>
              <a:ahLst/>
              <a:cxnLst/>
              <a:rect l="l" t="t" r="r" b="b"/>
              <a:pathLst>
                <a:path w="60" h="1" fill="none" extrusionOk="0">
                  <a:moveTo>
                    <a:pt x="60" y="1"/>
                  </a:moveTo>
                  <a:lnTo>
                    <a:pt x="60" y="1"/>
                  </a:lnTo>
                  <a:lnTo>
                    <a:pt x="1" y="1"/>
                  </a:lnTo>
                  <a:lnTo>
                    <a:pt x="1" y="1"/>
                  </a:lnTo>
                  <a:lnTo>
                    <a:pt x="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4619925" y="2497650"/>
              <a:ext cx="1525" cy="1500"/>
            </a:xfrm>
            <a:custGeom>
              <a:avLst/>
              <a:gdLst/>
              <a:ahLst/>
              <a:cxnLst/>
              <a:rect l="l" t="t" r="r" b="b"/>
              <a:pathLst>
                <a:path w="61" h="60" fill="none" extrusionOk="0">
                  <a:moveTo>
                    <a:pt x="60" y="0"/>
                  </a:moveTo>
                  <a:lnTo>
                    <a:pt x="60" y="0"/>
                  </a:lnTo>
                  <a:lnTo>
                    <a:pt x="1" y="60"/>
                  </a:lnTo>
                  <a:lnTo>
                    <a:pt x="1" y="60"/>
                  </a:lnTo>
                  <a:lnTo>
                    <a:pt x="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4208000" y="2143500"/>
              <a:ext cx="16325" cy="88925"/>
            </a:xfrm>
            <a:custGeom>
              <a:avLst/>
              <a:gdLst/>
              <a:ahLst/>
              <a:cxnLst/>
              <a:rect l="l" t="t" r="r" b="b"/>
              <a:pathLst>
                <a:path w="653" h="3557" fill="none" extrusionOk="0">
                  <a:moveTo>
                    <a:pt x="652" y="0"/>
                  </a:moveTo>
                  <a:lnTo>
                    <a:pt x="652" y="0"/>
                  </a:lnTo>
                  <a:lnTo>
                    <a:pt x="593" y="0"/>
                  </a:lnTo>
                  <a:lnTo>
                    <a:pt x="593" y="0"/>
                  </a:lnTo>
                  <a:lnTo>
                    <a:pt x="356" y="890"/>
                  </a:lnTo>
                  <a:lnTo>
                    <a:pt x="178" y="1779"/>
                  </a:lnTo>
                  <a:lnTo>
                    <a:pt x="59" y="2668"/>
                  </a:lnTo>
                  <a:lnTo>
                    <a:pt x="0" y="3557"/>
                  </a:lnTo>
                  <a:lnTo>
                    <a:pt x="0" y="3557"/>
                  </a:lnTo>
                  <a:lnTo>
                    <a:pt x="59" y="2668"/>
                  </a:lnTo>
                  <a:lnTo>
                    <a:pt x="178" y="1779"/>
                  </a:lnTo>
                  <a:lnTo>
                    <a:pt x="356" y="890"/>
                  </a:lnTo>
                  <a:lnTo>
                    <a:pt x="593" y="0"/>
                  </a:lnTo>
                  <a:lnTo>
                    <a:pt x="593" y="0"/>
                  </a:lnTo>
                  <a:lnTo>
                    <a:pt x="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4224300" y="2142025"/>
              <a:ext cx="25" cy="1500"/>
            </a:xfrm>
            <a:custGeom>
              <a:avLst/>
              <a:gdLst/>
              <a:ahLst/>
              <a:cxnLst/>
              <a:rect l="l" t="t" r="r" b="b"/>
              <a:pathLst>
                <a:path w="1" h="60" fill="none" extrusionOk="0">
                  <a:moveTo>
                    <a:pt x="0" y="0"/>
                  </a:moveTo>
                  <a:lnTo>
                    <a:pt x="0" y="0"/>
                  </a:lnTo>
                  <a:lnTo>
                    <a:pt x="0" y="59"/>
                  </a:lnTo>
                  <a:lnTo>
                    <a:pt x="0"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4224300" y="2140525"/>
              <a:ext cx="25" cy="1525"/>
            </a:xfrm>
            <a:custGeom>
              <a:avLst/>
              <a:gdLst/>
              <a:ahLst/>
              <a:cxnLst/>
              <a:rect l="l" t="t" r="r" b="b"/>
              <a:pathLst>
                <a:path w="1" h="61" fill="none" extrusionOk="0">
                  <a:moveTo>
                    <a:pt x="0" y="1"/>
                  </a:moveTo>
                  <a:lnTo>
                    <a:pt x="0" y="1"/>
                  </a:lnTo>
                  <a:lnTo>
                    <a:pt x="0" y="60"/>
                  </a:lnTo>
                  <a:lnTo>
                    <a:pt x="0" y="6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4289500" y="2072375"/>
              <a:ext cx="10400" cy="1500"/>
            </a:xfrm>
            <a:custGeom>
              <a:avLst/>
              <a:gdLst/>
              <a:ahLst/>
              <a:cxnLst/>
              <a:rect l="l" t="t" r="r" b="b"/>
              <a:pathLst>
                <a:path w="416" h="60" fill="none" extrusionOk="0">
                  <a:moveTo>
                    <a:pt x="0" y="0"/>
                  </a:moveTo>
                  <a:lnTo>
                    <a:pt x="0" y="0"/>
                  </a:lnTo>
                  <a:lnTo>
                    <a:pt x="415" y="60"/>
                  </a:lnTo>
                  <a:lnTo>
                    <a:pt x="415" y="60"/>
                  </a:lnTo>
                  <a:lnTo>
                    <a:pt x="415" y="6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4289500" y="2072375"/>
              <a:ext cx="25" cy="25"/>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4313200" y="2042725"/>
              <a:ext cx="4475" cy="41525"/>
            </a:xfrm>
            <a:custGeom>
              <a:avLst/>
              <a:gdLst/>
              <a:ahLst/>
              <a:cxnLst/>
              <a:rect l="l" t="t" r="r" b="b"/>
              <a:pathLst>
                <a:path w="179" h="1661" fill="none" extrusionOk="0">
                  <a:moveTo>
                    <a:pt x="119" y="1"/>
                  </a:moveTo>
                  <a:lnTo>
                    <a:pt x="119" y="1"/>
                  </a:lnTo>
                  <a:lnTo>
                    <a:pt x="178" y="416"/>
                  </a:lnTo>
                  <a:lnTo>
                    <a:pt x="178" y="831"/>
                  </a:lnTo>
                  <a:lnTo>
                    <a:pt x="119" y="1246"/>
                  </a:lnTo>
                  <a:lnTo>
                    <a:pt x="0" y="1661"/>
                  </a:lnTo>
                  <a:lnTo>
                    <a:pt x="0" y="1661"/>
                  </a:lnTo>
                  <a:lnTo>
                    <a:pt x="0" y="1661"/>
                  </a:lnTo>
                  <a:lnTo>
                    <a:pt x="0" y="1661"/>
                  </a:lnTo>
                  <a:lnTo>
                    <a:pt x="119" y="1246"/>
                  </a:lnTo>
                  <a:lnTo>
                    <a:pt x="178" y="831"/>
                  </a:lnTo>
                  <a:lnTo>
                    <a:pt x="178" y="416"/>
                  </a:lnTo>
                  <a:lnTo>
                    <a:pt x="1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4316175" y="204272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4316175" y="204272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4316175" y="20412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4316175" y="20412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4316175" y="20412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4316175" y="20412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4316175" y="20397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4316175" y="20397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4316175" y="20397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4316175" y="2038300"/>
              <a:ext cx="25" cy="1500"/>
            </a:xfrm>
            <a:custGeom>
              <a:avLst/>
              <a:gdLst/>
              <a:ahLst/>
              <a:cxnLst/>
              <a:rect l="l" t="t" r="r" b="b"/>
              <a:pathLst>
                <a:path w="1" h="60" fill="none" extrusionOk="0">
                  <a:moveTo>
                    <a:pt x="0" y="0"/>
                  </a:moveTo>
                  <a:lnTo>
                    <a:pt x="0" y="0"/>
                  </a:lnTo>
                  <a:lnTo>
                    <a:pt x="0" y="59"/>
                  </a:lnTo>
                  <a:lnTo>
                    <a:pt x="0"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4316175" y="20383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4316175" y="20383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4316175" y="20383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4243550" y="2010125"/>
              <a:ext cx="1500" cy="25"/>
            </a:xfrm>
            <a:custGeom>
              <a:avLst/>
              <a:gdLst/>
              <a:ahLst/>
              <a:cxnLst/>
              <a:rect l="l" t="t" r="r" b="b"/>
              <a:pathLst>
                <a:path w="60" h="1" fill="none" extrusionOk="0">
                  <a:moveTo>
                    <a:pt x="60" y="1"/>
                  </a:moveTo>
                  <a:lnTo>
                    <a:pt x="60" y="1"/>
                  </a:lnTo>
                  <a:lnTo>
                    <a:pt x="1" y="1"/>
                  </a:lnTo>
                  <a:lnTo>
                    <a:pt x="1" y="1"/>
                  </a:lnTo>
                  <a:lnTo>
                    <a:pt x="1" y="1"/>
                  </a:lnTo>
                  <a:lnTo>
                    <a:pt x="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4245025" y="20101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4234675" y="20071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4250975" y="2005700"/>
              <a:ext cx="1500" cy="1500"/>
            </a:xfrm>
            <a:custGeom>
              <a:avLst/>
              <a:gdLst/>
              <a:ahLst/>
              <a:cxnLst/>
              <a:rect l="l" t="t" r="r" b="b"/>
              <a:pathLst>
                <a:path w="60" h="60" fill="none" extrusionOk="0">
                  <a:moveTo>
                    <a:pt x="59" y="0"/>
                  </a:moveTo>
                  <a:lnTo>
                    <a:pt x="59" y="0"/>
                  </a:lnTo>
                  <a:lnTo>
                    <a:pt x="0" y="59"/>
                  </a:lnTo>
                  <a:lnTo>
                    <a:pt x="0" y="59"/>
                  </a:lnTo>
                  <a:lnTo>
                    <a:pt x="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4219850" y="1993850"/>
              <a:ext cx="14850" cy="13350"/>
            </a:xfrm>
            <a:custGeom>
              <a:avLst/>
              <a:gdLst/>
              <a:ahLst/>
              <a:cxnLst/>
              <a:rect l="l" t="t" r="r" b="b"/>
              <a:pathLst>
                <a:path w="594" h="534" fill="none" extrusionOk="0">
                  <a:moveTo>
                    <a:pt x="0" y="0"/>
                  </a:moveTo>
                  <a:lnTo>
                    <a:pt x="0" y="0"/>
                  </a:lnTo>
                  <a:lnTo>
                    <a:pt x="237" y="356"/>
                  </a:lnTo>
                  <a:lnTo>
                    <a:pt x="593" y="533"/>
                  </a:lnTo>
                  <a:lnTo>
                    <a:pt x="593" y="533"/>
                  </a:lnTo>
                  <a:lnTo>
                    <a:pt x="237" y="35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4219850" y="1993850"/>
              <a:ext cx="25"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4219850" y="1993850"/>
              <a:ext cx="25"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4219850" y="1993850"/>
              <a:ext cx="25"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4276150" y="1976050"/>
              <a:ext cx="40050" cy="62275"/>
            </a:xfrm>
            <a:custGeom>
              <a:avLst/>
              <a:gdLst/>
              <a:ahLst/>
              <a:cxnLst/>
              <a:rect l="l" t="t" r="r" b="b"/>
              <a:pathLst>
                <a:path w="1602" h="2491" fill="none" extrusionOk="0">
                  <a:moveTo>
                    <a:pt x="1" y="1"/>
                  </a:moveTo>
                  <a:lnTo>
                    <a:pt x="1" y="1"/>
                  </a:lnTo>
                  <a:lnTo>
                    <a:pt x="1" y="1"/>
                  </a:lnTo>
                  <a:lnTo>
                    <a:pt x="1" y="1"/>
                  </a:lnTo>
                  <a:lnTo>
                    <a:pt x="297" y="238"/>
                  </a:lnTo>
                  <a:lnTo>
                    <a:pt x="593" y="475"/>
                  </a:lnTo>
                  <a:lnTo>
                    <a:pt x="1008" y="1068"/>
                  </a:lnTo>
                  <a:lnTo>
                    <a:pt x="1186" y="1423"/>
                  </a:lnTo>
                  <a:lnTo>
                    <a:pt x="1364" y="1779"/>
                  </a:lnTo>
                  <a:lnTo>
                    <a:pt x="1482" y="2075"/>
                  </a:lnTo>
                  <a:lnTo>
                    <a:pt x="1601" y="2490"/>
                  </a:lnTo>
                  <a:lnTo>
                    <a:pt x="1601" y="2490"/>
                  </a:lnTo>
                  <a:lnTo>
                    <a:pt x="1482" y="2075"/>
                  </a:lnTo>
                  <a:lnTo>
                    <a:pt x="1364" y="1779"/>
                  </a:lnTo>
                  <a:lnTo>
                    <a:pt x="1186" y="1423"/>
                  </a:lnTo>
                  <a:lnTo>
                    <a:pt x="1008" y="1068"/>
                  </a:lnTo>
                  <a:lnTo>
                    <a:pt x="593" y="475"/>
                  </a:lnTo>
                  <a:lnTo>
                    <a:pt x="297" y="23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4167975" y="1747850"/>
              <a:ext cx="37075" cy="85975"/>
            </a:xfrm>
            <a:custGeom>
              <a:avLst/>
              <a:gdLst/>
              <a:ahLst/>
              <a:cxnLst/>
              <a:rect l="l" t="t" r="r" b="b"/>
              <a:pathLst>
                <a:path w="1483" h="3439" fill="none" extrusionOk="0">
                  <a:moveTo>
                    <a:pt x="1483" y="1"/>
                  </a:moveTo>
                  <a:lnTo>
                    <a:pt x="1483" y="1"/>
                  </a:lnTo>
                  <a:lnTo>
                    <a:pt x="1305" y="238"/>
                  </a:lnTo>
                  <a:lnTo>
                    <a:pt x="1305" y="238"/>
                  </a:lnTo>
                  <a:lnTo>
                    <a:pt x="949" y="712"/>
                  </a:lnTo>
                  <a:lnTo>
                    <a:pt x="653" y="1246"/>
                  </a:lnTo>
                  <a:lnTo>
                    <a:pt x="356" y="1779"/>
                  </a:lnTo>
                  <a:lnTo>
                    <a:pt x="119" y="2312"/>
                  </a:lnTo>
                  <a:lnTo>
                    <a:pt x="119" y="2312"/>
                  </a:lnTo>
                  <a:lnTo>
                    <a:pt x="60" y="2846"/>
                  </a:lnTo>
                  <a:lnTo>
                    <a:pt x="1" y="3439"/>
                  </a:lnTo>
                  <a:lnTo>
                    <a:pt x="1" y="3439"/>
                  </a:lnTo>
                  <a:lnTo>
                    <a:pt x="60" y="2846"/>
                  </a:lnTo>
                  <a:lnTo>
                    <a:pt x="119" y="2312"/>
                  </a:lnTo>
                  <a:lnTo>
                    <a:pt x="119" y="2312"/>
                  </a:lnTo>
                  <a:lnTo>
                    <a:pt x="356" y="1779"/>
                  </a:lnTo>
                  <a:lnTo>
                    <a:pt x="653" y="1246"/>
                  </a:lnTo>
                  <a:lnTo>
                    <a:pt x="949" y="712"/>
                  </a:lnTo>
                  <a:lnTo>
                    <a:pt x="1305" y="238"/>
                  </a:lnTo>
                  <a:lnTo>
                    <a:pt x="1305" y="238"/>
                  </a:lnTo>
                  <a:lnTo>
                    <a:pt x="14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4205025" y="1746375"/>
              <a:ext cx="25" cy="1500"/>
            </a:xfrm>
            <a:custGeom>
              <a:avLst/>
              <a:gdLst/>
              <a:ahLst/>
              <a:cxnLst/>
              <a:rect l="l" t="t" r="r" b="b"/>
              <a:pathLst>
                <a:path w="1" h="60" fill="none" extrusionOk="0">
                  <a:moveTo>
                    <a:pt x="1" y="1"/>
                  </a:moveTo>
                  <a:lnTo>
                    <a:pt x="1" y="1"/>
                  </a:lnTo>
                  <a:lnTo>
                    <a:pt x="1" y="60"/>
                  </a:lnTo>
                  <a:lnTo>
                    <a:pt x="1" y="6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4205025" y="1744900"/>
              <a:ext cx="1500" cy="1500"/>
            </a:xfrm>
            <a:custGeom>
              <a:avLst/>
              <a:gdLst/>
              <a:ahLst/>
              <a:cxnLst/>
              <a:rect l="l" t="t" r="r" b="b"/>
              <a:pathLst>
                <a:path w="60" h="60" fill="none" extrusionOk="0">
                  <a:moveTo>
                    <a:pt x="60" y="0"/>
                  </a:moveTo>
                  <a:lnTo>
                    <a:pt x="60" y="0"/>
                  </a:lnTo>
                  <a:lnTo>
                    <a:pt x="1" y="60"/>
                  </a:lnTo>
                  <a:lnTo>
                    <a:pt x="1" y="60"/>
                  </a:lnTo>
                  <a:lnTo>
                    <a:pt x="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4206500" y="17449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4206500" y="1743425"/>
              <a:ext cx="1525" cy="1500"/>
            </a:xfrm>
            <a:custGeom>
              <a:avLst/>
              <a:gdLst/>
              <a:ahLst/>
              <a:cxnLst/>
              <a:rect l="l" t="t" r="r" b="b"/>
              <a:pathLst>
                <a:path w="61" h="60" fill="none" extrusionOk="0">
                  <a:moveTo>
                    <a:pt x="60" y="0"/>
                  </a:moveTo>
                  <a:lnTo>
                    <a:pt x="60" y="0"/>
                  </a:lnTo>
                  <a:lnTo>
                    <a:pt x="1" y="59"/>
                  </a:lnTo>
                  <a:lnTo>
                    <a:pt x="1" y="59"/>
                  </a:lnTo>
                  <a:lnTo>
                    <a:pt x="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4208000" y="1741925"/>
              <a:ext cx="25" cy="1525"/>
            </a:xfrm>
            <a:custGeom>
              <a:avLst/>
              <a:gdLst/>
              <a:ahLst/>
              <a:cxnLst/>
              <a:rect l="l" t="t" r="r" b="b"/>
              <a:pathLst>
                <a:path w="1" h="61" fill="none" extrusionOk="0">
                  <a:moveTo>
                    <a:pt x="0" y="1"/>
                  </a:moveTo>
                  <a:lnTo>
                    <a:pt x="0" y="1"/>
                  </a:lnTo>
                  <a:lnTo>
                    <a:pt x="0" y="60"/>
                  </a:lnTo>
                  <a:lnTo>
                    <a:pt x="0" y="6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4208000" y="1740450"/>
              <a:ext cx="1500" cy="1500"/>
            </a:xfrm>
            <a:custGeom>
              <a:avLst/>
              <a:gdLst/>
              <a:ahLst/>
              <a:cxnLst/>
              <a:rect l="l" t="t" r="r" b="b"/>
              <a:pathLst>
                <a:path w="60" h="60" fill="none" extrusionOk="0">
                  <a:moveTo>
                    <a:pt x="59" y="1"/>
                  </a:moveTo>
                  <a:lnTo>
                    <a:pt x="59" y="1"/>
                  </a:lnTo>
                  <a:lnTo>
                    <a:pt x="0" y="60"/>
                  </a:lnTo>
                  <a:lnTo>
                    <a:pt x="0" y="60"/>
                  </a:lnTo>
                  <a:lnTo>
                    <a:pt x="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4209475" y="1740450"/>
              <a:ext cx="1500" cy="25"/>
            </a:xfrm>
            <a:custGeom>
              <a:avLst/>
              <a:gdLst/>
              <a:ahLst/>
              <a:cxnLst/>
              <a:rect l="l" t="t" r="r" b="b"/>
              <a:pathLst>
                <a:path w="60" h="1" fill="none" extrusionOk="0">
                  <a:moveTo>
                    <a:pt x="60" y="1"/>
                  </a:moveTo>
                  <a:lnTo>
                    <a:pt x="60" y="1"/>
                  </a:lnTo>
                  <a:lnTo>
                    <a:pt x="0" y="1"/>
                  </a:lnTo>
                  <a:lnTo>
                    <a:pt x="0" y="1"/>
                  </a:lnTo>
                  <a:lnTo>
                    <a:pt x="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4210950" y="1615975"/>
              <a:ext cx="103750" cy="124500"/>
            </a:xfrm>
            <a:custGeom>
              <a:avLst/>
              <a:gdLst/>
              <a:ahLst/>
              <a:cxnLst/>
              <a:rect l="l" t="t" r="r" b="b"/>
              <a:pathLst>
                <a:path w="4150" h="4980" fill="none" extrusionOk="0">
                  <a:moveTo>
                    <a:pt x="4150" y="1"/>
                  </a:moveTo>
                  <a:lnTo>
                    <a:pt x="4150" y="1"/>
                  </a:lnTo>
                  <a:lnTo>
                    <a:pt x="3083" y="1186"/>
                  </a:lnTo>
                  <a:lnTo>
                    <a:pt x="2016" y="2431"/>
                  </a:lnTo>
                  <a:lnTo>
                    <a:pt x="949" y="3676"/>
                  </a:lnTo>
                  <a:lnTo>
                    <a:pt x="1" y="4980"/>
                  </a:lnTo>
                  <a:lnTo>
                    <a:pt x="1" y="4980"/>
                  </a:lnTo>
                  <a:lnTo>
                    <a:pt x="949" y="3676"/>
                  </a:lnTo>
                  <a:lnTo>
                    <a:pt x="2016" y="2431"/>
                  </a:lnTo>
                  <a:lnTo>
                    <a:pt x="3083" y="1186"/>
                  </a:lnTo>
                  <a:lnTo>
                    <a:pt x="41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4314675" y="1614500"/>
              <a:ext cx="1525" cy="1500"/>
            </a:xfrm>
            <a:custGeom>
              <a:avLst/>
              <a:gdLst/>
              <a:ahLst/>
              <a:cxnLst/>
              <a:rect l="l" t="t" r="r" b="b"/>
              <a:pathLst>
                <a:path w="61" h="60" fill="none" extrusionOk="0">
                  <a:moveTo>
                    <a:pt x="60" y="0"/>
                  </a:moveTo>
                  <a:lnTo>
                    <a:pt x="60" y="0"/>
                  </a:lnTo>
                  <a:lnTo>
                    <a:pt x="1" y="60"/>
                  </a:lnTo>
                  <a:lnTo>
                    <a:pt x="1" y="60"/>
                  </a:lnTo>
                  <a:lnTo>
                    <a:pt x="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4316175" y="16145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4316175" y="1613025"/>
              <a:ext cx="1500" cy="1500"/>
            </a:xfrm>
            <a:custGeom>
              <a:avLst/>
              <a:gdLst/>
              <a:ahLst/>
              <a:cxnLst/>
              <a:rect l="l" t="t" r="r" b="b"/>
              <a:pathLst>
                <a:path w="60" h="60" fill="none" extrusionOk="0">
                  <a:moveTo>
                    <a:pt x="59" y="0"/>
                  </a:moveTo>
                  <a:lnTo>
                    <a:pt x="59" y="0"/>
                  </a:lnTo>
                  <a:lnTo>
                    <a:pt x="0" y="59"/>
                  </a:lnTo>
                  <a:lnTo>
                    <a:pt x="0" y="59"/>
                  </a:lnTo>
                  <a:lnTo>
                    <a:pt x="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4317650" y="161302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4319125" y="1611525"/>
              <a:ext cx="25" cy="1525"/>
            </a:xfrm>
            <a:custGeom>
              <a:avLst/>
              <a:gdLst/>
              <a:ahLst/>
              <a:cxnLst/>
              <a:rect l="l" t="t" r="r" b="b"/>
              <a:pathLst>
                <a:path w="1" h="61" fill="none" extrusionOk="0">
                  <a:moveTo>
                    <a:pt x="1" y="1"/>
                  </a:moveTo>
                  <a:lnTo>
                    <a:pt x="1" y="1"/>
                  </a:lnTo>
                  <a:lnTo>
                    <a:pt x="1" y="60"/>
                  </a:lnTo>
                  <a:lnTo>
                    <a:pt x="1" y="6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4319125" y="16115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4320600" y="16100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4320600" y="16100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4322100" y="16085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4322100" y="1607100"/>
              <a:ext cx="25" cy="1500"/>
            </a:xfrm>
            <a:custGeom>
              <a:avLst/>
              <a:gdLst/>
              <a:ahLst/>
              <a:cxnLst/>
              <a:rect l="l" t="t" r="r" b="b"/>
              <a:pathLst>
                <a:path w="1" h="60" fill="none" extrusionOk="0">
                  <a:moveTo>
                    <a:pt x="0" y="0"/>
                  </a:moveTo>
                  <a:lnTo>
                    <a:pt x="0" y="0"/>
                  </a:lnTo>
                  <a:lnTo>
                    <a:pt x="0" y="59"/>
                  </a:lnTo>
                  <a:lnTo>
                    <a:pt x="0"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a:off x="4323575" y="16071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a:off x="4323575" y="1605600"/>
              <a:ext cx="25" cy="1525"/>
            </a:xfrm>
            <a:custGeom>
              <a:avLst/>
              <a:gdLst/>
              <a:ahLst/>
              <a:cxnLst/>
              <a:rect l="l" t="t" r="r" b="b"/>
              <a:pathLst>
                <a:path w="1" h="61" fill="none" extrusionOk="0">
                  <a:moveTo>
                    <a:pt x="0" y="1"/>
                  </a:moveTo>
                  <a:lnTo>
                    <a:pt x="0" y="1"/>
                  </a:lnTo>
                  <a:lnTo>
                    <a:pt x="0" y="60"/>
                  </a:lnTo>
                  <a:lnTo>
                    <a:pt x="0" y="6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4325050" y="1605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4325050" y="16041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4326525" y="16041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4326525" y="160265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4208000" y="2072375"/>
              <a:ext cx="588300" cy="444550"/>
            </a:xfrm>
            <a:custGeom>
              <a:avLst/>
              <a:gdLst/>
              <a:ahLst/>
              <a:cxnLst/>
              <a:rect l="l" t="t" r="r" b="b"/>
              <a:pathLst>
                <a:path w="23532" h="17782" extrusionOk="0">
                  <a:moveTo>
                    <a:pt x="3260" y="0"/>
                  </a:moveTo>
                  <a:lnTo>
                    <a:pt x="2904" y="60"/>
                  </a:lnTo>
                  <a:lnTo>
                    <a:pt x="2549" y="237"/>
                  </a:lnTo>
                  <a:lnTo>
                    <a:pt x="2134" y="475"/>
                  </a:lnTo>
                  <a:lnTo>
                    <a:pt x="1778" y="830"/>
                  </a:lnTo>
                  <a:lnTo>
                    <a:pt x="1482" y="1245"/>
                  </a:lnTo>
                  <a:lnTo>
                    <a:pt x="1186" y="1660"/>
                  </a:lnTo>
                  <a:lnTo>
                    <a:pt x="889" y="2193"/>
                  </a:lnTo>
                  <a:lnTo>
                    <a:pt x="652" y="2727"/>
                  </a:lnTo>
                  <a:lnTo>
                    <a:pt x="652" y="2786"/>
                  </a:lnTo>
                  <a:lnTo>
                    <a:pt x="652" y="2845"/>
                  </a:lnTo>
                  <a:lnTo>
                    <a:pt x="593" y="2845"/>
                  </a:lnTo>
                  <a:lnTo>
                    <a:pt x="356" y="3735"/>
                  </a:lnTo>
                  <a:lnTo>
                    <a:pt x="178" y="4624"/>
                  </a:lnTo>
                  <a:lnTo>
                    <a:pt x="59" y="5513"/>
                  </a:lnTo>
                  <a:lnTo>
                    <a:pt x="0" y="6402"/>
                  </a:lnTo>
                  <a:lnTo>
                    <a:pt x="59" y="7291"/>
                  </a:lnTo>
                  <a:lnTo>
                    <a:pt x="178" y="8121"/>
                  </a:lnTo>
                  <a:lnTo>
                    <a:pt x="297" y="8950"/>
                  </a:lnTo>
                  <a:lnTo>
                    <a:pt x="534" y="9780"/>
                  </a:lnTo>
                  <a:lnTo>
                    <a:pt x="830" y="10551"/>
                  </a:lnTo>
                  <a:lnTo>
                    <a:pt x="1186" y="11321"/>
                  </a:lnTo>
                  <a:lnTo>
                    <a:pt x="1541" y="12092"/>
                  </a:lnTo>
                  <a:lnTo>
                    <a:pt x="2015" y="12803"/>
                  </a:lnTo>
                  <a:lnTo>
                    <a:pt x="2490" y="13455"/>
                  </a:lnTo>
                  <a:lnTo>
                    <a:pt x="3023" y="14107"/>
                  </a:lnTo>
                  <a:lnTo>
                    <a:pt x="3616" y="14700"/>
                  </a:lnTo>
                  <a:lnTo>
                    <a:pt x="4268" y="15233"/>
                  </a:lnTo>
                  <a:lnTo>
                    <a:pt x="4920" y="15707"/>
                  </a:lnTo>
                  <a:lnTo>
                    <a:pt x="5631" y="16122"/>
                  </a:lnTo>
                  <a:lnTo>
                    <a:pt x="6342" y="16478"/>
                  </a:lnTo>
                  <a:lnTo>
                    <a:pt x="7113" y="16834"/>
                  </a:lnTo>
                  <a:lnTo>
                    <a:pt x="8061" y="17130"/>
                  </a:lnTo>
                  <a:lnTo>
                    <a:pt x="8950" y="17367"/>
                  </a:lnTo>
                  <a:lnTo>
                    <a:pt x="9958" y="17545"/>
                  </a:lnTo>
                  <a:lnTo>
                    <a:pt x="10906" y="17723"/>
                  </a:lnTo>
                  <a:lnTo>
                    <a:pt x="12151" y="17782"/>
                  </a:lnTo>
                  <a:lnTo>
                    <a:pt x="13218" y="17723"/>
                  </a:lnTo>
                  <a:lnTo>
                    <a:pt x="14285" y="17604"/>
                  </a:lnTo>
                  <a:lnTo>
                    <a:pt x="15352" y="17367"/>
                  </a:lnTo>
                  <a:lnTo>
                    <a:pt x="16419" y="17071"/>
                  </a:lnTo>
                  <a:lnTo>
                    <a:pt x="16478" y="17071"/>
                  </a:lnTo>
                  <a:lnTo>
                    <a:pt x="16537" y="17011"/>
                  </a:lnTo>
                  <a:lnTo>
                    <a:pt x="17426" y="16715"/>
                  </a:lnTo>
                  <a:lnTo>
                    <a:pt x="18256" y="16241"/>
                  </a:lnTo>
                  <a:lnTo>
                    <a:pt x="19086" y="15767"/>
                  </a:lnTo>
                  <a:lnTo>
                    <a:pt x="19856" y="15233"/>
                  </a:lnTo>
                  <a:lnTo>
                    <a:pt x="20627" y="14641"/>
                  </a:lnTo>
                  <a:lnTo>
                    <a:pt x="21338" y="14048"/>
                  </a:lnTo>
                  <a:lnTo>
                    <a:pt x="22049" y="13396"/>
                  </a:lnTo>
                  <a:lnTo>
                    <a:pt x="22701" y="12685"/>
                  </a:lnTo>
                  <a:lnTo>
                    <a:pt x="23116" y="12270"/>
                  </a:lnTo>
                  <a:lnTo>
                    <a:pt x="23353" y="12033"/>
                  </a:lnTo>
                  <a:lnTo>
                    <a:pt x="23531" y="11795"/>
                  </a:lnTo>
                  <a:lnTo>
                    <a:pt x="22701" y="12625"/>
                  </a:lnTo>
                  <a:lnTo>
                    <a:pt x="21753" y="13337"/>
                  </a:lnTo>
                  <a:lnTo>
                    <a:pt x="20805" y="13989"/>
                  </a:lnTo>
                  <a:lnTo>
                    <a:pt x="19738" y="14522"/>
                  </a:lnTo>
                  <a:lnTo>
                    <a:pt x="18908" y="14878"/>
                  </a:lnTo>
                  <a:lnTo>
                    <a:pt x="18078" y="15174"/>
                  </a:lnTo>
                  <a:lnTo>
                    <a:pt x="17248" y="15470"/>
                  </a:lnTo>
                  <a:lnTo>
                    <a:pt x="16359" y="15648"/>
                  </a:lnTo>
                  <a:lnTo>
                    <a:pt x="15411" y="15826"/>
                  </a:lnTo>
                  <a:lnTo>
                    <a:pt x="14522" y="16004"/>
                  </a:lnTo>
                  <a:lnTo>
                    <a:pt x="13633" y="16063"/>
                  </a:lnTo>
                  <a:lnTo>
                    <a:pt x="12210" y="16063"/>
                  </a:lnTo>
                  <a:lnTo>
                    <a:pt x="11321" y="16004"/>
                  </a:lnTo>
                  <a:lnTo>
                    <a:pt x="10373" y="15885"/>
                  </a:lnTo>
                  <a:lnTo>
                    <a:pt x="9484" y="15707"/>
                  </a:lnTo>
                  <a:lnTo>
                    <a:pt x="8535" y="15411"/>
                  </a:lnTo>
                  <a:lnTo>
                    <a:pt x="7765" y="15115"/>
                  </a:lnTo>
                  <a:lnTo>
                    <a:pt x="6994" y="14700"/>
                  </a:lnTo>
                  <a:lnTo>
                    <a:pt x="6224" y="14285"/>
                  </a:lnTo>
                  <a:lnTo>
                    <a:pt x="5572" y="13692"/>
                  </a:lnTo>
                  <a:lnTo>
                    <a:pt x="4920" y="13099"/>
                  </a:lnTo>
                  <a:lnTo>
                    <a:pt x="4386" y="12447"/>
                  </a:lnTo>
                  <a:lnTo>
                    <a:pt x="3971" y="11736"/>
                  </a:lnTo>
                  <a:lnTo>
                    <a:pt x="3556" y="11025"/>
                  </a:lnTo>
                  <a:lnTo>
                    <a:pt x="3260" y="10314"/>
                  </a:lnTo>
                  <a:lnTo>
                    <a:pt x="2964" y="9602"/>
                  </a:lnTo>
                  <a:lnTo>
                    <a:pt x="2727" y="8832"/>
                  </a:lnTo>
                  <a:lnTo>
                    <a:pt x="2549" y="8061"/>
                  </a:lnTo>
                  <a:lnTo>
                    <a:pt x="2430" y="7232"/>
                  </a:lnTo>
                  <a:lnTo>
                    <a:pt x="2371" y="6402"/>
                  </a:lnTo>
                  <a:lnTo>
                    <a:pt x="2371" y="5572"/>
                  </a:lnTo>
                  <a:lnTo>
                    <a:pt x="2430" y="4742"/>
                  </a:lnTo>
                  <a:lnTo>
                    <a:pt x="2490" y="3735"/>
                  </a:lnTo>
                  <a:lnTo>
                    <a:pt x="2667" y="2727"/>
                  </a:lnTo>
                  <a:lnTo>
                    <a:pt x="2845" y="1838"/>
                  </a:lnTo>
                  <a:lnTo>
                    <a:pt x="3023" y="1008"/>
                  </a:lnTo>
                  <a:lnTo>
                    <a:pt x="3260" y="415"/>
                  </a:lnTo>
                  <a:lnTo>
                    <a:pt x="3379" y="237"/>
                  </a:lnTo>
                  <a:lnTo>
                    <a:pt x="3556" y="119"/>
                  </a:lnTo>
                  <a:lnTo>
                    <a:pt x="3675" y="60"/>
                  </a:lnTo>
                  <a:lnTo>
                    <a:pt x="3260" y="0"/>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4208000" y="2072375"/>
              <a:ext cx="588300" cy="444550"/>
            </a:xfrm>
            <a:custGeom>
              <a:avLst/>
              <a:gdLst/>
              <a:ahLst/>
              <a:cxnLst/>
              <a:rect l="l" t="t" r="r" b="b"/>
              <a:pathLst>
                <a:path w="23532" h="17782" fill="none" extrusionOk="0">
                  <a:moveTo>
                    <a:pt x="3260" y="0"/>
                  </a:moveTo>
                  <a:lnTo>
                    <a:pt x="3260" y="0"/>
                  </a:lnTo>
                  <a:lnTo>
                    <a:pt x="3260" y="0"/>
                  </a:lnTo>
                  <a:lnTo>
                    <a:pt x="3260" y="0"/>
                  </a:lnTo>
                  <a:lnTo>
                    <a:pt x="2904" y="60"/>
                  </a:lnTo>
                  <a:lnTo>
                    <a:pt x="2549" y="237"/>
                  </a:lnTo>
                  <a:lnTo>
                    <a:pt x="2134" y="475"/>
                  </a:lnTo>
                  <a:lnTo>
                    <a:pt x="1778" y="830"/>
                  </a:lnTo>
                  <a:lnTo>
                    <a:pt x="1482" y="1245"/>
                  </a:lnTo>
                  <a:lnTo>
                    <a:pt x="1186" y="1660"/>
                  </a:lnTo>
                  <a:lnTo>
                    <a:pt x="889" y="2193"/>
                  </a:lnTo>
                  <a:lnTo>
                    <a:pt x="652" y="2727"/>
                  </a:lnTo>
                  <a:lnTo>
                    <a:pt x="652" y="2727"/>
                  </a:lnTo>
                  <a:lnTo>
                    <a:pt x="652" y="2786"/>
                  </a:lnTo>
                  <a:lnTo>
                    <a:pt x="652" y="2786"/>
                  </a:lnTo>
                  <a:lnTo>
                    <a:pt x="652" y="2786"/>
                  </a:lnTo>
                  <a:lnTo>
                    <a:pt x="652" y="2786"/>
                  </a:lnTo>
                  <a:lnTo>
                    <a:pt x="652" y="2845"/>
                  </a:lnTo>
                  <a:lnTo>
                    <a:pt x="652" y="2845"/>
                  </a:lnTo>
                  <a:lnTo>
                    <a:pt x="652" y="2845"/>
                  </a:lnTo>
                  <a:lnTo>
                    <a:pt x="652" y="2845"/>
                  </a:lnTo>
                  <a:lnTo>
                    <a:pt x="593" y="2845"/>
                  </a:lnTo>
                  <a:lnTo>
                    <a:pt x="593" y="2845"/>
                  </a:lnTo>
                  <a:lnTo>
                    <a:pt x="356" y="3735"/>
                  </a:lnTo>
                  <a:lnTo>
                    <a:pt x="178" y="4624"/>
                  </a:lnTo>
                  <a:lnTo>
                    <a:pt x="59" y="5513"/>
                  </a:lnTo>
                  <a:lnTo>
                    <a:pt x="0" y="6402"/>
                  </a:lnTo>
                  <a:lnTo>
                    <a:pt x="0" y="6402"/>
                  </a:lnTo>
                  <a:lnTo>
                    <a:pt x="59" y="7291"/>
                  </a:lnTo>
                  <a:lnTo>
                    <a:pt x="178" y="8121"/>
                  </a:lnTo>
                  <a:lnTo>
                    <a:pt x="297" y="8950"/>
                  </a:lnTo>
                  <a:lnTo>
                    <a:pt x="534" y="9780"/>
                  </a:lnTo>
                  <a:lnTo>
                    <a:pt x="830" y="10551"/>
                  </a:lnTo>
                  <a:lnTo>
                    <a:pt x="1186" y="11321"/>
                  </a:lnTo>
                  <a:lnTo>
                    <a:pt x="1541" y="12092"/>
                  </a:lnTo>
                  <a:lnTo>
                    <a:pt x="2015" y="12803"/>
                  </a:lnTo>
                  <a:lnTo>
                    <a:pt x="2490" y="13455"/>
                  </a:lnTo>
                  <a:lnTo>
                    <a:pt x="3023" y="14107"/>
                  </a:lnTo>
                  <a:lnTo>
                    <a:pt x="3616" y="14700"/>
                  </a:lnTo>
                  <a:lnTo>
                    <a:pt x="4268" y="15233"/>
                  </a:lnTo>
                  <a:lnTo>
                    <a:pt x="4920" y="15707"/>
                  </a:lnTo>
                  <a:lnTo>
                    <a:pt x="5631" y="16122"/>
                  </a:lnTo>
                  <a:lnTo>
                    <a:pt x="6342" y="16478"/>
                  </a:lnTo>
                  <a:lnTo>
                    <a:pt x="7113" y="16834"/>
                  </a:lnTo>
                  <a:lnTo>
                    <a:pt x="7113" y="16834"/>
                  </a:lnTo>
                  <a:lnTo>
                    <a:pt x="8061" y="17130"/>
                  </a:lnTo>
                  <a:lnTo>
                    <a:pt x="8950" y="17367"/>
                  </a:lnTo>
                  <a:lnTo>
                    <a:pt x="9958" y="17545"/>
                  </a:lnTo>
                  <a:lnTo>
                    <a:pt x="10906" y="17723"/>
                  </a:lnTo>
                  <a:lnTo>
                    <a:pt x="10906" y="17723"/>
                  </a:lnTo>
                  <a:lnTo>
                    <a:pt x="10906" y="17723"/>
                  </a:lnTo>
                  <a:lnTo>
                    <a:pt x="12151" y="17782"/>
                  </a:lnTo>
                  <a:lnTo>
                    <a:pt x="12151" y="17782"/>
                  </a:lnTo>
                  <a:lnTo>
                    <a:pt x="12151" y="17782"/>
                  </a:lnTo>
                  <a:lnTo>
                    <a:pt x="12151" y="17782"/>
                  </a:lnTo>
                  <a:lnTo>
                    <a:pt x="12151" y="17782"/>
                  </a:lnTo>
                  <a:lnTo>
                    <a:pt x="12151" y="17782"/>
                  </a:lnTo>
                  <a:lnTo>
                    <a:pt x="13218" y="17723"/>
                  </a:lnTo>
                  <a:lnTo>
                    <a:pt x="14285" y="17604"/>
                  </a:lnTo>
                  <a:lnTo>
                    <a:pt x="15352" y="17367"/>
                  </a:lnTo>
                  <a:lnTo>
                    <a:pt x="16419" y="17071"/>
                  </a:lnTo>
                  <a:lnTo>
                    <a:pt x="16419" y="17071"/>
                  </a:lnTo>
                  <a:lnTo>
                    <a:pt x="16419" y="17071"/>
                  </a:lnTo>
                  <a:lnTo>
                    <a:pt x="16419" y="17071"/>
                  </a:lnTo>
                  <a:lnTo>
                    <a:pt x="16419" y="17071"/>
                  </a:lnTo>
                  <a:lnTo>
                    <a:pt x="16419" y="17071"/>
                  </a:lnTo>
                  <a:lnTo>
                    <a:pt x="16478" y="17071"/>
                  </a:lnTo>
                  <a:lnTo>
                    <a:pt x="16478" y="17071"/>
                  </a:lnTo>
                  <a:lnTo>
                    <a:pt x="16478" y="17071"/>
                  </a:lnTo>
                  <a:lnTo>
                    <a:pt x="16478" y="17071"/>
                  </a:lnTo>
                  <a:lnTo>
                    <a:pt x="16537" y="17011"/>
                  </a:lnTo>
                  <a:lnTo>
                    <a:pt x="16537" y="17011"/>
                  </a:lnTo>
                  <a:lnTo>
                    <a:pt x="16537" y="17011"/>
                  </a:lnTo>
                  <a:lnTo>
                    <a:pt x="17426" y="16715"/>
                  </a:lnTo>
                  <a:lnTo>
                    <a:pt x="18256" y="16241"/>
                  </a:lnTo>
                  <a:lnTo>
                    <a:pt x="19086" y="15767"/>
                  </a:lnTo>
                  <a:lnTo>
                    <a:pt x="19856" y="15233"/>
                  </a:lnTo>
                  <a:lnTo>
                    <a:pt x="20627" y="14641"/>
                  </a:lnTo>
                  <a:lnTo>
                    <a:pt x="21338" y="14048"/>
                  </a:lnTo>
                  <a:lnTo>
                    <a:pt x="22049" y="13396"/>
                  </a:lnTo>
                  <a:lnTo>
                    <a:pt x="22701" y="12685"/>
                  </a:lnTo>
                  <a:lnTo>
                    <a:pt x="22701" y="12685"/>
                  </a:lnTo>
                  <a:lnTo>
                    <a:pt x="23116" y="12270"/>
                  </a:lnTo>
                  <a:lnTo>
                    <a:pt x="23353" y="12033"/>
                  </a:lnTo>
                  <a:lnTo>
                    <a:pt x="23531" y="11795"/>
                  </a:lnTo>
                  <a:lnTo>
                    <a:pt x="23531" y="11795"/>
                  </a:lnTo>
                  <a:lnTo>
                    <a:pt x="22701" y="12625"/>
                  </a:lnTo>
                  <a:lnTo>
                    <a:pt x="21753" y="13337"/>
                  </a:lnTo>
                  <a:lnTo>
                    <a:pt x="20805" y="13989"/>
                  </a:lnTo>
                  <a:lnTo>
                    <a:pt x="19738" y="14522"/>
                  </a:lnTo>
                  <a:lnTo>
                    <a:pt x="19738" y="14522"/>
                  </a:lnTo>
                  <a:lnTo>
                    <a:pt x="18908" y="14878"/>
                  </a:lnTo>
                  <a:lnTo>
                    <a:pt x="18078" y="15174"/>
                  </a:lnTo>
                  <a:lnTo>
                    <a:pt x="17248" y="15470"/>
                  </a:lnTo>
                  <a:lnTo>
                    <a:pt x="16359" y="15648"/>
                  </a:lnTo>
                  <a:lnTo>
                    <a:pt x="15411" y="15826"/>
                  </a:lnTo>
                  <a:lnTo>
                    <a:pt x="14522" y="16004"/>
                  </a:lnTo>
                  <a:lnTo>
                    <a:pt x="13633" y="16063"/>
                  </a:lnTo>
                  <a:lnTo>
                    <a:pt x="12744" y="16063"/>
                  </a:lnTo>
                  <a:lnTo>
                    <a:pt x="12744" y="16063"/>
                  </a:lnTo>
                  <a:lnTo>
                    <a:pt x="12210" y="16063"/>
                  </a:lnTo>
                  <a:lnTo>
                    <a:pt x="12210" y="16063"/>
                  </a:lnTo>
                  <a:lnTo>
                    <a:pt x="11321" y="16004"/>
                  </a:lnTo>
                  <a:lnTo>
                    <a:pt x="10373" y="15885"/>
                  </a:lnTo>
                  <a:lnTo>
                    <a:pt x="9484" y="15707"/>
                  </a:lnTo>
                  <a:lnTo>
                    <a:pt x="8535" y="15411"/>
                  </a:lnTo>
                  <a:lnTo>
                    <a:pt x="8535" y="15411"/>
                  </a:lnTo>
                  <a:lnTo>
                    <a:pt x="7765" y="15115"/>
                  </a:lnTo>
                  <a:lnTo>
                    <a:pt x="6994" y="14700"/>
                  </a:lnTo>
                  <a:lnTo>
                    <a:pt x="6224" y="14285"/>
                  </a:lnTo>
                  <a:lnTo>
                    <a:pt x="5572" y="13692"/>
                  </a:lnTo>
                  <a:lnTo>
                    <a:pt x="5572" y="13692"/>
                  </a:lnTo>
                  <a:lnTo>
                    <a:pt x="4920" y="13099"/>
                  </a:lnTo>
                  <a:lnTo>
                    <a:pt x="4386" y="12447"/>
                  </a:lnTo>
                  <a:lnTo>
                    <a:pt x="4386" y="12447"/>
                  </a:lnTo>
                  <a:lnTo>
                    <a:pt x="3971" y="11736"/>
                  </a:lnTo>
                  <a:lnTo>
                    <a:pt x="3556" y="11025"/>
                  </a:lnTo>
                  <a:lnTo>
                    <a:pt x="3556" y="11025"/>
                  </a:lnTo>
                  <a:lnTo>
                    <a:pt x="3260" y="10314"/>
                  </a:lnTo>
                  <a:lnTo>
                    <a:pt x="2964" y="9602"/>
                  </a:lnTo>
                  <a:lnTo>
                    <a:pt x="2727" y="8832"/>
                  </a:lnTo>
                  <a:lnTo>
                    <a:pt x="2549" y="8061"/>
                  </a:lnTo>
                  <a:lnTo>
                    <a:pt x="2549" y="8061"/>
                  </a:lnTo>
                  <a:lnTo>
                    <a:pt x="2430" y="7232"/>
                  </a:lnTo>
                  <a:lnTo>
                    <a:pt x="2371" y="6402"/>
                  </a:lnTo>
                  <a:lnTo>
                    <a:pt x="2371" y="5572"/>
                  </a:lnTo>
                  <a:lnTo>
                    <a:pt x="2430" y="4742"/>
                  </a:lnTo>
                  <a:lnTo>
                    <a:pt x="2430" y="4742"/>
                  </a:lnTo>
                  <a:lnTo>
                    <a:pt x="2490" y="3735"/>
                  </a:lnTo>
                  <a:lnTo>
                    <a:pt x="2667" y="2727"/>
                  </a:lnTo>
                  <a:lnTo>
                    <a:pt x="2667" y="2727"/>
                  </a:lnTo>
                  <a:lnTo>
                    <a:pt x="2845" y="1838"/>
                  </a:lnTo>
                  <a:lnTo>
                    <a:pt x="3023" y="1008"/>
                  </a:lnTo>
                  <a:lnTo>
                    <a:pt x="3023" y="1008"/>
                  </a:lnTo>
                  <a:lnTo>
                    <a:pt x="3260" y="415"/>
                  </a:lnTo>
                  <a:lnTo>
                    <a:pt x="3260" y="415"/>
                  </a:lnTo>
                  <a:lnTo>
                    <a:pt x="3379" y="237"/>
                  </a:lnTo>
                  <a:lnTo>
                    <a:pt x="3556" y="119"/>
                  </a:lnTo>
                  <a:lnTo>
                    <a:pt x="3556" y="119"/>
                  </a:lnTo>
                  <a:lnTo>
                    <a:pt x="3675" y="60"/>
                  </a:lnTo>
                  <a:lnTo>
                    <a:pt x="3675" y="60"/>
                  </a:lnTo>
                  <a:lnTo>
                    <a:pt x="3260" y="0"/>
                  </a:lnTo>
                  <a:lnTo>
                    <a:pt x="3260" y="0"/>
                  </a:lnTo>
                  <a:lnTo>
                    <a:pt x="32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4276150" y="1916775"/>
              <a:ext cx="91900" cy="188225"/>
            </a:xfrm>
            <a:custGeom>
              <a:avLst/>
              <a:gdLst/>
              <a:ahLst/>
              <a:cxnLst/>
              <a:rect l="l" t="t" r="r" b="b"/>
              <a:pathLst>
                <a:path w="3676" h="7529" extrusionOk="0">
                  <a:moveTo>
                    <a:pt x="1068" y="1"/>
                  </a:moveTo>
                  <a:lnTo>
                    <a:pt x="830" y="60"/>
                  </a:lnTo>
                  <a:lnTo>
                    <a:pt x="712" y="179"/>
                  </a:lnTo>
                  <a:lnTo>
                    <a:pt x="534" y="357"/>
                  </a:lnTo>
                  <a:lnTo>
                    <a:pt x="416" y="534"/>
                  </a:lnTo>
                  <a:lnTo>
                    <a:pt x="297" y="1008"/>
                  </a:lnTo>
                  <a:lnTo>
                    <a:pt x="178" y="1542"/>
                  </a:lnTo>
                  <a:lnTo>
                    <a:pt x="1" y="2372"/>
                  </a:lnTo>
                  <a:lnTo>
                    <a:pt x="297" y="2609"/>
                  </a:lnTo>
                  <a:lnTo>
                    <a:pt x="593" y="2846"/>
                  </a:lnTo>
                  <a:lnTo>
                    <a:pt x="1008" y="3439"/>
                  </a:lnTo>
                  <a:lnTo>
                    <a:pt x="1186" y="3794"/>
                  </a:lnTo>
                  <a:lnTo>
                    <a:pt x="1364" y="4150"/>
                  </a:lnTo>
                  <a:lnTo>
                    <a:pt x="1482" y="4446"/>
                  </a:lnTo>
                  <a:lnTo>
                    <a:pt x="1601" y="4861"/>
                  </a:lnTo>
                  <a:lnTo>
                    <a:pt x="1601" y="4920"/>
                  </a:lnTo>
                  <a:lnTo>
                    <a:pt x="1601" y="4980"/>
                  </a:lnTo>
                  <a:lnTo>
                    <a:pt x="1601" y="5039"/>
                  </a:lnTo>
                  <a:lnTo>
                    <a:pt x="1660" y="5454"/>
                  </a:lnTo>
                  <a:lnTo>
                    <a:pt x="1660" y="5869"/>
                  </a:lnTo>
                  <a:lnTo>
                    <a:pt x="1601" y="6284"/>
                  </a:lnTo>
                  <a:lnTo>
                    <a:pt x="1482" y="6699"/>
                  </a:lnTo>
                  <a:lnTo>
                    <a:pt x="1542" y="6817"/>
                  </a:lnTo>
                  <a:lnTo>
                    <a:pt x="1957" y="7291"/>
                  </a:lnTo>
                  <a:lnTo>
                    <a:pt x="2134" y="7410"/>
                  </a:lnTo>
                  <a:lnTo>
                    <a:pt x="2312" y="7528"/>
                  </a:lnTo>
                  <a:lnTo>
                    <a:pt x="2609" y="7528"/>
                  </a:lnTo>
                  <a:lnTo>
                    <a:pt x="2727" y="7469"/>
                  </a:lnTo>
                  <a:lnTo>
                    <a:pt x="3024" y="7291"/>
                  </a:lnTo>
                  <a:lnTo>
                    <a:pt x="3201" y="6995"/>
                  </a:lnTo>
                  <a:lnTo>
                    <a:pt x="3379" y="6699"/>
                  </a:lnTo>
                  <a:lnTo>
                    <a:pt x="3557" y="6284"/>
                  </a:lnTo>
                  <a:lnTo>
                    <a:pt x="3616" y="5869"/>
                  </a:lnTo>
                  <a:lnTo>
                    <a:pt x="3676" y="5395"/>
                  </a:lnTo>
                  <a:lnTo>
                    <a:pt x="3676" y="4920"/>
                  </a:lnTo>
                  <a:lnTo>
                    <a:pt x="3616" y="4446"/>
                  </a:lnTo>
                  <a:lnTo>
                    <a:pt x="3557" y="3972"/>
                  </a:lnTo>
                  <a:lnTo>
                    <a:pt x="3320" y="2964"/>
                  </a:lnTo>
                  <a:lnTo>
                    <a:pt x="3201" y="2490"/>
                  </a:lnTo>
                  <a:lnTo>
                    <a:pt x="2964" y="1898"/>
                  </a:lnTo>
                  <a:lnTo>
                    <a:pt x="2490" y="1008"/>
                  </a:lnTo>
                  <a:lnTo>
                    <a:pt x="2253" y="594"/>
                  </a:lnTo>
                  <a:lnTo>
                    <a:pt x="1897" y="297"/>
                  </a:lnTo>
                  <a:lnTo>
                    <a:pt x="1601" y="60"/>
                  </a:lnTo>
                  <a:lnTo>
                    <a:pt x="1364" y="1"/>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4276150" y="1916775"/>
              <a:ext cx="91900" cy="188225"/>
            </a:xfrm>
            <a:custGeom>
              <a:avLst/>
              <a:gdLst/>
              <a:ahLst/>
              <a:cxnLst/>
              <a:rect l="l" t="t" r="r" b="b"/>
              <a:pathLst>
                <a:path w="3676" h="7529" fill="none" extrusionOk="0">
                  <a:moveTo>
                    <a:pt x="1186" y="1"/>
                  </a:moveTo>
                  <a:lnTo>
                    <a:pt x="1186" y="1"/>
                  </a:lnTo>
                  <a:lnTo>
                    <a:pt x="1068" y="1"/>
                  </a:lnTo>
                  <a:lnTo>
                    <a:pt x="1068" y="1"/>
                  </a:lnTo>
                  <a:lnTo>
                    <a:pt x="830" y="60"/>
                  </a:lnTo>
                  <a:lnTo>
                    <a:pt x="712" y="179"/>
                  </a:lnTo>
                  <a:lnTo>
                    <a:pt x="534" y="357"/>
                  </a:lnTo>
                  <a:lnTo>
                    <a:pt x="416" y="534"/>
                  </a:lnTo>
                  <a:lnTo>
                    <a:pt x="416" y="534"/>
                  </a:lnTo>
                  <a:lnTo>
                    <a:pt x="297" y="1008"/>
                  </a:lnTo>
                  <a:lnTo>
                    <a:pt x="178" y="1542"/>
                  </a:lnTo>
                  <a:lnTo>
                    <a:pt x="178" y="1542"/>
                  </a:lnTo>
                  <a:lnTo>
                    <a:pt x="1" y="2372"/>
                  </a:lnTo>
                  <a:lnTo>
                    <a:pt x="1" y="2372"/>
                  </a:lnTo>
                  <a:lnTo>
                    <a:pt x="297" y="2609"/>
                  </a:lnTo>
                  <a:lnTo>
                    <a:pt x="593" y="2846"/>
                  </a:lnTo>
                  <a:lnTo>
                    <a:pt x="1008" y="3439"/>
                  </a:lnTo>
                  <a:lnTo>
                    <a:pt x="1186" y="3794"/>
                  </a:lnTo>
                  <a:lnTo>
                    <a:pt x="1364" y="4150"/>
                  </a:lnTo>
                  <a:lnTo>
                    <a:pt x="1482" y="4446"/>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861"/>
                  </a:lnTo>
                  <a:lnTo>
                    <a:pt x="1601" y="4920"/>
                  </a:lnTo>
                  <a:lnTo>
                    <a:pt x="1601" y="4920"/>
                  </a:lnTo>
                  <a:lnTo>
                    <a:pt x="1601" y="4920"/>
                  </a:lnTo>
                  <a:lnTo>
                    <a:pt x="1601" y="4920"/>
                  </a:lnTo>
                  <a:lnTo>
                    <a:pt x="1601" y="4920"/>
                  </a:lnTo>
                  <a:lnTo>
                    <a:pt x="1601" y="4920"/>
                  </a:lnTo>
                  <a:lnTo>
                    <a:pt x="1601" y="4920"/>
                  </a:lnTo>
                  <a:lnTo>
                    <a:pt x="1601" y="4920"/>
                  </a:lnTo>
                  <a:lnTo>
                    <a:pt x="1601" y="4920"/>
                  </a:lnTo>
                  <a:lnTo>
                    <a:pt x="1601" y="4920"/>
                  </a:lnTo>
                  <a:lnTo>
                    <a:pt x="1601" y="4920"/>
                  </a:lnTo>
                  <a:lnTo>
                    <a:pt x="1601" y="4920"/>
                  </a:lnTo>
                  <a:lnTo>
                    <a:pt x="1601" y="4920"/>
                  </a:lnTo>
                  <a:lnTo>
                    <a:pt x="1601" y="492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4980"/>
                  </a:lnTo>
                  <a:lnTo>
                    <a:pt x="1601" y="5039"/>
                  </a:lnTo>
                  <a:lnTo>
                    <a:pt x="1601" y="5039"/>
                  </a:lnTo>
                  <a:lnTo>
                    <a:pt x="1601" y="5039"/>
                  </a:lnTo>
                  <a:lnTo>
                    <a:pt x="1601" y="5039"/>
                  </a:lnTo>
                  <a:lnTo>
                    <a:pt x="1601" y="5039"/>
                  </a:lnTo>
                  <a:lnTo>
                    <a:pt x="1601" y="5039"/>
                  </a:lnTo>
                  <a:lnTo>
                    <a:pt x="1601" y="5039"/>
                  </a:lnTo>
                  <a:lnTo>
                    <a:pt x="1601" y="5039"/>
                  </a:lnTo>
                  <a:lnTo>
                    <a:pt x="1601" y="5039"/>
                  </a:lnTo>
                  <a:lnTo>
                    <a:pt x="1601" y="5039"/>
                  </a:lnTo>
                  <a:lnTo>
                    <a:pt x="1601" y="5039"/>
                  </a:lnTo>
                  <a:lnTo>
                    <a:pt x="1601" y="5039"/>
                  </a:lnTo>
                  <a:lnTo>
                    <a:pt x="1660" y="5454"/>
                  </a:lnTo>
                  <a:lnTo>
                    <a:pt x="1660" y="5869"/>
                  </a:lnTo>
                  <a:lnTo>
                    <a:pt x="1601" y="6284"/>
                  </a:lnTo>
                  <a:lnTo>
                    <a:pt x="1482" y="6699"/>
                  </a:lnTo>
                  <a:lnTo>
                    <a:pt x="1482" y="6699"/>
                  </a:lnTo>
                  <a:lnTo>
                    <a:pt x="1542" y="6817"/>
                  </a:lnTo>
                  <a:lnTo>
                    <a:pt x="1542" y="6817"/>
                  </a:lnTo>
                  <a:lnTo>
                    <a:pt x="1957" y="7291"/>
                  </a:lnTo>
                  <a:lnTo>
                    <a:pt x="1957" y="7291"/>
                  </a:lnTo>
                  <a:lnTo>
                    <a:pt x="2134" y="7410"/>
                  </a:lnTo>
                  <a:lnTo>
                    <a:pt x="2312" y="7528"/>
                  </a:lnTo>
                  <a:lnTo>
                    <a:pt x="2312" y="7528"/>
                  </a:lnTo>
                  <a:lnTo>
                    <a:pt x="2431" y="7528"/>
                  </a:lnTo>
                  <a:lnTo>
                    <a:pt x="2431" y="7528"/>
                  </a:lnTo>
                  <a:lnTo>
                    <a:pt x="2609" y="7528"/>
                  </a:lnTo>
                  <a:lnTo>
                    <a:pt x="2727" y="7469"/>
                  </a:lnTo>
                  <a:lnTo>
                    <a:pt x="3024" y="7291"/>
                  </a:lnTo>
                  <a:lnTo>
                    <a:pt x="3201" y="6995"/>
                  </a:lnTo>
                  <a:lnTo>
                    <a:pt x="3379" y="6699"/>
                  </a:lnTo>
                  <a:lnTo>
                    <a:pt x="3379" y="6699"/>
                  </a:lnTo>
                  <a:lnTo>
                    <a:pt x="3557" y="6284"/>
                  </a:lnTo>
                  <a:lnTo>
                    <a:pt x="3616" y="5869"/>
                  </a:lnTo>
                  <a:lnTo>
                    <a:pt x="3676" y="5395"/>
                  </a:lnTo>
                  <a:lnTo>
                    <a:pt x="3676" y="4920"/>
                  </a:lnTo>
                  <a:lnTo>
                    <a:pt x="3676" y="4920"/>
                  </a:lnTo>
                  <a:lnTo>
                    <a:pt x="3616" y="4446"/>
                  </a:lnTo>
                  <a:lnTo>
                    <a:pt x="3557" y="3972"/>
                  </a:lnTo>
                  <a:lnTo>
                    <a:pt x="3320" y="2964"/>
                  </a:lnTo>
                  <a:lnTo>
                    <a:pt x="3320" y="2964"/>
                  </a:lnTo>
                  <a:lnTo>
                    <a:pt x="3201" y="2490"/>
                  </a:lnTo>
                  <a:lnTo>
                    <a:pt x="3201" y="2490"/>
                  </a:lnTo>
                  <a:lnTo>
                    <a:pt x="2964" y="1898"/>
                  </a:lnTo>
                  <a:lnTo>
                    <a:pt x="2964" y="1898"/>
                  </a:lnTo>
                  <a:lnTo>
                    <a:pt x="2490" y="1008"/>
                  </a:lnTo>
                  <a:lnTo>
                    <a:pt x="2253" y="594"/>
                  </a:lnTo>
                  <a:lnTo>
                    <a:pt x="1897" y="297"/>
                  </a:lnTo>
                  <a:lnTo>
                    <a:pt x="1897" y="297"/>
                  </a:lnTo>
                  <a:lnTo>
                    <a:pt x="1601" y="60"/>
                  </a:lnTo>
                  <a:lnTo>
                    <a:pt x="1364" y="1"/>
                  </a:lnTo>
                  <a:lnTo>
                    <a:pt x="11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4167975" y="1553750"/>
              <a:ext cx="211925" cy="456400"/>
            </a:xfrm>
            <a:custGeom>
              <a:avLst/>
              <a:gdLst/>
              <a:ahLst/>
              <a:cxnLst/>
              <a:rect l="l" t="t" r="r" b="b"/>
              <a:pathLst>
                <a:path w="8477" h="18256" extrusionOk="0">
                  <a:moveTo>
                    <a:pt x="8240" y="0"/>
                  </a:moveTo>
                  <a:lnTo>
                    <a:pt x="6343" y="1956"/>
                  </a:lnTo>
                  <a:lnTo>
                    <a:pt x="6343" y="2016"/>
                  </a:lnTo>
                  <a:lnTo>
                    <a:pt x="6284" y="2016"/>
                  </a:lnTo>
                  <a:lnTo>
                    <a:pt x="6284" y="2075"/>
                  </a:lnTo>
                  <a:lnTo>
                    <a:pt x="6224" y="2075"/>
                  </a:lnTo>
                  <a:lnTo>
                    <a:pt x="6224" y="2134"/>
                  </a:lnTo>
                  <a:lnTo>
                    <a:pt x="6165" y="2134"/>
                  </a:lnTo>
                  <a:lnTo>
                    <a:pt x="6165" y="2193"/>
                  </a:lnTo>
                  <a:lnTo>
                    <a:pt x="6106" y="2253"/>
                  </a:lnTo>
                  <a:lnTo>
                    <a:pt x="6047" y="2312"/>
                  </a:lnTo>
                  <a:lnTo>
                    <a:pt x="6047" y="2371"/>
                  </a:lnTo>
                  <a:lnTo>
                    <a:pt x="5987" y="2371"/>
                  </a:lnTo>
                  <a:lnTo>
                    <a:pt x="5928" y="2430"/>
                  </a:lnTo>
                  <a:lnTo>
                    <a:pt x="5869" y="2490"/>
                  </a:lnTo>
                  <a:lnTo>
                    <a:pt x="4802" y="3675"/>
                  </a:lnTo>
                  <a:lnTo>
                    <a:pt x="3735" y="4920"/>
                  </a:lnTo>
                  <a:lnTo>
                    <a:pt x="2668" y="6165"/>
                  </a:lnTo>
                  <a:lnTo>
                    <a:pt x="1720" y="7469"/>
                  </a:lnTo>
                  <a:lnTo>
                    <a:pt x="1660" y="7469"/>
                  </a:lnTo>
                  <a:lnTo>
                    <a:pt x="1601" y="7528"/>
                  </a:lnTo>
                  <a:lnTo>
                    <a:pt x="1601" y="7587"/>
                  </a:lnTo>
                  <a:lnTo>
                    <a:pt x="1542" y="7646"/>
                  </a:lnTo>
                  <a:lnTo>
                    <a:pt x="1483" y="7706"/>
                  </a:lnTo>
                  <a:lnTo>
                    <a:pt x="1483" y="7765"/>
                  </a:lnTo>
                  <a:lnTo>
                    <a:pt x="1305" y="8002"/>
                  </a:lnTo>
                  <a:lnTo>
                    <a:pt x="949" y="8476"/>
                  </a:lnTo>
                  <a:lnTo>
                    <a:pt x="653" y="9010"/>
                  </a:lnTo>
                  <a:lnTo>
                    <a:pt x="356" y="9543"/>
                  </a:lnTo>
                  <a:lnTo>
                    <a:pt x="119" y="10076"/>
                  </a:lnTo>
                  <a:lnTo>
                    <a:pt x="60" y="10610"/>
                  </a:lnTo>
                  <a:lnTo>
                    <a:pt x="1" y="11203"/>
                  </a:lnTo>
                  <a:lnTo>
                    <a:pt x="60" y="11973"/>
                  </a:lnTo>
                  <a:lnTo>
                    <a:pt x="179" y="12684"/>
                  </a:lnTo>
                  <a:lnTo>
                    <a:pt x="534" y="13929"/>
                  </a:lnTo>
                  <a:lnTo>
                    <a:pt x="1008" y="15115"/>
                  </a:lnTo>
                  <a:lnTo>
                    <a:pt x="2075" y="17604"/>
                  </a:lnTo>
                  <a:lnTo>
                    <a:pt x="2312" y="17960"/>
                  </a:lnTo>
                  <a:lnTo>
                    <a:pt x="2668" y="18137"/>
                  </a:lnTo>
                  <a:lnTo>
                    <a:pt x="2846" y="18197"/>
                  </a:lnTo>
                  <a:lnTo>
                    <a:pt x="3024" y="18256"/>
                  </a:lnTo>
                  <a:lnTo>
                    <a:pt x="3083" y="18256"/>
                  </a:lnTo>
                  <a:lnTo>
                    <a:pt x="3320" y="18137"/>
                  </a:lnTo>
                  <a:lnTo>
                    <a:pt x="3379" y="18078"/>
                  </a:lnTo>
                  <a:lnTo>
                    <a:pt x="4031" y="17485"/>
                  </a:lnTo>
                  <a:lnTo>
                    <a:pt x="4150" y="17367"/>
                  </a:lnTo>
                  <a:lnTo>
                    <a:pt x="4209" y="17189"/>
                  </a:lnTo>
                  <a:lnTo>
                    <a:pt x="4150" y="17248"/>
                  </a:lnTo>
                  <a:lnTo>
                    <a:pt x="4091" y="17189"/>
                  </a:lnTo>
                  <a:lnTo>
                    <a:pt x="3557" y="16359"/>
                  </a:lnTo>
                  <a:lnTo>
                    <a:pt x="3083" y="15529"/>
                  </a:lnTo>
                  <a:lnTo>
                    <a:pt x="2609" y="14640"/>
                  </a:lnTo>
                  <a:lnTo>
                    <a:pt x="2253" y="13751"/>
                  </a:lnTo>
                  <a:lnTo>
                    <a:pt x="1898" y="12803"/>
                  </a:lnTo>
                  <a:lnTo>
                    <a:pt x="1601" y="11914"/>
                  </a:lnTo>
                  <a:lnTo>
                    <a:pt x="1483" y="11440"/>
                  </a:lnTo>
                  <a:lnTo>
                    <a:pt x="1423" y="10906"/>
                  </a:lnTo>
                  <a:lnTo>
                    <a:pt x="1364" y="10432"/>
                  </a:lnTo>
                  <a:lnTo>
                    <a:pt x="1364" y="9958"/>
                  </a:lnTo>
                  <a:lnTo>
                    <a:pt x="1483" y="9484"/>
                  </a:lnTo>
                  <a:lnTo>
                    <a:pt x="1660" y="9010"/>
                  </a:lnTo>
                  <a:lnTo>
                    <a:pt x="1898" y="8595"/>
                  </a:lnTo>
                  <a:lnTo>
                    <a:pt x="2194" y="8180"/>
                  </a:lnTo>
                  <a:lnTo>
                    <a:pt x="2846" y="7350"/>
                  </a:lnTo>
                  <a:lnTo>
                    <a:pt x="3557" y="6579"/>
                  </a:lnTo>
                  <a:lnTo>
                    <a:pt x="6461" y="3201"/>
                  </a:lnTo>
                  <a:lnTo>
                    <a:pt x="8477" y="889"/>
                  </a:lnTo>
                  <a:lnTo>
                    <a:pt x="8240" y="0"/>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4167975" y="1553750"/>
              <a:ext cx="211925" cy="456400"/>
            </a:xfrm>
            <a:custGeom>
              <a:avLst/>
              <a:gdLst/>
              <a:ahLst/>
              <a:cxnLst/>
              <a:rect l="l" t="t" r="r" b="b"/>
              <a:pathLst>
                <a:path w="8477" h="18256" fill="none" extrusionOk="0">
                  <a:moveTo>
                    <a:pt x="8240" y="0"/>
                  </a:moveTo>
                  <a:lnTo>
                    <a:pt x="8240" y="0"/>
                  </a:lnTo>
                  <a:lnTo>
                    <a:pt x="6343" y="1956"/>
                  </a:lnTo>
                  <a:lnTo>
                    <a:pt x="6343" y="1956"/>
                  </a:lnTo>
                  <a:lnTo>
                    <a:pt x="6343" y="1956"/>
                  </a:lnTo>
                  <a:lnTo>
                    <a:pt x="6343" y="1956"/>
                  </a:lnTo>
                  <a:lnTo>
                    <a:pt x="6343" y="2016"/>
                  </a:lnTo>
                  <a:lnTo>
                    <a:pt x="6343" y="2016"/>
                  </a:lnTo>
                  <a:lnTo>
                    <a:pt x="6343" y="2016"/>
                  </a:lnTo>
                  <a:lnTo>
                    <a:pt x="6343" y="2016"/>
                  </a:lnTo>
                  <a:lnTo>
                    <a:pt x="6284" y="2016"/>
                  </a:lnTo>
                  <a:lnTo>
                    <a:pt x="6284" y="2016"/>
                  </a:lnTo>
                  <a:lnTo>
                    <a:pt x="6284" y="2016"/>
                  </a:lnTo>
                  <a:lnTo>
                    <a:pt x="6284" y="2016"/>
                  </a:lnTo>
                  <a:lnTo>
                    <a:pt x="6284" y="2075"/>
                  </a:lnTo>
                  <a:lnTo>
                    <a:pt x="6284" y="2075"/>
                  </a:lnTo>
                  <a:lnTo>
                    <a:pt x="6284" y="2075"/>
                  </a:lnTo>
                  <a:lnTo>
                    <a:pt x="6284" y="2075"/>
                  </a:lnTo>
                  <a:lnTo>
                    <a:pt x="6224" y="2075"/>
                  </a:lnTo>
                  <a:lnTo>
                    <a:pt x="6224" y="2075"/>
                  </a:lnTo>
                  <a:lnTo>
                    <a:pt x="6224" y="2134"/>
                  </a:lnTo>
                  <a:lnTo>
                    <a:pt x="6224" y="2134"/>
                  </a:lnTo>
                  <a:lnTo>
                    <a:pt x="6224" y="2134"/>
                  </a:lnTo>
                  <a:lnTo>
                    <a:pt x="6224" y="2134"/>
                  </a:lnTo>
                  <a:lnTo>
                    <a:pt x="6224" y="2134"/>
                  </a:lnTo>
                  <a:lnTo>
                    <a:pt x="6224" y="2134"/>
                  </a:lnTo>
                  <a:lnTo>
                    <a:pt x="6165" y="2134"/>
                  </a:lnTo>
                  <a:lnTo>
                    <a:pt x="6165" y="2134"/>
                  </a:lnTo>
                  <a:lnTo>
                    <a:pt x="6165" y="2193"/>
                  </a:lnTo>
                  <a:lnTo>
                    <a:pt x="6165" y="2193"/>
                  </a:lnTo>
                  <a:lnTo>
                    <a:pt x="6165" y="2193"/>
                  </a:lnTo>
                  <a:lnTo>
                    <a:pt x="6165" y="2193"/>
                  </a:lnTo>
                  <a:lnTo>
                    <a:pt x="6165" y="2193"/>
                  </a:lnTo>
                  <a:lnTo>
                    <a:pt x="6165" y="2193"/>
                  </a:lnTo>
                  <a:lnTo>
                    <a:pt x="6106" y="2253"/>
                  </a:lnTo>
                  <a:lnTo>
                    <a:pt x="6106" y="2253"/>
                  </a:lnTo>
                  <a:lnTo>
                    <a:pt x="6106" y="2253"/>
                  </a:lnTo>
                  <a:lnTo>
                    <a:pt x="6106" y="2253"/>
                  </a:lnTo>
                  <a:lnTo>
                    <a:pt x="6106" y="2253"/>
                  </a:lnTo>
                  <a:lnTo>
                    <a:pt x="6106" y="2253"/>
                  </a:lnTo>
                  <a:lnTo>
                    <a:pt x="6106" y="2253"/>
                  </a:lnTo>
                  <a:lnTo>
                    <a:pt x="6106" y="2253"/>
                  </a:lnTo>
                  <a:lnTo>
                    <a:pt x="6047" y="2312"/>
                  </a:lnTo>
                  <a:lnTo>
                    <a:pt x="6047" y="2312"/>
                  </a:lnTo>
                  <a:lnTo>
                    <a:pt x="6047" y="2312"/>
                  </a:lnTo>
                  <a:lnTo>
                    <a:pt x="6047" y="2312"/>
                  </a:lnTo>
                  <a:lnTo>
                    <a:pt x="6047" y="2312"/>
                  </a:lnTo>
                  <a:lnTo>
                    <a:pt x="6047" y="2312"/>
                  </a:lnTo>
                  <a:lnTo>
                    <a:pt x="6047" y="2371"/>
                  </a:lnTo>
                  <a:lnTo>
                    <a:pt x="6047" y="2371"/>
                  </a:lnTo>
                  <a:lnTo>
                    <a:pt x="5987" y="2371"/>
                  </a:lnTo>
                  <a:lnTo>
                    <a:pt x="5987" y="2371"/>
                  </a:lnTo>
                  <a:lnTo>
                    <a:pt x="5987" y="2371"/>
                  </a:lnTo>
                  <a:lnTo>
                    <a:pt x="5987" y="2371"/>
                  </a:lnTo>
                  <a:lnTo>
                    <a:pt x="5987" y="2371"/>
                  </a:lnTo>
                  <a:lnTo>
                    <a:pt x="5987" y="2371"/>
                  </a:lnTo>
                  <a:lnTo>
                    <a:pt x="5928" y="2430"/>
                  </a:lnTo>
                  <a:lnTo>
                    <a:pt x="5928" y="2430"/>
                  </a:lnTo>
                  <a:lnTo>
                    <a:pt x="5928" y="2430"/>
                  </a:lnTo>
                  <a:lnTo>
                    <a:pt x="5928" y="2430"/>
                  </a:lnTo>
                  <a:lnTo>
                    <a:pt x="5928" y="2430"/>
                  </a:lnTo>
                  <a:lnTo>
                    <a:pt x="5928" y="2430"/>
                  </a:lnTo>
                  <a:lnTo>
                    <a:pt x="5928" y="2430"/>
                  </a:lnTo>
                  <a:lnTo>
                    <a:pt x="5928" y="2430"/>
                  </a:lnTo>
                  <a:lnTo>
                    <a:pt x="5869" y="2490"/>
                  </a:lnTo>
                  <a:lnTo>
                    <a:pt x="5869" y="2490"/>
                  </a:lnTo>
                  <a:lnTo>
                    <a:pt x="5869" y="2490"/>
                  </a:lnTo>
                  <a:lnTo>
                    <a:pt x="5869" y="2490"/>
                  </a:lnTo>
                  <a:lnTo>
                    <a:pt x="4802" y="3675"/>
                  </a:lnTo>
                  <a:lnTo>
                    <a:pt x="3735" y="4920"/>
                  </a:lnTo>
                  <a:lnTo>
                    <a:pt x="2668" y="6165"/>
                  </a:lnTo>
                  <a:lnTo>
                    <a:pt x="1720" y="7469"/>
                  </a:lnTo>
                  <a:lnTo>
                    <a:pt x="1720" y="7469"/>
                  </a:lnTo>
                  <a:lnTo>
                    <a:pt x="1720" y="7469"/>
                  </a:lnTo>
                  <a:lnTo>
                    <a:pt x="1660" y="7469"/>
                  </a:lnTo>
                  <a:lnTo>
                    <a:pt x="1660" y="7469"/>
                  </a:lnTo>
                  <a:lnTo>
                    <a:pt x="1660" y="7469"/>
                  </a:lnTo>
                  <a:lnTo>
                    <a:pt x="1660" y="7469"/>
                  </a:lnTo>
                  <a:lnTo>
                    <a:pt x="1601" y="7528"/>
                  </a:lnTo>
                  <a:lnTo>
                    <a:pt x="1601" y="7528"/>
                  </a:lnTo>
                  <a:lnTo>
                    <a:pt x="1601" y="7528"/>
                  </a:lnTo>
                  <a:lnTo>
                    <a:pt x="1601" y="7528"/>
                  </a:lnTo>
                  <a:lnTo>
                    <a:pt x="1601" y="7587"/>
                  </a:lnTo>
                  <a:lnTo>
                    <a:pt x="1601" y="7587"/>
                  </a:lnTo>
                  <a:lnTo>
                    <a:pt x="1601" y="7587"/>
                  </a:lnTo>
                  <a:lnTo>
                    <a:pt x="1601" y="7587"/>
                  </a:lnTo>
                  <a:lnTo>
                    <a:pt x="1542" y="7646"/>
                  </a:lnTo>
                  <a:lnTo>
                    <a:pt x="1542" y="7646"/>
                  </a:lnTo>
                  <a:lnTo>
                    <a:pt x="1542" y="7646"/>
                  </a:lnTo>
                  <a:lnTo>
                    <a:pt x="1542" y="7646"/>
                  </a:lnTo>
                  <a:lnTo>
                    <a:pt x="1542" y="7646"/>
                  </a:lnTo>
                  <a:lnTo>
                    <a:pt x="1542" y="7646"/>
                  </a:lnTo>
                  <a:lnTo>
                    <a:pt x="1542" y="7646"/>
                  </a:lnTo>
                  <a:lnTo>
                    <a:pt x="1542" y="7646"/>
                  </a:lnTo>
                  <a:lnTo>
                    <a:pt x="1483" y="7706"/>
                  </a:lnTo>
                  <a:lnTo>
                    <a:pt x="1483" y="7706"/>
                  </a:lnTo>
                  <a:lnTo>
                    <a:pt x="1483" y="7706"/>
                  </a:lnTo>
                  <a:lnTo>
                    <a:pt x="1483" y="7706"/>
                  </a:lnTo>
                  <a:lnTo>
                    <a:pt x="1483" y="7765"/>
                  </a:lnTo>
                  <a:lnTo>
                    <a:pt x="1483" y="7765"/>
                  </a:lnTo>
                  <a:lnTo>
                    <a:pt x="1483" y="7765"/>
                  </a:lnTo>
                  <a:lnTo>
                    <a:pt x="1483" y="7765"/>
                  </a:lnTo>
                  <a:lnTo>
                    <a:pt x="1305" y="8002"/>
                  </a:lnTo>
                  <a:lnTo>
                    <a:pt x="1305" y="8002"/>
                  </a:lnTo>
                  <a:lnTo>
                    <a:pt x="949" y="8476"/>
                  </a:lnTo>
                  <a:lnTo>
                    <a:pt x="653" y="9010"/>
                  </a:lnTo>
                  <a:lnTo>
                    <a:pt x="356" y="9543"/>
                  </a:lnTo>
                  <a:lnTo>
                    <a:pt x="119" y="10076"/>
                  </a:lnTo>
                  <a:lnTo>
                    <a:pt x="119" y="10076"/>
                  </a:lnTo>
                  <a:lnTo>
                    <a:pt x="60" y="10610"/>
                  </a:lnTo>
                  <a:lnTo>
                    <a:pt x="1" y="11203"/>
                  </a:lnTo>
                  <a:lnTo>
                    <a:pt x="1" y="11203"/>
                  </a:lnTo>
                  <a:lnTo>
                    <a:pt x="60" y="11973"/>
                  </a:lnTo>
                  <a:lnTo>
                    <a:pt x="179" y="12684"/>
                  </a:lnTo>
                  <a:lnTo>
                    <a:pt x="179" y="12684"/>
                  </a:lnTo>
                  <a:lnTo>
                    <a:pt x="534" y="13929"/>
                  </a:lnTo>
                  <a:lnTo>
                    <a:pt x="1008" y="15115"/>
                  </a:lnTo>
                  <a:lnTo>
                    <a:pt x="1008" y="15115"/>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075" y="17604"/>
                  </a:lnTo>
                  <a:lnTo>
                    <a:pt x="2312" y="17960"/>
                  </a:lnTo>
                  <a:lnTo>
                    <a:pt x="2668" y="18137"/>
                  </a:lnTo>
                  <a:lnTo>
                    <a:pt x="2668" y="18137"/>
                  </a:lnTo>
                  <a:lnTo>
                    <a:pt x="2668" y="18137"/>
                  </a:lnTo>
                  <a:lnTo>
                    <a:pt x="2668" y="18137"/>
                  </a:lnTo>
                  <a:lnTo>
                    <a:pt x="2668" y="18137"/>
                  </a:lnTo>
                  <a:lnTo>
                    <a:pt x="2668" y="18137"/>
                  </a:lnTo>
                  <a:lnTo>
                    <a:pt x="2846" y="18197"/>
                  </a:lnTo>
                  <a:lnTo>
                    <a:pt x="3024" y="18256"/>
                  </a:lnTo>
                  <a:lnTo>
                    <a:pt x="3024" y="18256"/>
                  </a:lnTo>
                  <a:lnTo>
                    <a:pt x="3083" y="18256"/>
                  </a:lnTo>
                  <a:lnTo>
                    <a:pt x="3083" y="18256"/>
                  </a:lnTo>
                  <a:lnTo>
                    <a:pt x="3083" y="18256"/>
                  </a:lnTo>
                  <a:lnTo>
                    <a:pt x="3083" y="18256"/>
                  </a:lnTo>
                  <a:lnTo>
                    <a:pt x="3083" y="18256"/>
                  </a:lnTo>
                  <a:lnTo>
                    <a:pt x="3083" y="18256"/>
                  </a:lnTo>
                  <a:lnTo>
                    <a:pt x="3320" y="18137"/>
                  </a:lnTo>
                  <a:lnTo>
                    <a:pt x="3320" y="18137"/>
                  </a:lnTo>
                  <a:lnTo>
                    <a:pt x="3379" y="18078"/>
                  </a:lnTo>
                  <a:lnTo>
                    <a:pt x="3379" y="18078"/>
                  </a:lnTo>
                  <a:lnTo>
                    <a:pt x="3379" y="18078"/>
                  </a:lnTo>
                  <a:lnTo>
                    <a:pt x="4031" y="17485"/>
                  </a:lnTo>
                  <a:lnTo>
                    <a:pt x="4031" y="17485"/>
                  </a:lnTo>
                  <a:lnTo>
                    <a:pt x="4150" y="17367"/>
                  </a:lnTo>
                  <a:lnTo>
                    <a:pt x="4209" y="17189"/>
                  </a:lnTo>
                  <a:lnTo>
                    <a:pt x="4209" y="17189"/>
                  </a:lnTo>
                  <a:lnTo>
                    <a:pt x="4150" y="17248"/>
                  </a:lnTo>
                  <a:lnTo>
                    <a:pt x="4150" y="17248"/>
                  </a:lnTo>
                  <a:lnTo>
                    <a:pt x="4091" y="17189"/>
                  </a:lnTo>
                  <a:lnTo>
                    <a:pt x="4091" y="17189"/>
                  </a:lnTo>
                  <a:lnTo>
                    <a:pt x="3557" y="16359"/>
                  </a:lnTo>
                  <a:lnTo>
                    <a:pt x="3083" y="15529"/>
                  </a:lnTo>
                  <a:lnTo>
                    <a:pt x="2609" y="14640"/>
                  </a:lnTo>
                  <a:lnTo>
                    <a:pt x="2253" y="13751"/>
                  </a:lnTo>
                  <a:lnTo>
                    <a:pt x="2253" y="13751"/>
                  </a:lnTo>
                  <a:lnTo>
                    <a:pt x="1898" y="12803"/>
                  </a:lnTo>
                  <a:lnTo>
                    <a:pt x="1601" y="11914"/>
                  </a:lnTo>
                  <a:lnTo>
                    <a:pt x="1601" y="11914"/>
                  </a:lnTo>
                  <a:lnTo>
                    <a:pt x="1483" y="11440"/>
                  </a:lnTo>
                  <a:lnTo>
                    <a:pt x="1423" y="10906"/>
                  </a:lnTo>
                  <a:lnTo>
                    <a:pt x="1364" y="10432"/>
                  </a:lnTo>
                  <a:lnTo>
                    <a:pt x="1364" y="9958"/>
                  </a:lnTo>
                  <a:lnTo>
                    <a:pt x="1364" y="9958"/>
                  </a:lnTo>
                  <a:lnTo>
                    <a:pt x="1483" y="9484"/>
                  </a:lnTo>
                  <a:lnTo>
                    <a:pt x="1660" y="9010"/>
                  </a:lnTo>
                  <a:lnTo>
                    <a:pt x="1898" y="8595"/>
                  </a:lnTo>
                  <a:lnTo>
                    <a:pt x="2194" y="8180"/>
                  </a:lnTo>
                  <a:lnTo>
                    <a:pt x="2194" y="8180"/>
                  </a:lnTo>
                  <a:lnTo>
                    <a:pt x="2846" y="7350"/>
                  </a:lnTo>
                  <a:lnTo>
                    <a:pt x="3557" y="6579"/>
                  </a:lnTo>
                  <a:lnTo>
                    <a:pt x="3557" y="6579"/>
                  </a:lnTo>
                  <a:lnTo>
                    <a:pt x="6461" y="3201"/>
                  </a:lnTo>
                  <a:lnTo>
                    <a:pt x="6461" y="3201"/>
                  </a:lnTo>
                  <a:lnTo>
                    <a:pt x="8477" y="889"/>
                  </a:lnTo>
                  <a:lnTo>
                    <a:pt x="82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4202075" y="1535975"/>
              <a:ext cx="653475" cy="938000"/>
            </a:xfrm>
            <a:custGeom>
              <a:avLst/>
              <a:gdLst/>
              <a:ahLst/>
              <a:cxnLst/>
              <a:rect l="l" t="t" r="r" b="b"/>
              <a:pathLst>
                <a:path w="26139" h="37520" extrusionOk="0">
                  <a:moveTo>
                    <a:pt x="9187" y="0"/>
                  </a:moveTo>
                  <a:lnTo>
                    <a:pt x="8832" y="119"/>
                  </a:lnTo>
                  <a:lnTo>
                    <a:pt x="8357" y="296"/>
                  </a:lnTo>
                  <a:lnTo>
                    <a:pt x="8180" y="474"/>
                  </a:lnTo>
                  <a:lnTo>
                    <a:pt x="7943" y="652"/>
                  </a:lnTo>
                  <a:lnTo>
                    <a:pt x="7231" y="1482"/>
                  </a:lnTo>
                  <a:lnTo>
                    <a:pt x="6520" y="2252"/>
                  </a:lnTo>
                  <a:lnTo>
                    <a:pt x="5097" y="3912"/>
                  </a:lnTo>
                  <a:lnTo>
                    <a:pt x="2193" y="7290"/>
                  </a:lnTo>
                  <a:lnTo>
                    <a:pt x="1482" y="8061"/>
                  </a:lnTo>
                  <a:lnTo>
                    <a:pt x="830" y="8891"/>
                  </a:lnTo>
                  <a:lnTo>
                    <a:pt x="534" y="9306"/>
                  </a:lnTo>
                  <a:lnTo>
                    <a:pt x="296" y="9721"/>
                  </a:lnTo>
                  <a:lnTo>
                    <a:pt x="119" y="10195"/>
                  </a:lnTo>
                  <a:lnTo>
                    <a:pt x="0" y="10669"/>
                  </a:lnTo>
                  <a:lnTo>
                    <a:pt x="0" y="11143"/>
                  </a:lnTo>
                  <a:lnTo>
                    <a:pt x="59" y="11617"/>
                  </a:lnTo>
                  <a:lnTo>
                    <a:pt x="119" y="12151"/>
                  </a:lnTo>
                  <a:lnTo>
                    <a:pt x="237" y="12625"/>
                  </a:lnTo>
                  <a:lnTo>
                    <a:pt x="534" y="13514"/>
                  </a:lnTo>
                  <a:lnTo>
                    <a:pt x="889" y="14462"/>
                  </a:lnTo>
                  <a:lnTo>
                    <a:pt x="1245" y="15351"/>
                  </a:lnTo>
                  <a:lnTo>
                    <a:pt x="1719" y="16240"/>
                  </a:lnTo>
                  <a:lnTo>
                    <a:pt x="2193" y="17070"/>
                  </a:lnTo>
                  <a:lnTo>
                    <a:pt x="2727" y="17900"/>
                  </a:lnTo>
                  <a:lnTo>
                    <a:pt x="2904" y="17900"/>
                  </a:lnTo>
                  <a:lnTo>
                    <a:pt x="2904" y="17841"/>
                  </a:lnTo>
                  <a:lnTo>
                    <a:pt x="3141" y="16774"/>
                  </a:lnTo>
                  <a:lnTo>
                    <a:pt x="3260" y="16240"/>
                  </a:lnTo>
                  <a:lnTo>
                    <a:pt x="3379" y="15766"/>
                  </a:lnTo>
                  <a:lnTo>
                    <a:pt x="3497" y="15589"/>
                  </a:lnTo>
                  <a:lnTo>
                    <a:pt x="3675" y="15411"/>
                  </a:lnTo>
                  <a:lnTo>
                    <a:pt x="3793" y="15292"/>
                  </a:lnTo>
                  <a:lnTo>
                    <a:pt x="4031" y="15233"/>
                  </a:lnTo>
                  <a:lnTo>
                    <a:pt x="4268" y="15233"/>
                  </a:lnTo>
                  <a:lnTo>
                    <a:pt x="4505" y="15292"/>
                  </a:lnTo>
                  <a:lnTo>
                    <a:pt x="4683" y="15351"/>
                  </a:lnTo>
                  <a:lnTo>
                    <a:pt x="4860" y="15529"/>
                  </a:lnTo>
                  <a:lnTo>
                    <a:pt x="5216" y="15826"/>
                  </a:lnTo>
                  <a:lnTo>
                    <a:pt x="5453" y="16240"/>
                  </a:lnTo>
                  <a:lnTo>
                    <a:pt x="5927" y="17130"/>
                  </a:lnTo>
                  <a:lnTo>
                    <a:pt x="6164" y="17722"/>
                  </a:lnTo>
                  <a:lnTo>
                    <a:pt x="6283" y="18196"/>
                  </a:lnTo>
                  <a:lnTo>
                    <a:pt x="6520" y="19204"/>
                  </a:lnTo>
                  <a:lnTo>
                    <a:pt x="6579" y="19678"/>
                  </a:lnTo>
                  <a:lnTo>
                    <a:pt x="6639" y="20152"/>
                  </a:lnTo>
                  <a:lnTo>
                    <a:pt x="6639" y="20627"/>
                  </a:lnTo>
                  <a:lnTo>
                    <a:pt x="6579" y="21101"/>
                  </a:lnTo>
                  <a:lnTo>
                    <a:pt x="6520" y="21516"/>
                  </a:lnTo>
                  <a:lnTo>
                    <a:pt x="6342" y="21931"/>
                  </a:lnTo>
                  <a:lnTo>
                    <a:pt x="6164" y="22227"/>
                  </a:lnTo>
                  <a:lnTo>
                    <a:pt x="5927" y="22523"/>
                  </a:lnTo>
                  <a:lnTo>
                    <a:pt x="5631" y="22701"/>
                  </a:lnTo>
                  <a:lnTo>
                    <a:pt x="5453" y="22760"/>
                  </a:lnTo>
                  <a:lnTo>
                    <a:pt x="5275" y="22760"/>
                  </a:lnTo>
                  <a:lnTo>
                    <a:pt x="5097" y="22642"/>
                  </a:lnTo>
                  <a:lnTo>
                    <a:pt x="4920" y="22523"/>
                  </a:lnTo>
                  <a:lnTo>
                    <a:pt x="4505" y="22049"/>
                  </a:lnTo>
                  <a:lnTo>
                    <a:pt x="4386" y="21871"/>
                  </a:lnTo>
                  <a:lnTo>
                    <a:pt x="4208" y="21693"/>
                  </a:lnTo>
                  <a:lnTo>
                    <a:pt x="4031" y="21575"/>
                  </a:lnTo>
                  <a:lnTo>
                    <a:pt x="3912" y="21516"/>
                  </a:lnTo>
                  <a:lnTo>
                    <a:pt x="3793" y="21575"/>
                  </a:lnTo>
                  <a:lnTo>
                    <a:pt x="3616" y="21693"/>
                  </a:lnTo>
                  <a:lnTo>
                    <a:pt x="3497" y="21871"/>
                  </a:lnTo>
                  <a:lnTo>
                    <a:pt x="3260" y="22464"/>
                  </a:lnTo>
                  <a:lnTo>
                    <a:pt x="3082" y="23294"/>
                  </a:lnTo>
                  <a:lnTo>
                    <a:pt x="2904" y="24183"/>
                  </a:lnTo>
                  <a:lnTo>
                    <a:pt x="2727" y="25191"/>
                  </a:lnTo>
                  <a:lnTo>
                    <a:pt x="2667" y="26198"/>
                  </a:lnTo>
                  <a:lnTo>
                    <a:pt x="2608" y="27028"/>
                  </a:lnTo>
                  <a:lnTo>
                    <a:pt x="2608" y="27858"/>
                  </a:lnTo>
                  <a:lnTo>
                    <a:pt x="2667" y="28688"/>
                  </a:lnTo>
                  <a:lnTo>
                    <a:pt x="2786" y="29517"/>
                  </a:lnTo>
                  <a:lnTo>
                    <a:pt x="2964" y="30288"/>
                  </a:lnTo>
                  <a:lnTo>
                    <a:pt x="3201" y="31058"/>
                  </a:lnTo>
                  <a:lnTo>
                    <a:pt x="3497" y="31770"/>
                  </a:lnTo>
                  <a:lnTo>
                    <a:pt x="3793" y="32481"/>
                  </a:lnTo>
                  <a:lnTo>
                    <a:pt x="4208" y="33192"/>
                  </a:lnTo>
                  <a:lnTo>
                    <a:pt x="4623" y="33903"/>
                  </a:lnTo>
                  <a:lnTo>
                    <a:pt x="5157" y="34555"/>
                  </a:lnTo>
                  <a:lnTo>
                    <a:pt x="5809" y="35148"/>
                  </a:lnTo>
                  <a:lnTo>
                    <a:pt x="6461" y="35741"/>
                  </a:lnTo>
                  <a:lnTo>
                    <a:pt x="7231" y="36156"/>
                  </a:lnTo>
                  <a:lnTo>
                    <a:pt x="8002" y="36571"/>
                  </a:lnTo>
                  <a:lnTo>
                    <a:pt x="8772" y="36867"/>
                  </a:lnTo>
                  <a:lnTo>
                    <a:pt x="9721" y="37163"/>
                  </a:lnTo>
                  <a:lnTo>
                    <a:pt x="10610" y="37341"/>
                  </a:lnTo>
                  <a:lnTo>
                    <a:pt x="11558" y="37460"/>
                  </a:lnTo>
                  <a:lnTo>
                    <a:pt x="12447" y="37519"/>
                  </a:lnTo>
                  <a:lnTo>
                    <a:pt x="13396" y="37519"/>
                  </a:lnTo>
                  <a:lnTo>
                    <a:pt x="14403" y="37460"/>
                  </a:lnTo>
                  <a:lnTo>
                    <a:pt x="15352" y="37341"/>
                  </a:lnTo>
                  <a:lnTo>
                    <a:pt x="16300" y="37163"/>
                  </a:lnTo>
                  <a:lnTo>
                    <a:pt x="17248" y="36926"/>
                  </a:lnTo>
                  <a:lnTo>
                    <a:pt x="18197" y="36689"/>
                  </a:lnTo>
                  <a:lnTo>
                    <a:pt x="19086" y="36334"/>
                  </a:lnTo>
                  <a:lnTo>
                    <a:pt x="19975" y="35978"/>
                  </a:lnTo>
                  <a:lnTo>
                    <a:pt x="20627" y="35682"/>
                  </a:lnTo>
                  <a:lnTo>
                    <a:pt x="21219" y="35326"/>
                  </a:lnTo>
                  <a:lnTo>
                    <a:pt x="21753" y="34970"/>
                  </a:lnTo>
                  <a:lnTo>
                    <a:pt x="22286" y="34555"/>
                  </a:lnTo>
                  <a:lnTo>
                    <a:pt x="22820" y="34141"/>
                  </a:lnTo>
                  <a:lnTo>
                    <a:pt x="23353" y="33666"/>
                  </a:lnTo>
                  <a:lnTo>
                    <a:pt x="23827" y="33192"/>
                  </a:lnTo>
                  <a:lnTo>
                    <a:pt x="24242" y="32659"/>
                  </a:lnTo>
                  <a:lnTo>
                    <a:pt x="24657" y="32125"/>
                  </a:lnTo>
                  <a:lnTo>
                    <a:pt x="25013" y="31533"/>
                  </a:lnTo>
                  <a:lnTo>
                    <a:pt x="25309" y="30940"/>
                  </a:lnTo>
                  <a:lnTo>
                    <a:pt x="25546" y="30288"/>
                  </a:lnTo>
                  <a:lnTo>
                    <a:pt x="25783" y="29636"/>
                  </a:lnTo>
                  <a:lnTo>
                    <a:pt x="25961" y="28984"/>
                  </a:lnTo>
                  <a:lnTo>
                    <a:pt x="26080" y="28332"/>
                  </a:lnTo>
                  <a:lnTo>
                    <a:pt x="26139" y="27621"/>
                  </a:lnTo>
                  <a:lnTo>
                    <a:pt x="26139" y="26909"/>
                  </a:lnTo>
                  <a:lnTo>
                    <a:pt x="26080" y="26198"/>
                  </a:lnTo>
                  <a:lnTo>
                    <a:pt x="25961" y="25487"/>
                  </a:lnTo>
                  <a:lnTo>
                    <a:pt x="25783" y="24776"/>
                  </a:lnTo>
                  <a:lnTo>
                    <a:pt x="25428" y="23412"/>
                  </a:lnTo>
                  <a:lnTo>
                    <a:pt x="24954" y="22049"/>
                  </a:lnTo>
                  <a:lnTo>
                    <a:pt x="24420" y="20686"/>
                  </a:lnTo>
                  <a:lnTo>
                    <a:pt x="23827" y="19382"/>
                  </a:lnTo>
                  <a:lnTo>
                    <a:pt x="23531" y="18730"/>
                  </a:lnTo>
                  <a:lnTo>
                    <a:pt x="23175" y="18078"/>
                  </a:lnTo>
                  <a:lnTo>
                    <a:pt x="22820" y="17485"/>
                  </a:lnTo>
                  <a:lnTo>
                    <a:pt x="22405" y="16892"/>
                  </a:lnTo>
                  <a:lnTo>
                    <a:pt x="22286" y="16833"/>
                  </a:lnTo>
                  <a:lnTo>
                    <a:pt x="22168" y="16833"/>
                  </a:lnTo>
                  <a:lnTo>
                    <a:pt x="22109" y="16892"/>
                  </a:lnTo>
                  <a:lnTo>
                    <a:pt x="22049" y="16952"/>
                  </a:lnTo>
                  <a:lnTo>
                    <a:pt x="21931" y="17426"/>
                  </a:lnTo>
                  <a:lnTo>
                    <a:pt x="21753" y="17900"/>
                  </a:lnTo>
                  <a:lnTo>
                    <a:pt x="21634" y="18078"/>
                  </a:lnTo>
                  <a:lnTo>
                    <a:pt x="21457" y="18256"/>
                  </a:lnTo>
                  <a:lnTo>
                    <a:pt x="21279" y="18315"/>
                  </a:lnTo>
                  <a:lnTo>
                    <a:pt x="21042" y="18315"/>
                  </a:lnTo>
                  <a:lnTo>
                    <a:pt x="20745" y="18196"/>
                  </a:lnTo>
                  <a:lnTo>
                    <a:pt x="20567" y="18019"/>
                  </a:lnTo>
                  <a:lnTo>
                    <a:pt x="20390" y="17782"/>
                  </a:lnTo>
                  <a:lnTo>
                    <a:pt x="20212" y="17544"/>
                  </a:lnTo>
                  <a:lnTo>
                    <a:pt x="19975" y="17070"/>
                  </a:lnTo>
                  <a:lnTo>
                    <a:pt x="19738" y="16537"/>
                  </a:lnTo>
                  <a:lnTo>
                    <a:pt x="19382" y="15648"/>
                  </a:lnTo>
                  <a:lnTo>
                    <a:pt x="19263" y="15174"/>
                  </a:lnTo>
                  <a:lnTo>
                    <a:pt x="19145" y="14699"/>
                  </a:lnTo>
                  <a:lnTo>
                    <a:pt x="19026" y="13633"/>
                  </a:lnTo>
                  <a:lnTo>
                    <a:pt x="19026" y="12743"/>
                  </a:lnTo>
                  <a:lnTo>
                    <a:pt x="19145" y="12032"/>
                  </a:lnTo>
                  <a:lnTo>
                    <a:pt x="19263" y="11795"/>
                  </a:lnTo>
                  <a:lnTo>
                    <a:pt x="19323" y="11677"/>
                  </a:lnTo>
                  <a:lnTo>
                    <a:pt x="19560" y="11558"/>
                  </a:lnTo>
                  <a:lnTo>
                    <a:pt x="19797" y="11617"/>
                  </a:lnTo>
                  <a:lnTo>
                    <a:pt x="19975" y="11677"/>
                  </a:lnTo>
                  <a:lnTo>
                    <a:pt x="20093" y="11795"/>
                  </a:lnTo>
                  <a:lnTo>
                    <a:pt x="20212" y="11914"/>
                  </a:lnTo>
                  <a:lnTo>
                    <a:pt x="20330" y="12091"/>
                  </a:lnTo>
                  <a:lnTo>
                    <a:pt x="20390" y="12151"/>
                  </a:lnTo>
                  <a:lnTo>
                    <a:pt x="20449" y="12151"/>
                  </a:lnTo>
                  <a:lnTo>
                    <a:pt x="20567" y="11973"/>
                  </a:lnTo>
                  <a:lnTo>
                    <a:pt x="20627" y="11558"/>
                  </a:lnTo>
                  <a:lnTo>
                    <a:pt x="20627" y="11143"/>
                  </a:lnTo>
                  <a:lnTo>
                    <a:pt x="20627" y="10669"/>
                  </a:lnTo>
                  <a:lnTo>
                    <a:pt x="20567" y="10076"/>
                  </a:lnTo>
                  <a:lnTo>
                    <a:pt x="20330" y="8891"/>
                  </a:lnTo>
                  <a:lnTo>
                    <a:pt x="20034" y="7765"/>
                  </a:lnTo>
                  <a:lnTo>
                    <a:pt x="19797" y="7231"/>
                  </a:lnTo>
                  <a:lnTo>
                    <a:pt x="19619" y="6816"/>
                  </a:lnTo>
                  <a:lnTo>
                    <a:pt x="19086" y="6105"/>
                  </a:lnTo>
                  <a:lnTo>
                    <a:pt x="18434" y="5394"/>
                  </a:lnTo>
                  <a:lnTo>
                    <a:pt x="17722" y="4801"/>
                  </a:lnTo>
                  <a:lnTo>
                    <a:pt x="17011" y="4268"/>
                  </a:lnTo>
                  <a:lnTo>
                    <a:pt x="16122" y="3675"/>
                  </a:lnTo>
                  <a:lnTo>
                    <a:pt x="15233" y="3201"/>
                  </a:lnTo>
                  <a:lnTo>
                    <a:pt x="13455" y="2312"/>
                  </a:lnTo>
                  <a:lnTo>
                    <a:pt x="11617" y="1423"/>
                  </a:lnTo>
                  <a:lnTo>
                    <a:pt x="10728" y="948"/>
                  </a:lnTo>
                  <a:lnTo>
                    <a:pt x="9898" y="415"/>
                  </a:lnTo>
                  <a:lnTo>
                    <a:pt x="9424" y="59"/>
                  </a:lnTo>
                  <a:lnTo>
                    <a:pt x="93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4202075" y="1535975"/>
              <a:ext cx="653475" cy="938000"/>
            </a:xfrm>
            <a:custGeom>
              <a:avLst/>
              <a:gdLst/>
              <a:ahLst/>
              <a:cxnLst/>
              <a:rect l="l" t="t" r="r" b="b"/>
              <a:pathLst>
                <a:path w="26139" h="37520" fill="none" extrusionOk="0">
                  <a:moveTo>
                    <a:pt x="0" y="10669"/>
                  </a:moveTo>
                  <a:lnTo>
                    <a:pt x="0" y="10669"/>
                  </a:lnTo>
                  <a:lnTo>
                    <a:pt x="0" y="11143"/>
                  </a:lnTo>
                  <a:lnTo>
                    <a:pt x="59" y="11617"/>
                  </a:lnTo>
                  <a:lnTo>
                    <a:pt x="119" y="12151"/>
                  </a:lnTo>
                  <a:lnTo>
                    <a:pt x="237" y="12625"/>
                  </a:lnTo>
                  <a:lnTo>
                    <a:pt x="237" y="12625"/>
                  </a:lnTo>
                  <a:lnTo>
                    <a:pt x="534" y="13514"/>
                  </a:lnTo>
                  <a:lnTo>
                    <a:pt x="889" y="14462"/>
                  </a:lnTo>
                  <a:lnTo>
                    <a:pt x="889" y="14462"/>
                  </a:lnTo>
                  <a:lnTo>
                    <a:pt x="1245" y="15351"/>
                  </a:lnTo>
                  <a:lnTo>
                    <a:pt x="1719" y="16240"/>
                  </a:lnTo>
                  <a:lnTo>
                    <a:pt x="2193" y="17070"/>
                  </a:lnTo>
                  <a:lnTo>
                    <a:pt x="2727" y="17900"/>
                  </a:lnTo>
                  <a:lnTo>
                    <a:pt x="2727" y="17900"/>
                  </a:lnTo>
                  <a:lnTo>
                    <a:pt x="2786" y="17900"/>
                  </a:lnTo>
                  <a:lnTo>
                    <a:pt x="2845" y="17900"/>
                  </a:lnTo>
                  <a:lnTo>
                    <a:pt x="2904" y="17900"/>
                  </a:lnTo>
                  <a:lnTo>
                    <a:pt x="2904" y="17841"/>
                  </a:lnTo>
                  <a:lnTo>
                    <a:pt x="2904" y="17841"/>
                  </a:lnTo>
                  <a:lnTo>
                    <a:pt x="3141" y="16774"/>
                  </a:lnTo>
                  <a:lnTo>
                    <a:pt x="3141" y="16774"/>
                  </a:lnTo>
                  <a:lnTo>
                    <a:pt x="3260" y="16240"/>
                  </a:lnTo>
                  <a:lnTo>
                    <a:pt x="3379" y="15766"/>
                  </a:lnTo>
                  <a:lnTo>
                    <a:pt x="3379" y="15766"/>
                  </a:lnTo>
                  <a:lnTo>
                    <a:pt x="3497" y="15589"/>
                  </a:lnTo>
                  <a:lnTo>
                    <a:pt x="3675" y="15411"/>
                  </a:lnTo>
                  <a:lnTo>
                    <a:pt x="3793" y="15292"/>
                  </a:lnTo>
                  <a:lnTo>
                    <a:pt x="4031" y="15233"/>
                  </a:lnTo>
                  <a:lnTo>
                    <a:pt x="4031" y="15233"/>
                  </a:lnTo>
                  <a:lnTo>
                    <a:pt x="4268" y="15233"/>
                  </a:lnTo>
                  <a:lnTo>
                    <a:pt x="4505" y="15292"/>
                  </a:lnTo>
                  <a:lnTo>
                    <a:pt x="4683" y="15351"/>
                  </a:lnTo>
                  <a:lnTo>
                    <a:pt x="4860" y="15529"/>
                  </a:lnTo>
                  <a:lnTo>
                    <a:pt x="4860" y="15529"/>
                  </a:lnTo>
                  <a:lnTo>
                    <a:pt x="5216" y="15826"/>
                  </a:lnTo>
                  <a:lnTo>
                    <a:pt x="5453" y="16240"/>
                  </a:lnTo>
                  <a:lnTo>
                    <a:pt x="5927" y="17130"/>
                  </a:lnTo>
                  <a:lnTo>
                    <a:pt x="5927" y="17130"/>
                  </a:lnTo>
                  <a:lnTo>
                    <a:pt x="6164" y="17722"/>
                  </a:lnTo>
                  <a:lnTo>
                    <a:pt x="6164" y="17722"/>
                  </a:lnTo>
                  <a:lnTo>
                    <a:pt x="6283" y="18196"/>
                  </a:lnTo>
                  <a:lnTo>
                    <a:pt x="6283" y="18196"/>
                  </a:lnTo>
                  <a:lnTo>
                    <a:pt x="6520" y="19204"/>
                  </a:lnTo>
                  <a:lnTo>
                    <a:pt x="6579" y="19678"/>
                  </a:lnTo>
                  <a:lnTo>
                    <a:pt x="6639" y="20152"/>
                  </a:lnTo>
                  <a:lnTo>
                    <a:pt x="6639" y="20152"/>
                  </a:lnTo>
                  <a:lnTo>
                    <a:pt x="6639" y="20627"/>
                  </a:lnTo>
                  <a:lnTo>
                    <a:pt x="6579" y="21101"/>
                  </a:lnTo>
                  <a:lnTo>
                    <a:pt x="6520" y="21516"/>
                  </a:lnTo>
                  <a:lnTo>
                    <a:pt x="6342" y="21931"/>
                  </a:lnTo>
                  <a:lnTo>
                    <a:pt x="6342" y="21931"/>
                  </a:lnTo>
                  <a:lnTo>
                    <a:pt x="6164" y="22227"/>
                  </a:lnTo>
                  <a:lnTo>
                    <a:pt x="5927" y="22523"/>
                  </a:lnTo>
                  <a:lnTo>
                    <a:pt x="5631" y="22701"/>
                  </a:lnTo>
                  <a:lnTo>
                    <a:pt x="5453" y="22760"/>
                  </a:lnTo>
                  <a:lnTo>
                    <a:pt x="5275" y="22760"/>
                  </a:lnTo>
                  <a:lnTo>
                    <a:pt x="5275" y="22760"/>
                  </a:lnTo>
                  <a:lnTo>
                    <a:pt x="5097" y="22642"/>
                  </a:lnTo>
                  <a:lnTo>
                    <a:pt x="4920" y="22523"/>
                  </a:lnTo>
                  <a:lnTo>
                    <a:pt x="4920" y="22523"/>
                  </a:lnTo>
                  <a:lnTo>
                    <a:pt x="4505" y="22049"/>
                  </a:lnTo>
                  <a:lnTo>
                    <a:pt x="4505" y="22049"/>
                  </a:lnTo>
                  <a:lnTo>
                    <a:pt x="4386" y="21871"/>
                  </a:lnTo>
                  <a:lnTo>
                    <a:pt x="4208" y="21693"/>
                  </a:lnTo>
                  <a:lnTo>
                    <a:pt x="4031" y="21575"/>
                  </a:lnTo>
                  <a:lnTo>
                    <a:pt x="3912" y="21516"/>
                  </a:lnTo>
                  <a:lnTo>
                    <a:pt x="3793" y="21575"/>
                  </a:lnTo>
                  <a:lnTo>
                    <a:pt x="3793" y="21575"/>
                  </a:lnTo>
                  <a:lnTo>
                    <a:pt x="3616" y="21693"/>
                  </a:lnTo>
                  <a:lnTo>
                    <a:pt x="3497" y="21871"/>
                  </a:lnTo>
                  <a:lnTo>
                    <a:pt x="3497" y="21871"/>
                  </a:lnTo>
                  <a:lnTo>
                    <a:pt x="3260" y="22464"/>
                  </a:lnTo>
                  <a:lnTo>
                    <a:pt x="3260" y="22464"/>
                  </a:lnTo>
                  <a:lnTo>
                    <a:pt x="3082" y="23294"/>
                  </a:lnTo>
                  <a:lnTo>
                    <a:pt x="2904" y="24183"/>
                  </a:lnTo>
                  <a:lnTo>
                    <a:pt x="2904" y="24183"/>
                  </a:lnTo>
                  <a:lnTo>
                    <a:pt x="2727" y="25191"/>
                  </a:lnTo>
                  <a:lnTo>
                    <a:pt x="2667" y="26198"/>
                  </a:lnTo>
                  <a:lnTo>
                    <a:pt x="2667" y="26198"/>
                  </a:lnTo>
                  <a:lnTo>
                    <a:pt x="2608" y="27028"/>
                  </a:lnTo>
                  <a:lnTo>
                    <a:pt x="2608" y="27858"/>
                  </a:lnTo>
                  <a:lnTo>
                    <a:pt x="2667" y="28688"/>
                  </a:lnTo>
                  <a:lnTo>
                    <a:pt x="2786" y="29517"/>
                  </a:lnTo>
                  <a:lnTo>
                    <a:pt x="2786" y="29517"/>
                  </a:lnTo>
                  <a:lnTo>
                    <a:pt x="2964" y="30288"/>
                  </a:lnTo>
                  <a:lnTo>
                    <a:pt x="3201" y="31058"/>
                  </a:lnTo>
                  <a:lnTo>
                    <a:pt x="3497" y="31770"/>
                  </a:lnTo>
                  <a:lnTo>
                    <a:pt x="3793" y="32481"/>
                  </a:lnTo>
                  <a:lnTo>
                    <a:pt x="3793" y="32481"/>
                  </a:lnTo>
                  <a:lnTo>
                    <a:pt x="4208" y="33192"/>
                  </a:lnTo>
                  <a:lnTo>
                    <a:pt x="4623" y="33903"/>
                  </a:lnTo>
                  <a:lnTo>
                    <a:pt x="4623" y="33903"/>
                  </a:lnTo>
                  <a:lnTo>
                    <a:pt x="5157" y="34555"/>
                  </a:lnTo>
                  <a:lnTo>
                    <a:pt x="5809" y="35148"/>
                  </a:lnTo>
                  <a:lnTo>
                    <a:pt x="5809" y="35148"/>
                  </a:lnTo>
                  <a:lnTo>
                    <a:pt x="6461" y="35741"/>
                  </a:lnTo>
                  <a:lnTo>
                    <a:pt x="7231" y="36156"/>
                  </a:lnTo>
                  <a:lnTo>
                    <a:pt x="8002" y="36571"/>
                  </a:lnTo>
                  <a:lnTo>
                    <a:pt x="8772" y="36867"/>
                  </a:lnTo>
                  <a:lnTo>
                    <a:pt x="8772" y="36867"/>
                  </a:lnTo>
                  <a:lnTo>
                    <a:pt x="9721" y="37163"/>
                  </a:lnTo>
                  <a:lnTo>
                    <a:pt x="10610" y="37341"/>
                  </a:lnTo>
                  <a:lnTo>
                    <a:pt x="11558" y="37460"/>
                  </a:lnTo>
                  <a:lnTo>
                    <a:pt x="12447" y="37519"/>
                  </a:lnTo>
                  <a:lnTo>
                    <a:pt x="12447" y="37519"/>
                  </a:lnTo>
                  <a:lnTo>
                    <a:pt x="13396" y="37519"/>
                  </a:lnTo>
                  <a:lnTo>
                    <a:pt x="14403" y="37460"/>
                  </a:lnTo>
                  <a:lnTo>
                    <a:pt x="15352" y="37341"/>
                  </a:lnTo>
                  <a:lnTo>
                    <a:pt x="16300" y="37163"/>
                  </a:lnTo>
                  <a:lnTo>
                    <a:pt x="17248" y="36926"/>
                  </a:lnTo>
                  <a:lnTo>
                    <a:pt x="18197" y="36689"/>
                  </a:lnTo>
                  <a:lnTo>
                    <a:pt x="19086" y="36334"/>
                  </a:lnTo>
                  <a:lnTo>
                    <a:pt x="19975" y="35978"/>
                  </a:lnTo>
                  <a:lnTo>
                    <a:pt x="19975" y="35978"/>
                  </a:lnTo>
                  <a:lnTo>
                    <a:pt x="20627" y="35682"/>
                  </a:lnTo>
                  <a:lnTo>
                    <a:pt x="21219" y="35326"/>
                  </a:lnTo>
                  <a:lnTo>
                    <a:pt x="21753" y="34970"/>
                  </a:lnTo>
                  <a:lnTo>
                    <a:pt x="22286" y="34555"/>
                  </a:lnTo>
                  <a:lnTo>
                    <a:pt x="22820" y="34141"/>
                  </a:lnTo>
                  <a:lnTo>
                    <a:pt x="23353" y="33666"/>
                  </a:lnTo>
                  <a:lnTo>
                    <a:pt x="23827" y="33192"/>
                  </a:lnTo>
                  <a:lnTo>
                    <a:pt x="24242" y="32659"/>
                  </a:lnTo>
                  <a:lnTo>
                    <a:pt x="24242" y="32659"/>
                  </a:lnTo>
                  <a:lnTo>
                    <a:pt x="24657" y="32125"/>
                  </a:lnTo>
                  <a:lnTo>
                    <a:pt x="25013" y="31533"/>
                  </a:lnTo>
                  <a:lnTo>
                    <a:pt x="25309" y="30940"/>
                  </a:lnTo>
                  <a:lnTo>
                    <a:pt x="25546" y="30288"/>
                  </a:lnTo>
                  <a:lnTo>
                    <a:pt x="25783" y="29636"/>
                  </a:lnTo>
                  <a:lnTo>
                    <a:pt x="25961" y="28984"/>
                  </a:lnTo>
                  <a:lnTo>
                    <a:pt x="26080" y="28332"/>
                  </a:lnTo>
                  <a:lnTo>
                    <a:pt x="26139" y="27621"/>
                  </a:lnTo>
                  <a:lnTo>
                    <a:pt x="26139" y="27621"/>
                  </a:lnTo>
                  <a:lnTo>
                    <a:pt x="26139" y="26909"/>
                  </a:lnTo>
                  <a:lnTo>
                    <a:pt x="26080" y="26198"/>
                  </a:lnTo>
                  <a:lnTo>
                    <a:pt x="25961" y="25487"/>
                  </a:lnTo>
                  <a:lnTo>
                    <a:pt x="25783" y="24776"/>
                  </a:lnTo>
                  <a:lnTo>
                    <a:pt x="25428" y="23412"/>
                  </a:lnTo>
                  <a:lnTo>
                    <a:pt x="24954" y="22049"/>
                  </a:lnTo>
                  <a:lnTo>
                    <a:pt x="24954" y="22049"/>
                  </a:lnTo>
                  <a:lnTo>
                    <a:pt x="24420" y="20686"/>
                  </a:lnTo>
                  <a:lnTo>
                    <a:pt x="23827" y="19382"/>
                  </a:lnTo>
                  <a:lnTo>
                    <a:pt x="23827" y="19382"/>
                  </a:lnTo>
                  <a:lnTo>
                    <a:pt x="23531" y="18730"/>
                  </a:lnTo>
                  <a:lnTo>
                    <a:pt x="23175" y="18078"/>
                  </a:lnTo>
                  <a:lnTo>
                    <a:pt x="22820" y="17485"/>
                  </a:lnTo>
                  <a:lnTo>
                    <a:pt x="22405" y="16892"/>
                  </a:lnTo>
                  <a:lnTo>
                    <a:pt x="22405" y="16892"/>
                  </a:lnTo>
                  <a:lnTo>
                    <a:pt x="22286" y="16833"/>
                  </a:lnTo>
                  <a:lnTo>
                    <a:pt x="22168" y="16833"/>
                  </a:lnTo>
                  <a:lnTo>
                    <a:pt x="22109" y="16892"/>
                  </a:lnTo>
                  <a:lnTo>
                    <a:pt x="22049" y="16952"/>
                  </a:lnTo>
                  <a:lnTo>
                    <a:pt x="22049" y="16952"/>
                  </a:lnTo>
                  <a:lnTo>
                    <a:pt x="21931" y="17426"/>
                  </a:lnTo>
                  <a:lnTo>
                    <a:pt x="21753" y="17900"/>
                  </a:lnTo>
                  <a:lnTo>
                    <a:pt x="21634" y="18078"/>
                  </a:lnTo>
                  <a:lnTo>
                    <a:pt x="21457" y="18256"/>
                  </a:lnTo>
                  <a:lnTo>
                    <a:pt x="21279" y="18315"/>
                  </a:lnTo>
                  <a:lnTo>
                    <a:pt x="21042" y="18315"/>
                  </a:lnTo>
                  <a:lnTo>
                    <a:pt x="21042" y="18315"/>
                  </a:lnTo>
                  <a:lnTo>
                    <a:pt x="20745" y="18196"/>
                  </a:lnTo>
                  <a:lnTo>
                    <a:pt x="20567" y="18019"/>
                  </a:lnTo>
                  <a:lnTo>
                    <a:pt x="20390" y="17782"/>
                  </a:lnTo>
                  <a:lnTo>
                    <a:pt x="20212" y="17544"/>
                  </a:lnTo>
                  <a:lnTo>
                    <a:pt x="20212" y="17544"/>
                  </a:lnTo>
                  <a:lnTo>
                    <a:pt x="19975" y="17070"/>
                  </a:lnTo>
                  <a:lnTo>
                    <a:pt x="19738" y="16537"/>
                  </a:lnTo>
                  <a:lnTo>
                    <a:pt x="19738" y="16537"/>
                  </a:lnTo>
                  <a:lnTo>
                    <a:pt x="19382" y="15648"/>
                  </a:lnTo>
                  <a:lnTo>
                    <a:pt x="19263" y="15174"/>
                  </a:lnTo>
                  <a:lnTo>
                    <a:pt x="19145" y="14699"/>
                  </a:lnTo>
                  <a:lnTo>
                    <a:pt x="19145" y="14699"/>
                  </a:lnTo>
                  <a:lnTo>
                    <a:pt x="19026" y="13633"/>
                  </a:lnTo>
                  <a:lnTo>
                    <a:pt x="19026" y="12743"/>
                  </a:lnTo>
                  <a:lnTo>
                    <a:pt x="19145" y="12032"/>
                  </a:lnTo>
                  <a:lnTo>
                    <a:pt x="19263" y="11795"/>
                  </a:lnTo>
                  <a:lnTo>
                    <a:pt x="19323" y="11677"/>
                  </a:lnTo>
                  <a:lnTo>
                    <a:pt x="19323" y="11677"/>
                  </a:lnTo>
                  <a:lnTo>
                    <a:pt x="19560" y="11558"/>
                  </a:lnTo>
                  <a:lnTo>
                    <a:pt x="19797" y="11617"/>
                  </a:lnTo>
                  <a:lnTo>
                    <a:pt x="19975" y="11677"/>
                  </a:lnTo>
                  <a:lnTo>
                    <a:pt x="20093" y="11795"/>
                  </a:lnTo>
                  <a:lnTo>
                    <a:pt x="20212" y="11914"/>
                  </a:lnTo>
                  <a:lnTo>
                    <a:pt x="20330" y="12091"/>
                  </a:lnTo>
                  <a:lnTo>
                    <a:pt x="20330" y="12091"/>
                  </a:lnTo>
                  <a:lnTo>
                    <a:pt x="20390" y="12151"/>
                  </a:lnTo>
                  <a:lnTo>
                    <a:pt x="20449" y="12151"/>
                  </a:lnTo>
                  <a:lnTo>
                    <a:pt x="20567" y="11973"/>
                  </a:lnTo>
                  <a:lnTo>
                    <a:pt x="20567" y="11973"/>
                  </a:lnTo>
                  <a:lnTo>
                    <a:pt x="20627" y="11558"/>
                  </a:lnTo>
                  <a:lnTo>
                    <a:pt x="20627" y="11143"/>
                  </a:lnTo>
                  <a:lnTo>
                    <a:pt x="20627" y="11143"/>
                  </a:lnTo>
                  <a:lnTo>
                    <a:pt x="20627" y="10669"/>
                  </a:lnTo>
                  <a:lnTo>
                    <a:pt x="20567" y="10076"/>
                  </a:lnTo>
                  <a:lnTo>
                    <a:pt x="20330" y="8891"/>
                  </a:lnTo>
                  <a:lnTo>
                    <a:pt x="20034" y="7765"/>
                  </a:lnTo>
                  <a:lnTo>
                    <a:pt x="19797" y="7231"/>
                  </a:lnTo>
                  <a:lnTo>
                    <a:pt x="19619" y="6816"/>
                  </a:lnTo>
                  <a:lnTo>
                    <a:pt x="19619" y="6816"/>
                  </a:lnTo>
                  <a:lnTo>
                    <a:pt x="19086" y="6105"/>
                  </a:lnTo>
                  <a:lnTo>
                    <a:pt x="18434" y="5394"/>
                  </a:lnTo>
                  <a:lnTo>
                    <a:pt x="17722" y="4801"/>
                  </a:lnTo>
                  <a:lnTo>
                    <a:pt x="17011" y="4268"/>
                  </a:lnTo>
                  <a:lnTo>
                    <a:pt x="17011" y="4268"/>
                  </a:lnTo>
                  <a:lnTo>
                    <a:pt x="16122" y="3675"/>
                  </a:lnTo>
                  <a:lnTo>
                    <a:pt x="15233" y="3201"/>
                  </a:lnTo>
                  <a:lnTo>
                    <a:pt x="13455" y="2312"/>
                  </a:lnTo>
                  <a:lnTo>
                    <a:pt x="11617" y="1423"/>
                  </a:lnTo>
                  <a:lnTo>
                    <a:pt x="10728" y="948"/>
                  </a:lnTo>
                  <a:lnTo>
                    <a:pt x="9898" y="415"/>
                  </a:lnTo>
                  <a:lnTo>
                    <a:pt x="9898" y="415"/>
                  </a:lnTo>
                  <a:lnTo>
                    <a:pt x="9424" y="59"/>
                  </a:lnTo>
                  <a:lnTo>
                    <a:pt x="9424" y="59"/>
                  </a:lnTo>
                  <a:lnTo>
                    <a:pt x="9306" y="0"/>
                  </a:lnTo>
                  <a:lnTo>
                    <a:pt x="9187" y="0"/>
                  </a:lnTo>
                  <a:lnTo>
                    <a:pt x="9187" y="0"/>
                  </a:lnTo>
                  <a:lnTo>
                    <a:pt x="8832" y="119"/>
                  </a:lnTo>
                  <a:lnTo>
                    <a:pt x="8832" y="119"/>
                  </a:lnTo>
                  <a:lnTo>
                    <a:pt x="8357" y="296"/>
                  </a:lnTo>
                  <a:lnTo>
                    <a:pt x="8357" y="296"/>
                  </a:lnTo>
                  <a:lnTo>
                    <a:pt x="8180" y="474"/>
                  </a:lnTo>
                  <a:lnTo>
                    <a:pt x="7943" y="652"/>
                  </a:lnTo>
                  <a:lnTo>
                    <a:pt x="7943" y="652"/>
                  </a:lnTo>
                  <a:lnTo>
                    <a:pt x="7231" y="1482"/>
                  </a:lnTo>
                  <a:lnTo>
                    <a:pt x="6520" y="2252"/>
                  </a:lnTo>
                  <a:lnTo>
                    <a:pt x="5097" y="3912"/>
                  </a:lnTo>
                  <a:lnTo>
                    <a:pt x="5097" y="3912"/>
                  </a:lnTo>
                  <a:lnTo>
                    <a:pt x="2193" y="7290"/>
                  </a:lnTo>
                  <a:lnTo>
                    <a:pt x="2193" y="7290"/>
                  </a:lnTo>
                  <a:lnTo>
                    <a:pt x="1482" y="8061"/>
                  </a:lnTo>
                  <a:lnTo>
                    <a:pt x="830" y="8891"/>
                  </a:lnTo>
                  <a:lnTo>
                    <a:pt x="830" y="8891"/>
                  </a:lnTo>
                  <a:lnTo>
                    <a:pt x="534" y="9306"/>
                  </a:lnTo>
                  <a:lnTo>
                    <a:pt x="296" y="9721"/>
                  </a:lnTo>
                  <a:lnTo>
                    <a:pt x="119" y="10195"/>
                  </a:lnTo>
                  <a:lnTo>
                    <a:pt x="0" y="106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4378400" y="2024950"/>
              <a:ext cx="105225" cy="257850"/>
            </a:xfrm>
            <a:custGeom>
              <a:avLst/>
              <a:gdLst/>
              <a:ahLst/>
              <a:cxnLst/>
              <a:rect l="l" t="t" r="r" b="b"/>
              <a:pathLst>
                <a:path w="4209" h="10314" extrusionOk="0">
                  <a:moveTo>
                    <a:pt x="2371" y="1"/>
                  </a:moveTo>
                  <a:lnTo>
                    <a:pt x="2075" y="60"/>
                  </a:lnTo>
                  <a:lnTo>
                    <a:pt x="1897" y="119"/>
                  </a:lnTo>
                  <a:lnTo>
                    <a:pt x="1719" y="238"/>
                  </a:lnTo>
                  <a:lnTo>
                    <a:pt x="1364" y="534"/>
                  </a:lnTo>
                  <a:lnTo>
                    <a:pt x="1127" y="949"/>
                  </a:lnTo>
                  <a:lnTo>
                    <a:pt x="1008" y="1423"/>
                  </a:lnTo>
                  <a:lnTo>
                    <a:pt x="949" y="1957"/>
                  </a:lnTo>
                  <a:lnTo>
                    <a:pt x="949" y="2490"/>
                  </a:lnTo>
                  <a:lnTo>
                    <a:pt x="1067" y="2964"/>
                  </a:lnTo>
                  <a:lnTo>
                    <a:pt x="1245" y="3438"/>
                  </a:lnTo>
                  <a:lnTo>
                    <a:pt x="1423" y="3913"/>
                  </a:lnTo>
                  <a:lnTo>
                    <a:pt x="1719" y="4328"/>
                  </a:lnTo>
                  <a:lnTo>
                    <a:pt x="2312" y="5157"/>
                  </a:lnTo>
                  <a:lnTo>
                    <a:pt x="2845" y="5987"/>
                  </a:lnTo>
                  <a:lnTo>
                    <a:pt x="3320" y="6876"/>
                  </a:lnTo>
                  <a:lnTo>
                    <a:pt x="3497" y="7350"/>
                  </a:lnTo>
                  <a:lnTo>
                    <a:pt x="3675" y="7825"/>
                  </a:lnTo>
                  <a:lnTo>
                    <a:pt x="3675" y="8299"/>
                  </a:lnTo>
                  <a:lnTo>
                    <a:pt x="3616" y="8536"/>
                  </a:lnTo>
                  <a:lnTo>
                    <a:pt x="3616" y="8654"/>
                  </a:lnTo>
                  <a:lnTo>
                    <a:pt x="3616" y="8714"/>
                  </a:lnTo>
                  <a:lnTo>
                    <a:pt x="3438" y="9069"/>
                  </a:lnTo>
                  <a:lnTo>
                    <a:pt x="3201" y="9366"/>
                  </a:lnTo>
                  <a:lnTo>
                    <a:pt x="2845" y="9603"/>
                  </a:lnTo>
                  <a:lnTo>
                    <a:pt x="2549" y="9721"/>
                  </a:lnTo>
                  <a:lnTo>
                    <a:pt x="2134" y="9781"/>
                  </a:lnTo>
                  <a:lnTo>
                    <a:pt x="1779" y="9781"/>
                  </a:lnTo>
                  <a:lnTo>
                    <a:pt x="1423" y="9662"/>
                  </a:lnTo>
                  <a:lnTo>
                    <a:pt x="1127" y="9484"/>
                  </a:lnTo>
                  <a:lnTo>
                    <a:pt x="890" y="9188"/>
                  </a:lnTo>
                  <a:lnTo>
                    <a:pt x="652" y="8891"/>
                  </a:lnTo>
                  <a:lnTo>
                    <a:pt x="534" y="8477"/>
                  </a:lnTo>
                  <a:lnTo>
                    <a:pt x="534" y="8299"/>
                  </a:lnTo>
                  <a:lnTo>
                    <a:pt x="534" y="8062"/>
                  </a:lnTo>
                  <a:lnTo>
                    <a:pt x="593" y="7884"/>
                  </a:lnTo>
                  <a:lnTo>
                    <a:pt x="712" y="7706"/>
                  </a:lnTo>
                  <a:lnTo>
                    <a:pt x="830" y="7588"/>
                  </a:lnTo>
                  <a:lnTo>
                    <a:pt x="949" y="7528"/>
                  </a:lnTo>
                  <a:lnTo>
                    <a:pt x="1304" y="7528"/>
                  </a:lnTo>
                  <a:lnTo>
                    <a:pt x="1304" y="7588"/>
                  </a:lnTo>
                  <a:lnTo>
                    <a:pt x="1364" y="7588"/>
                  </a:lnTo>
                  <a:lnTo>
                    <a:pt x="1482" y="7706"/>
                  </a:lnTo>
                  <a:lnTo>
                    <a:pt x="1601" y="7825"/>
                  </a:lnTo>
                  <a:lnTo>
                    <a:pt x="1601" y="8002"/>
                  </a:lnTo>
                  <a:lnTo>
                    <a:pt x="1601" y="8417"/>
                  </a:lnTo>
                  <a:lnTo>
                    <a:pt x="1601" y="8477"/>
                  </a:lnTo>
                  <a:lnTo>
                    <a:pt x="1719" y="8536"/>
                  </a:lnTo>
                  <a:lnTo>
                    <a:pt x="1779" y="8536"/>
                  </a:lnTo>
                  <a:lnTo>
                    <a:pt x="1897" y="8358"/>
                  </a:lnTo>
                  <a:lnTo>
                    <a:pt x="2016" y="8121"/>
                  </a:lnTo>
                  <a:lnTo>
                    <a:pt x="2075" y="7884"/>
                  </a:lnTo>
                  <a:lnTo>
                    <a:pt x="2016" y="7647"/>
                  </a:lnTo>
                  <a:lnTo>
                    <a:pt x="1897" y="7410"/>
                  </a:lnTo>
                  <a:lnTo>
                    <a:pt x="1719" y="7232"/>
                  </a:lnTo>
                  <a:lnTo>
                    <a:pt x="1423" y="7113"/>
                  </a:lnTo>
                  <a:lnTo>
                    <a:pt x="1127" y="7054"/>
                  </a:lnTo>
                  <a:lnTo>
                    <a:pt x="830" y="7113"/>
                  </a:lnTo>
                  <a:lnTo>
                    <a:pt x="593" y="7232"/>
                  </a:lnTo>
                  <a:lnTo>
                    <a:pt x="356" y="7350"/>
                  </a:lnTo>
                  <a:lnTo>
                    <a:pt x="238" y="7588"/>
                  </a:lnTo>
                  <a:lnTo>
                    <a:pt x="119" y="7825"/>
                  </a:lnTo>
                  <a:lnTo>
                    <a:pt x="60" y="8062"/>
                  </a:lnTo>
                  <a:lnTo>
                    <a:pt x="0" y="8299"/>
                  </a:lnTo>
                  <a:lnTo>
                    <a:pt x="60" y="8595"/>
                  </a:lnTo>
                  <a:lnTo>
                    <a:pt x="119" y="8832"/>
                  </a:lnTo>
                  <a:lnTo>
                    <a:pt x="297" y="9247"/>
                  </a:lnTo>
                  <a:lnTo>
                    <a:pt x="534" y="9603"/>
                  </a:lnTo>
                  <a:lnTo>
                    <a:pt x="890" y="9899"/>
                  </a:lnTo>
                  <a:lnTo>
                    <a:pt x="1304" y="10136"/>
                  </a:lnTo>
                  <a:lnTo>
                    <a:pt x="1719" y="10255"/>
                  </a:lnTo>
                  <a:lnTo>
                    <a:pt x="2075" y="10314"/>
                  </a:lnTo>
                  <a:lnTo>
                    <a:pt x="2608" y="10255"/>
                  </a:lnTo>
                  <a:lnTo>
                    <a:pt x="3142" y="10018"/>
                  </a:lnTo>
                  <a:lnTo>
                    <a:pt x="3497" y="9781"/>
                  </a:lnTo>
                  <a:lnTo>
                    <a:pt x="3794" y="9425"/>
                  </a:lnTo>
                  <a:lnTo>
                    <a:pt x="4031" y="9010"/>
                  </a:lnTo>
                  <a:lnTo>
                    <a:pt x="4209" y="8536"/>
                  </a:lnTo>
                  <a:lnTo>
                    <a:pt x="4209" y="8299"/>
                  </a:lnTo>
                  <a:lnTo>
                    <a:pt x="4209" y="8002"/>
                  </a:lnTo>
                  <a:lnTo>
                    <a:pt x="4090" y="7469"/>
                  </a:lnTo>
                  <a:lnTo>
                    <a:pt x="3912" y="6936"/>
                  </a:lnTo>
                  <a:lnTo>
                    <a:pt x="3675" y="6402"/>
                  </a:lnTo>
                  <a:lnTo>
                    <a:pt x="3438" y="5928"/>
                  </a:lnTo>
                  <a:lnTo>
                    <a:pt x="3142" y="5454"/>
                  </a:lnTo>
                  <a:lnTo>
                    <a:pt x="2490" y="4565"/>
                  </a:lnTo>
                  <a:lnTo>
                    <a:pt x="1897" y="3676"/>
                  </a:lnTo>
                  <a:lnTo>
                    <a:pt x="1660" y="3261"/>
                  </a:lnTo>
                  <a:lnTo>
                    <a:pt x="1482" y="2786"/>
                  </a:lnTo>
                  <a:lnTo>
                    <a:pt x="1423" y="2312"/>
                  </a:lnTo>
                  <a:lnTo>
                    <a:pt x="1364" y="1779"/>
                  </a:lnTo>
                  <a:lnTo>
                    <a:pt x="1482" y="1245"/>
                  </a:lnTo>
                  <a:lnTo>
                    <a:pt x="1660" y="831"/>
                  </a:lnTo>
                  <a:lnTo>
                    <a:pt x="1779" y="653"/>
                  </a:lnTo>
                  <a:lnTo>
                    <a:pt x="1897" y="475"/>
                  </a:lnTo>
                  <a:lnTo>
                    <a:pt x="2075" y="356"/>
                  </a:lnTo>
                  <a:lnTo>
                    <a:pt x="2312" y="297"/>
                  </a:lnTo>
                  <a:lnTo>
                    <a:pt x="2490" y="238"/>
                  </a:lnTo>
                  <a:lnTo>
                    <a:pt x="2786" y="297"/>
                  </a:lnTo>
                  <a:lnTo>
                    <a:pt x="3083" y="475"/>
                  </a:lnTo>
                  <a:lnTo>
                    <a:pt x="3083" y="534"/>
                  </a:lnTo>
                  <a:lnTo>
                    <a:pt x="3142" y="475"/>
                  </a:lnTo>
                  <a:lnTo>
                    <a:pt x="3142" y="416"/>
                  </a:lnTo>
                  <a:lnTo>
                    <a:pt x="3023" y="238"/>
                  </a:lnTo>
                  <a:lnTo>
                    <a:pt x="2905" y="119"/>
                  </a:lnTo>
                  <a:lnTo>
                    <a:pt x="2668" y="60"/>
                  </a:lnTo>
                  <a:lnTo>
                    <a:pt x="2371" y="1"/>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4378400" y="2024950"/>
              <a:ext cx="105225" cy="257850"/>
            </a:xfrm>
            <a:custGeom>
              <a:avLst/>
              <a:gdLst/>
              <a:ahLst/>
              <a:cxnLst/>
              <a:rect l="l" t="t" r="r" b="b"/>
              <a:pathLst>
                <a:path w="4209" h="10314" fill="none" extrusionOk="0">
                  <a:moveTo>
                    <a:pt x="2371" y="1"/>
                  </a:moveTo>
                  <a:lnTo>
                    <a:pt x="2371" y="1"/>
                  </a:lnTo>
                  <a:lnTo>
                    <a:pt x="2075" y="60"/>
                  </a:lnTo>
                  <a:lnTo>
                    <a:pt x="2075" y="60"/>
                  </a:lnTo>
                  <a:lnTo>
                    <a:pt x="1897" y="119"/>
                  </a:lnTo>
                  <a:lnTo>
                    <a:pt x="1719" y="238"/>
                  </a:lnTo>
                  <a:lnTo>
                    <a:pt x="1364" y="534"/>
                  </a:lnTo>
                  <a:lnTo>
                    <a:pt x="1364" y="534"/>
                  </a:lnTo>
                  <a:lnTo>
                    <a:pt x="1127" y="949"/>
                  </a:lnTo>
                  <a:lnTo>
                    <a:pt x="1008" y="1423"/>
                  </a:lnTo>
                  <a:lnTo>
                    <a:pt x="949" y="1957"/>
                  </a:lnTo>
                  <a:lnTo>
                    <a:pt x="949" y="2490"/>
                  </a:lnTo>
                  <a:lnTo>
                    <a:pt x="949" y="2490"/>
                  </a:lnTo>
                  <a:lnTo>
                    <a:pt x="1067" y="2964"/>
                  </a:lnTo>
                  <a:lnTo>
                    <a:pt x="1245" y="3438"/>
                  </a:lnTo>
                  <a:lnTo>
                    <a:pt x="1423" y="3913"/>
                  </a:lnTo>
                  <a:lnTo>
                    <a:pt x="1719" y="4328"/>
                  </a:lnTo>
                  <a:lnTo>
                    <a:pt x="1719" y="4328"/>
                  </a:lnTo>
                  <a:lnTo>
                    <a:pt x="2312" y="5157"/>
                  </a:lnTo>
                  <a:lnTo>
                    <a:pt x="2845" y="5987"/>
                  </a:lnTo>
                  <a:lnTo>
                    <a:pt x="2845" y="5987"/>
                  </a:lnTo>
                  <a:lnTo>
                    <a:pt x="3320" y="6876"/>
                  </a:lnTo>
                  <a:lnTo>
                    <a:pt x="3320" y="6876"/>
                  </a:lnTo>
                  <a:lnTo>
                    <a:pt x="3497" y="7350"/>
                  </a:lnTo>
                  <a:lnTo>
                    <a:pt x="3675" y="7825"/>
                  </a:lnTo>
                  <a:lnTo>
                    <a:pt x="3675" y="7825"/>
                  </a:lnTo>
                  <a:lnTo>
                    <a:pt x="3675" y="8299"/>
                  </a:lnTo>
                  <a:lnTo>
                    <a:pt x="3675" y="8299"/>
                  </a:lnTo>
                  <a:lnTo>
                    <a:pt x="3616" y="8536"/>
                  </a:lnTo>
                  <a:lnTo>
                    <a:pt x="3616" y="8536"/>
                  </a:lnTo>
                  <a:lnTo>
                    <a:pt x="3616" y="8654"/>
                  </a:lnTo>
                  <a:lnTo>
                    <a:pt x="3616" y="8654"/>
                  </a:lnTo>
                  <a:lnTo>
                    <a:pt x="3616" y="8654"/>
                  </a:lnTo>
                  <a:lnTo>
                    <a:pt x="3616" y="8654"/>
                  </a:lnTo>
                  <a:lnTo>
                    <a:pt x="3616" y="8714"/>
                  </a:lnTo>
                  <a:lnTo>
                    <a:pt x="3616" y="8714"/>
                  </a:lnTo>
                  <a:lnTo>
                    <a:pt x="3616" y="8714"/>
                  </a:lnTo>
                  <a:lnTo>
                    <a:pt x="3616" y="8714"/>
                  </a:lnTo>
                  <a:lnTo>
                    <a:pt x="3616" y="8714"/>
                  </a:lnTo>
                  <a:lnTo>
                    <a:pt x="3438" y="9069"/>
                  </a:lnTo>
                  <a:lnTo>
                    <a:pt x="3201" y="9366"/>
                  </a:lnTo>
                  <a:lnTo>
                    <a:pt x="3201" y="9366"/>
                  </a:lnTo>
                  <a:lnTo>
                    <a:pt x="2845" y="9603"/>
                  </a:lnTo>
                  <a:lnTo>
                    <a:pt x="2845" y="9603"/>
                  </a:lnTo>
                  <a:lnTo>
                    <a:pt x="2549" y="9721"/>
                  </a:lnTo>
                  <a:lnTo>
                    <a:pt x="2549" y="9721"/>
                  </a:lnTo>
                  <a:lnTo>
                    <a:pt x="2134" y="9781"/>
                  </a:lnTo>
                  <a:lnTo>
                    <a:pt x="2134" y="9781"/>
                  </a:lnTo>
                  <a:lnTo>
                    <a:pt x="1779" y="9781"/>
                  </a:lnTo>
                  <a:lnTo>
                    <a:pt x="1779" y="9781"/>
                  </a:lnTo>
                  <a:lnTo>
                    <a:pt x="1423" y="9662"/>
                  </a:lnTo>
                  <a:lnTo>
                    <a:pt x="1127" y="9484"/>
                  </a:lnTo>
                  <a:lnTo>
                    <a:pt x="1127" y="9484"/>
                  </a:lnTo>
                  <a:lnTo>
                    <a:pt x="890" y="9188"/>
                  </a:lnTo>
                  <a:lnTo>
                    <a:pt x="890" y="9188"/>
                  </a:lnTo>
                  <a:lnTo>
                    <a:pt x="652" y="8891"/>
                  </a:lnTo>
                  <a:lnTo>
                    <a:pt x="652" y="8891"/>
                  </a:lnTo>
                  <a:lnTo>
                    <a:pt x="534" y="8477"/>
                  </a:lnTo>
                  <a:lnTo>
                    <a:pt x="534" y="8299"/>
                  </a:lnTo>
                  <a:lnTo>
                    <a:pt x="534" y="8062"/>
                  </a:lnTo>
                  <a:lnTo>
                    <a:pt x="534" y="8062"/>
                  </a:lnTo>
                  <a:lnTo>
                    <a:pt x="593" y="7884"/>
                  </a:lnTo>
                  <a:lnTo>
                    <a:pt x="712" y="7706"/>
                  </a:lnTo>
                  <a:lnTo>
                    <a:pt x="712" y="7706"/>
                  </a:lnTo>
                  <a:lnTo>
                    <a:pt x="830" y="7588"/>
                  </a:lnTo>
                  <a:lnTo>
                    <a:pt x="949" y="7528"/>
                  </a:lnTo>
                  <a:lnTo>
                    <a:pt x="949" y="7528"/>
                  </a:lnTo>
                  <a:lnTo>
                    <a:pt x="1127" y="7528"/>
                  </a:lnTo>
                  <a:lnTo>
                    <a:pt x="1127" y="7528"/>
                  </a:lnTo>
                  <a:lnTo>
                    <a:pt x="1245" y="7528"/>
                  </a:lnTo>
                  <a:lnTo>
                    <a:pt x="1245" y="7528"/>
                  </a:lnTo>
                  <a:lnTo>
                    <a:pt x="1304" y="7528"/>
                  </a:lnTo>
                  <a:lnTo>
                    <a:pt x="1304" y="7588"/>
                  </a:lnTo>
                  <a:lnTo>
                    <a:pt x="1364" y="7588"/>
                  </a:lnTo>
                  <a:lnTo>
                    <a:pt x="1364" y="7588"/>
                  </a:lnTo>
                  <a:lnTo>
                    <a:pt x="1482" y="7706"/>
                  </a:lnTo>
                  <a:lnTo>
                    <a:pt x="1482" y="7706"/>
                  </a:lnTo>
                  <a:lnTo>
                    <a:pt x="1601" y="7825"/>
                  </a:lnTo>
                  <a:lnTo>
                    <a:pt x="1601" y="8002"/>
                  </a:lnTo>
                  <a:lnTo>
                    <a:pt x="1601" y="8002"/>
                  </a:lnTo>
                  <a:lnTo>
                    <a:pt x="1601" y="8417"/>
                  </a:lnTo>
                  <a:lnTo>
                    <a:pt x="1601" y="8417"/>
                  </a:lnTo>
                  <a:lnTo>
                    <a:pt x="1601" y="8477"/>
                  </a:lnTo>
                  <a:lnTo>
                    <a:pt x="1719" y="8536"/>
                  </a:lnTo>
                  <a:lnTo>
                    <a:pt x="1719" y="8536"/>
                  </a:lnTo>
                  <a:lnTo>
                    <a:pt x="1779" y="8536"/>
                  </a:lnTo>
                  <a:lnTo>
                    <a:pt x="1779" y="8536"/>
                  </a:lnTo>
                  <a:lnTo>
                    <a:pt x="1897" y="8358"/>
                  </a:lnTo>
                  <a:lnTo>
                    <a:pt x="2016" y="8121"/>
                  </a:lnTo>
                  <a:lnTo>
                    <a:pt x="2016" y="8121"/>
                  </a:lnTo>
                  <a:lnTo>
                    <a:pt x="2075" y="7884"/>
                  </a:lnTo>
                  <a:lnTo>
                    <a:pt x="2016" y="7647"/>
                  </a:lnTo>
                  <a:lnTo>
                    <a:pt x="1897" y="7410"/>
                  </a:lnTo>
                  <a:lnTo>
                    <a:pt x="1719" y="7232"/>
                  </a:lnTo>
                  <a:lnTo>
                    <a:pt x="1719" y="7232"/>
                  </a:lnTo>
                  <a:lnTo>
                    <a:pt x="1423" y="7113"/>
                  </a:lnTo>
                  <a:lnTo>
                    <a:pt x="1127" y="7054"/>
                  </a:lnTo>
                  <a:lnTo>
                    <a:pt x="1127" y="7054"/>
                  </a:lnTo>
                  <a:lnTo>
                    <a:pt x="830" y="7113"/>
                  </a:lnTo>
                  <a:lnTo>
                    <a:pt x="830" y="7113"/>
                  </a:lnTo>
                  <a:lnTo>
                    <a:pt x="593" y="7232"/>
                  </a:lnTo>
                  <a:lnTo>
                    <a:pt x="356" y="7350"/>
                  </a:lnTo>
                  <a:lnTo>
                    <a:pt x="238" y="7588"/>
                  </a:lnTo>
                  <a:lnTo>
                    <a:pt x="119" y="7825"/>
                  </a:lnTo>
                  <a:lnTo>
                    <a:pt x="60" y="8062"/>
                  </a:lnTo>
                  <a:lnTo>
                    <a:pt x="0" y="8299"/>
                  </a:lnTo>
                  <a:lnTo>
                    <a:pt x="60" y="8595"/>
                  </a:lnTo>
                  <a:lnTo>
                    <a:pt x="119" y="8832"/>
                  </a:lnTo>
                  <a:lnTo>
                    <a:pt x="119" y="8832"/>
                  </a:lnTo>
                  <a:lnTo>
                    <a:pt x="297" y="9247"/>
                  </a:lnTo>
                  <a:lnTo>
                    <a:pt x="534" y="9603"/>
                  </a:lnTo>
                  <a:lnTo>
                    <a:pt x="890" y="9899"/>
                  </a:lnTo>
                  <a:lnTo>
                    <a:pt x="1304" y="10136"/>
                  </a:lnTo>
                  <a:lnTo>
                    <a:pt x="1304" y="10136"/>
                  </a:lnTo>
                  <a:lnTo>
                    <a:pt x="1719" y="10255"/>
                  </a:lnTo>
                  <a:lnTo>
                    <a:pt x="2075" y="10314"/>
                  </a:lnTo>
                  <a:lnTo>
                    <a:pt x="2075" y="10314"/>
                  </a:lnTo>
                  <a:lnTo>
                    <a:pt x="2608" y="10255"/>
                  </a:lnTo>
                  <a:lnTo>
                    <a:pt x="3142" y="10018"/>
                  </a:lnTo>
                  <a:lnTo>
                    <a:pt x="3142" y="10018"/>
                  </a:lnTo>
                  <a:lnTo>
                    <a:pt x="3497" y="9781"/>
                  </a:lnTo>
                  <a:lnTo>
                    <a:pt x="3794" y="9425"/>
                  </a:lnTo>
                  <a:lnTo>
                    <a:pt x="4031" y="9010"/>
                  </a:lnTo>
                  <a:lnTo>
                    <a:pt x="4209" y="8536"/>
                  </a:lnTo>
                  <a:lnTo>
                    <a:pt x="4209" y="8536"/>
                  </a:lnTo>
                  <a:lnTo>
                    <a:pt x="4209" y="8299"/>
                  </a:lnTo>
                  <a:lnTo>
                    <a:pt x="4209" y="8002"/>
                  </a:lnTo>
                  <a:lnTo>
                    <a:pt x="4090" y="7469"/>
                  </a:lnTo>
                  <a:lnTo>
                    <a:pt x="3912" y="6936"/>
                  </a:lnTo>
                  <a:lnTo>
                    <a:pt x="3675" y="6402"/>
                  </a:lnTo>
                  <a:lnTo>
                    <a:pt x="3675" y="6402"/>
                  </a:lnTo>
                  <a:lnTo>
                    <a:pt x="3438" y="5928"/>
                  </a:lnTo>
                  <a:lnTo>
                    <a:pt x="3142" y="5454"/>
                  </a:lnTo>
                  <a:lnTo>
                    <a:pt x="2490" y="4565"/>
                  </a:lnTo>
                  <a:lnTo>
                    <a:pt x="2490" y="4565"/>
                  </a:lnTo>
                  <a:lnTo>
                    <a:pt x="1897" y="3676"/>
                  </a:lnTo>
                  <a:lnTo>
                    <a:pt x="1660" y="3261"/>
                  </a:lnTo>
                  <a:lnTo>
                    <a:pt x="1482" y="2786"/>
                  </a:lnTo>
                  <a:lnTo>
                    <a:pt x="1482" y="2786"/>
                  </a:lnTo>
                  <a:lnTo>
                    <a:pt x="1423" y="2312"/>
                  </a:lnTo>
                  <a:lnTo>
                    <a:pt x="1364" y="1779"/>
                  </a:lnTo>
                  <a:lnTo>
                    <a:pt x="1482" y="1245"/>
                  </a:lnTo>
                  <a:lnTo>
                    <a:pt x="1660" y="831"/>
                  </a:lnTo>
                  <a:lnTo>
                    <a:pt x="1660" y="831"/>
                  </a:lnTo>
                  <a:lnTo>
                    <a:pt x="1779" y="653"/>
                  </a:lnTo>
                  <a:lnTo>
                    <a:pt x="1897" y="475"/>
                  </a:lnTo>
                  <a:lnTo>
                    <a:pt x="2075" y="356"/>
                  </a:lnTo>
                  <a:lnTo>
                    <a:pt x="2312" y="297"/>
                  </a:lnTo>
                  <a:lnTo>
                    <a:pt x="2312" y="297"/>
                  </a:lnTo>
                  <a:lnTo>
                    <a:pt x="2490" y="238"/>
                  </a:lnTo>
                  <a:lnTo>
                    <a:pt x="2490" y="238"/>
                  </a:lnTo>
                  <a:lnTo>
                    <a:pt x="2786" y="297"/>
                  </a:lnTo>
                  <a:lnTo>
                    <a:pt x="3083" y="475"/>
                  </a:lnTo>
                  <a:lnTo>
                    <a:pt x="3083" y="475"/>
                  </a:lnTo>
                  <a:lnTo>
                    <a:pt x="3083" y="534"/>
                  </a:lnTo>
                  <a:lnTo>
                    <a:pt x="3083" y="534"/>
                  </a:lnTo>
                  <a:lnTo>
                    <a:pt x="3142" y="475"/>
                  </a:lnTo>
                  <a:lnTo>
                    <a:pt x="3142" y="416"/>
                  </a:lnTo>
                  <a:lnTo>
                    <a:pt x="3142" y="416"/>
                  </a:lnTo>
                  <a:lnTo>
                    <a:pt x="3023" y="238"/>
                  </a:lnTo>
                  <a:lnTo>
                    <a:pt x="2905" y="119"/>
                  </a:lnTo>
                  <a:lnTo>
                    <a:pt x="2905" y="119"/>
                  </a:lnTo>
                  <a:lnTo>
                    <a:pt x="2668" y="60"/>
                  </a:lnTo>
                  <a:lnTo>
                    <a:pt x="23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4631775" y="1974575"/>
              <a:ext cx="151175" cy="238600"/>
            </a:xfrm>
            <a:custGeom>
              <a:avLst/>
              <a:gdLst/>
              <a:ahLst/>
              <a:cxnLst/>
              <a:rect l="l" t="t" r="r" b="b"/>
              <a:pathLst>
                <a:path w="6047" h="9544" extrusionOk="0">
                  <a:moveTo>
                    <a:pt x="771" y="0"/>
                  </a:moveTo>
                  <a:lnTo>
                    <a:pt x="416" y="119"/>
                  </a:lnTo>
                  <a:lnTo>
                    <a:pt x="238" y="238"/>
                  </a:lnTo>
                  <a:lnTo>
                    <a:pt x="119" y="356"/>
                  </a:lnTo>
                  <a:lnTo>
                    <a:pt x="60" y="534"/>
                  </a:lnTo>
                  <a:lnTo>
                    <a:pt x="1" y="712"/>
                  </a:lnTo>
                  <a:lnTo>
                    <a:pt x="1" y="771"/>
                  </a:lnTo>
                  <a:lnTo>
                    <a:pt x="119" y="830"/>
                  </a:lnTo>
                  <a:lnTo>
                    <a:pt x="119" y="771"/>
                  </a:lnTo>
                  <a:lnTo>
                    <a:pt x="238" y="593"/>
                  </a:lnTo>
                  <a:lnTo>
                    <a:pt x="357" y="475"/>
                  </a:lnTo>
                  <a:lnTo>
                    <a:pt x="534" y="356"/>
                  </a:lnTo>
                  <a:lnTo>
                    <a:pt x="712" y="297"/>
                  </a:lnTo>
                  <a:lnTo>
                    <a:pt x="831" y="297"/>
                  </a:lnTo>
                  <a:lnTo>
                    <a:pt x="1186" y="356"/>
                  </a:lnTo>
                  <a:lnTo>
                    <a:pt x="1483" y="534"/>
                  </a:lnTo>
                  <a:lnTo>
                    <a:pt x="1838" y="949"/>
                  </a:lnTo>
                  <a:lnTo>
                    <a:pt x="2075" y="1364"/>
                  </a:lnTo>
                  <a:lnTo>
                    <a:pt x="2313" y="1838"/>
                  </a:lnTo>
                  <a:lnTo>
                    <a:pt x="2372" y="2312"/>
                  </a:lnTo>
                  <a:lnTo>
                    <a:pt x="2431" y="2786"/>
                  </a:lnTo>
                  <a:lnTo>
                    <a:pt x="2431" y="3320"/>
                  </a:lnTo>
                  <a:lnTo>
                    <a:pt x="2253" y="4268"/>
                  </a:lnTo>
                  <a:lnTo>
                    <a:pt x="2075" y="5276"/>
                  </a:lnTo>
                  <a:lnTo>
                    <a:pt x="2016" y="5809"/>
                  </a:lnTo>
                  <a:lnTo>
                    <a:pt x="2016" y="6343"/>
                  </a:lnTo>
                  <a:lnTo>
                    <a:pt x="2016" y="6935"/>
                  </a:lnTo>
                  <a:lnTo>
                    <a:pt x="2075" y="7469"/>
                  </a:lnTo>
                  <a:lnTo>
                    <a:pt x="2194" y="8002"/>
                  </a:lnTo>
                  <a:lnTo>
                    <a:pt x="2431" y="8536"/>
                  </a:lnTo>
                  <a:lnTo>
                    <a:pt x="2727" y="8891"/>
                  </a:lnTo>
                  <a:lnTo>
                    <a:pt x="3083" y="9188"/>
                  </a:lnTo>
                  <a:lnTo>
                    <a:pt x="3498" y="9365"/>
                  </a:lnTo>
                  <a:lnTo>
                    <a:pt x="3972" y="9484"/>
                  </a:lnTo>
                  <a:lnTo>
                    <a:pt x="4269" y="9543"/>
                  </a:lnTo>
                  <a:lnTo>
                    <a:pt x="4624" y="9484"/>
                  </a:lnTo>
                  <a:lnTo>
                    <a:pt x="4980" y="9365"/>
                  </a:lnTo>
                  <a:lnTo>
                    <a:pt x="5276" y="9188"/>
                  </a:lnTo>
                  <a:lnTo>
                    <a:pt x="5573" y="8951"/>
                  </a:lnTo>
                  <a:lnTo>
                    <a:pt x="5810" y="8595"/>
                  </a:lnTo>
                  <a:lnTo>
                    <a:pt x="5987" y="8239"/>
                  </a:lnTo>
                  <a:lnTo>
                    <a:pt x="6047" y="7765"/>
                  </a:lnTo>
                  <a:lnTo>
                    <a:pt x="6047" y="7350"/>
                  </a:lnTo>
                  <a:lnTo>
                    <a:pt x="5928" y="6876"/>
                  </a:lnTo>
                  <a:lnTo>
                    <a:pt x="5810" y="6639"/>
                  </a:lnTo>
                  <a:lnTo>
                    <a:pt x="5632" y="6461"/>
                  </a:lnTo>
                  <a:lnTo>
                    <a:pt x="5454" y="6283"/>
                  </a:lnTo>
                  <a:lnTo>
                    <a:pt x="5276" y="6105"/>
                  </a:lnTo>
                  <a:lnTo>
                    <a:pt x="5039" y="6046"/>
                  </a:lnTo>
                  <a:lnTo>
                    <a:pt x="4802" y="5987"/>
                  </a:lnTo>
                  <a:lnTo>
                    <a:pt x="4743" y="5987"/>
                  </a:lnTo>
                  <a:lnTo>
                    <a:pt x="4506" y="6046"/>
                  </a:lnTo>
                  <a:lnTo>
                    <a:pt x="4328" y="6165"/>
                  </a:lnTo>
                  <a:lnTo>
                    <a:pt x="4150" y="6283"/>
                  </a:lnTo>
                  <a:lnTo>
                    <a:pt x="4031" y="6461"/>
                  </a:lnTo>
                  <a:lnTo>
                    <a:pt x="3972" y="6698"/>
                  </a:lnTo>
                  <a:lnTo>
                    <a:pt x="3972" y="6935"/>
                  </a:lnTo>
                  <a:lnTo>
                    <a:pt x="3972" y="7172"/>
                  </a:lnTo>
                  <a:lnTo>
                    <a:pt x="4150" y="7350"/>
                  </a:lnTo>
                  <a:lnTo>
                    <a:pt x="4269" y="7528"/>
                  </a:lnTo>
                  <a:lnTo>
                    <a:pt x="4506" y="7647"/>
                  </a:lnTo>
                  <a:lnTo>
                    <a:pt x="4624" y="7587"/>
                  </a:lnTo>
                  <a:lnTo>
                    <a:pt x="4624" y="7469"/>
                  </a:lnTo>
                  <a:lnTo>
                    <a:pt x="4446" y="7113"/>
                  </a:lnTo>
                  <a:lnTo>
                    <a:pt x="4387" y="6935"/>
                  </a:lnTo>
                  <a:lnTo>
                    <a:pt x="4387" y="6757"/>
                  </a:lnTo>
                  <a:lnTo>
                    <a:pt x="4446" y="6639"/>
                  </a:lnTo>
                  <a:lnTo>
                    <a:pt x="4506" y="6580"/>
                  </a:lnTo>
                  <a:lnTo>
                    <a:pt x="4624" y="6520"/>
                  </a:lnTo>
                  <a:lnTo>
                    <a:pt x="4802" y="6461"/>
                  </a:lnTo>
                  <a:lnTo>
                    <a:pt x="5039" y="6520"/>
                  </a:lnTo>
                  <a:lnTo>
                    <a:pt x="5217" y="6639"/>
                  </a:lnTo>
                  <a:lnTo>
                    <a:pt x="5335" y="6817"/>
                  </a:lnTo>
                  <a:lnTo>
                    <a:pt x="5454" y="6995"/>
                  </a:lnTo>
                  <a:lnTo>
                    <a:pt x="5513" y="7172"/>
                  </a:lnTo>
                  <a:lnTo>
                    <a:pt x="5573" y="7587"/>
                  </a:lnTo>
                  <a:lnTo>
                    <a:pt x="5513" y="7943"/>
                  </a:lnTo>
                  <a:lnTo>
                    <a:pt x="5395" y="8299"/>
                  </a:lnTo>
                  <a:lnTo>
                    <a:pt x="5217" y="8536"/>
                  </a:lnTo>
                  <a:lnTo>
                    <a:pt x="4980" y="8773"/>
                  </a:lnTo>
                  <a:lnTo>
                    <a:pt x="4683" y="8951"/>
                  </a:lnTo>
                  <a:lnTo>
                    <a:pt x="4328" y="9010"/>
                  </a:lnTo>
                  <a:lnTo>
                    <a:pt x="3972" y="9010"/>
                  </a:lnTo>
                  <a:lnTo>
                    <a:pt x="3617" y="8891"/>
                  </a:lnTo>
                  <a:lnTo>
                    <a:pt x="3320" y="8713"/>
                  </a:lnTo>
                  <a:lnTo>
                    <a:pt x="3024" y="8417"/>
                  </a:lnTo>
                  <a:lnTo>
                    <a:pt x="2965" y="8417"/>
                  </a:lnTo>
                  <a:lnTo>
                    <a:pt x="2905" y="8299"/>
                  </a:lnTo>
                  <a:lnTo>
                    <a:pt x="2787" y="8121"/>
                  </a:lnTo>
                  <a:lnTo>
                    <a:pt x="2609" y="7706"/>
                  </a:lnTo>
                  <a:lnTo>
                    <a:pt x="2550" y="7172"/>
                  </a:lnTo>
                  <a:lnTo>
                    <a:pt x="2490" y="6698"/>
                  </a:lnTo>
                  <a:lnTo>
                    <a:pt x="2550" y="5691"/>
                  </a:lnTo>
                  <a:lnTo>
                    <a:pt x="2668" y="4742"/>
                  </a:lnTo>
                  <a:lnTo>
                    <a:pt x="2846" y="3794"/>
                  </a:lnTo>
                  <a:lnTo>
                    <a:pt x="2905" y="3320"/>
                  </a:lnTo>
                  <a:lnTo>
                    <a:pt x="2905" y="2846"/>
                  </a:lnTo>
                  <a:lnTo>
                    <a:pt x="2846" y="2312"/>
                  </a:lnTo>
                  <a:lnTo>
                    <a:pt x="2727" y="1838"/>
                  </a:lnTo>
                  <a:lnTo>
                    <a:pt x="2550" y="1364"/>
                  </a:lnTo>
                  <a:lnTo>
                    <a:pt x="2313" y="890"/>
                  </a:lnTo>
                  <a:lnTo>
                    <a:pt x="1957" y="534"/>
                  </a:lnTo>
                  <a:lnTo>
                    <a:pt x="1601" y="238"/>
                  </a:lnTo>
                  <a:lnTo>
                    <a:pt x="1246" y="60"/>
                  </a:lnTo>
                  <a:lnTo>
                    <a:pt x="890" y="0"/>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4631775" y="1974575"/>
              <a:ext cx="151175" cy="238600"/>
            </a:xfrm>
            <a:custGeom>
              <a:avLst/>
              <a:gdLst/>
              <a:ahLst/>
              <a:cxnLst/>
              <a:rect l="l" t="t" r="r" b="b"/>
              <a:pathLst>
                <a:path w="6047" h="9544" fill="none" extrusionOk="0">
                  <a:moveTo>
                    <a:pt x="890" y="0"/>
                  </a:moveTo>
                  <a:lnTo>
                    <a:pt x="890" y="0"/>
                  </a:lnTo>
                  <a:lnTo>
                    <a:pt x="771" y="0"/>
                  </a:lnTo>
                  <a:lnTo>
                    <a:pt x="771" y="0"/>
                  </a:lnTo>
                  <a:lnTo>
                    <a:pt x="416" y="119"/>
                  </a:lnTo>
                  <a:lnTo>
                    <a:pt x="238" y="238"/>
                  </a:lnTo>
                  <a:lnTo>
                    <a:pt x="119" y="356"/>
                  </a:lnTo>
                  <a:lnTo>
                    <a:pt x="119" y="356"/>
                  </a:lnTo>
                  <a:lnTo>
                    <a:pt x="60" y="534"/>
                  </a:lnTo>
                  <a:lnTo>
                    <a:pt x="1" y="712"/>
                  </a:lnTo>
                  <a:lnTo>
                    <a:pt x="1" y="712"/>
                  </a:lnTo>
                  <a:lnTo>
                    <a:pt x="1" y="771"/>
                  </a:lnTo>
                  <a:lnTo>
                    <a:pt x="119" y="830"/>
                  </a:lnTo>
                  <a:lnTo>
                    <a:pt x="119" y="830"/>
                  </a:lnTo>
                  <a:lnTo>
                    <a:pt x="119" y="771"/>
                  </a:lnTo>
                  <a:lnTo>
                    <a:pt x="119" y="771"/>
                  </a:lnTo>
                  <a:lnTo>
                    <a:pt x="238" y="593"/>
                  </a:lnTo>
                  <a:lnTo>
                    <a:pt x="357" y="475"/>
                  </a:lnTo>
                  <a:lnTo>
                    <a:pt x="534" y="356"/>
                  </a:lnTo>
                  <a:lnTo>
                    <a:pt x="712" y="297"/>
                  </a:lnTo>
                  <a:lnTo>
                    <a:pt x="712" y="297"/>
                  </a:lnTo>
                  <a:lnTo>
                    <a:pt x="831" y="297"/>
                  </a:lnTo>
                  <a:lnTo>
                    <a:pt x="831" y="297"/>
                  </a:lnTo>
                  <a:lnTo>
                    <a:pt x="1186" y="356"/>
                  </a:lnTo>
                  <a:lnTo>
                    <a:pt x="1483" y="534"/>
                  </a:lnTo>
                  <a:lnTo>
                    <a:pt x="1483" y="534"/>
                  </a:lnTo>
                  <a:lnTo>
                    <a:pt x="1838" y="949"/>
                  </a:lnTo>
                  <a:lnTo>
                    <a:pt x="2075" y="1364"/>
                  </a:lnTo>
                  <a:lnTo>
                    <a:pt x="2313" y="1838"/>
                  </a:lnTo>
                  <a:lnTo>
                    <a:pt x="2372" y="2312"/>
                  </a:lnTo>
                  <a:lnTo>
                    <a:pt x="2372" y="2312"/>
                  </a:lnTo>
                  <a:lnTo>
                    <a:pt x="2431" y="2786"/>
                  </a:lnTo>
                  <a:lnTo>
                    <a:pt x="2431" y="3320"/>
                  </a:lnTo>
                  <a:lnTo>
                    <a:pt x="2253" y="4268"/>
                  </a:lnTo>
                  <a:lnTo>
                    <a:pt x="2253" y="4268"/>
                  </a:lnTo>
                  <a:lnTo>
                    <a:pt x="2075" y="5276"/>
                  </a:lnTo>
                  <a:lnTo>
                    <a:pt x="2016" y="5809"/>
                  </a:lnTo>
                  <a:lnTo>
                    <a:pt x="2016" y="6343"/>
                  </a:lnTo>
                  <a:lnTo>
                    <a:pt x="2016" y="6343"/>
                  </a:lnTo>
                  <a:lnTo>
                    <a:pt x="2016" y="6935"/>
                  </a:lnTo>
                  <a:lnTo>
                    <a:pt x="2075" y="7469"/>
                  </a:lnTo>
                  <a:lnTo>
                    <a:pt x="2194" y="8002"/>
                  </a:lnTo>
                  <a:lnTo>
                    <a:pt x="2431" y="8536"/>
                  </a:lnTo>
                  <a:lnTo>
                    <a:pt x="2431" y="8536"/>
                  </a:lnTo>
                  <a:lnTo>
                    <a:pt x="2727" y="8891"/>
                  </a:lnTo>
                  <a:lnTo>
                    <a:pt x="3083" y="9188"/>
                  </a:lnTo>
                  <a:lnTo>
                    <a:pt x="3498" y="9365"/>
                  </a:lnTo>
                  <a:lnTo>
                    <a:pt x="3972" y="9484"/>
                  </a:lnTo>
                  <a:lnTo>
                    <a:pt x="3972" y="9484"/>
                  </a:lnTo>
                  <a:lnTo>
                    <a:pt x="4269" y="9543"/>
                  </a:lnTo>
                  <a:lnTo>
                    <a:pt x="4269" y="9543"/>
                  </a:lnTo>
                  <a:lnTo>
                    <a:pt x="4624" y="9484"/>
                  </a:lnTo>
                  <a:lnTo>
                    <a:pt x="4980" y="9365"/>
                  </a:lnTo>
                  <a:lnTo>
                    <a:pt x="5276" y="9188"/>
                  </a:lnTo>
                  <a:lnTo>
                    <a:pt x="5573" y="8951"/>
                  </a:lnTo>
                  <a:lnTo>
                    <a:pt x="5573" y="8951"/>
                  </a:lnTo>
                  <a:lnTo>
                    <a:pt x="5810" y="8595"/>
                  </a:lnTo>
                  <a:lnTo>
                    <a:pt x="5987" y="8239"/>
                  </a:lnTo>
                  <a:lnTo>
                    <a:pt x="6047" y="7765"/>
                  </a:lnTo>
                  <a:lnTo>
                    <a:pt x="6047" y="7350"/>
                  </a:lnTo>
                  <a:lnTo>
                    <a:pt x="6047" y="7350"/>
                  </a:lnTo>
                  <a:lnTo>
                    <a:pt x="5928" y="6876"/>
                  </a:lnTo>
                  <a:lnTo>
                    <a:pt x="5810" y="6639"/>
                  </a:lnTo>
                  <a:lnTo>
                    <a:pt x="5632" y="6461"/>
                  </a:lnTo>
                  <a:lnTo>
                    <a:pt x="5454" y="6283"/>
                  </a:lnTo>
                  <a:lnTo>
                    <a:pt x="5276" y="6105"/>
                  </a:lnTo>
                  <a:lnTo>
                    <a:pt x="5039" y="6046"/>
                  </a:lnTo>
                  <a:lnTo>
                    <a:pt x="4802" y="5987"/>
                  </a:lnTo>
                  <a:lnTo>
                    <a:pt x="4802" y="5987"/>
                  </a:lnTo>
                  <a:lnTo>
                    <a:pt x="4743" y="5987"/>
                  </a:lnTo>
                  <a:lnTo>
                    <a:pt x="4743" y="5987"/>
                  </a:lnTo>
                  <a:lnTo>
                    <a:pt x="4506" y="6046"/>
                  </a:lnTo>
                  <a:lnTo>
                    <a:pt x="4328" y="6165"/>
                  </a:lnTo>
                  <a:lnTo>
                    <a:pt x="4150" y="6283"/>
                  </a:lnTo>
                  <a:lnTo>
                    <a:pt x="4031" y="6461"/>
                  </a:lnTo>
                  <a:lnTo>
                    <a:pt x="4031" y="6461"/>
                  </a:lnTo>
                  <a:lnTo>
                    <a:pt x="3972" y="6698"/>
                  </a:lnTo>
                  <a:lnTo>
                    <a:pt x="3972" y="6935"/>
                  </a:lnTo>
                  <a:lnTo>
                    <a:pt x="3972" y="7172"/>
                  </a:lnTo>
                  <a:lnTo>
                    <a:pt x="4150" y="7350"/>
                  </a:lnTo>
                  <a:lnTo>
                    <a:pt x="4150" y="7350"/>
                  </a:lnTo>
                  <a:lnTo>
                    <a:pt x="4269" y="7528"/>
                  </a:lnTo>
                  <a:lnTo>
                    <a:pt x="4506" y="7647"/>
                  </a:lnTo>
                  <a:lnTo>
                    <a:pt x="4506" y="7647"/>
                  </a:lnTo>
                  <a:lnTo>
                    <a:pt x="4506" y="7647"/>
                  </a:lnTo>
                  <a:lnTo>
                    <a:pt x="4506" y="7647"/>
                  </a:lnTo>
                  <a:lnTo>
                    <a:pt x="4624" y="7587"/>
                  </a:lnTo>
                  <a:lnTo>
                    <a:pt x="4624" y="7469"/>
                  </a:lnTo>
                  <a:lnTo>
                    <a:pt x="4624" y="7469"/>
                  </a:lnTo>
                  <a:lnTo>
                    <a:pt x="4446" y="7113"/>
                  </a:lnTo>
                  <a:lnTo>
                    <a:pt x="4446" y="7113"/>
                  </a:lnTo>
                  <a:lnTo>
                    <a:pt x="4387" y="6935"/>
                  </a:lnTo>
                  <a:lnTo>
                    <a:pt x="4387" y="6757"/>
                  </a:lnTo>
                  <a:lnTo>
                    <a:pt x="4387" y="6757"/>
                  </a:lnTo>
                  <a:lnTo>
                    <a:pt x="4446" y="6639"/>
                  </a:lnTo>
                  <a:lnTo>
                    <a:pt x="4506" y="6580"/>
                  </a:lnTo>
                  <a:lnTo>
                    <a:pt x="4506" y="6580"/>
                  </a:lnTo>
                  <a:lnTo>
                    <a:pt x="4506" y="6580"/>
                  </a:lnTo>
                  <a:lnTo>
                    <a:pt x="4506" y="6580"/>
                  </a:lnTo>
                  <a:lnTo>
                    <a:pt x="4624" y="6520"/>
                  </a:lnTo>
                  <a:lnTo>
                    <a:pt x="4802" y="6461"/>
                  </a:lnTo>
                  <a:lnTo>
                    <a:pt x="4802" y="6461"/>
                  </a:lnTo>
                  <a:lnTo>
                    <a:pt x="4802" y="6461"/>
                  </a:lnTo>
                  <a:lnTo>
                    <a:pt x="4802" y="6461"/>
                  </a:lnTo>
                  <a:lnTo>
                    <a:pt x="5039" y="6520"/>
                  </a:lnTo>
                  <a:lnTo>
                    <a:pt x="5039" y="6520"/>
                  </a:lnTo>
                  <a:lnTo>
                    <a:pt x="5217" y="6639"/>
                  </a:lnTo>
                  <a:lnTo>
                    <a:pt x="5335" y="6817"/>
                  </a:lnTo>
                  <a:lnTo>
                    <a:pt x="5335" y="6817"/>
                  </a:lnTo>
                  <a:lnTo>
                    <a:pt x="5454" y="6995"/>
                  </a:lnTo>
                  <a:lnTo>
                    <a:pt x="5513" y="7172"/>
                  </a:lnTo>
                  <a:lnTo>
                    <a:pt x="5573" y="7587"/>
                  </a:lnTo>
                  <a:lnTo>
                    <a:pt x="5573" y="7587"/>
                  </a:lnTo>
                  <a:lnTo>
                    <a:pt x="5513" y="7943"/>
                  </a:lnTo>
                  <a:lnTo>
                    <a:pt x="5513" y="7943"/>
                  </a:lnTo>
                  <a:lnTo>
                    <a:pt x="5395" y="8299"/>
                  </a:lnTo>
                  <a:lnTo>
                    <a:pt x="5395" y="8299"/>
                  </a:lnTo>
                  <a:lnTo>
                    <a:pt x="5217" y="8536"/>
                  </a:lnTo>
                  <a:lnTo>
                    <a:pt x="4980" y="8773"/>
                  </a:lnTo>
                  <a:lnTo>
                    <a:pt x="4980" y="8773"/>
                  </a:lnTo>
                  <a:lnTo>
                    <a:pt x="4683" y="8951"/>
                  </a:lnTo>
                  <a:lnTo>
                    <a:pt x="4328" y="9010"/>
                  </a:lnTo>
                  <a:lnTo>
                    <a:pt x="4328" y="9010"/>
                  </a:lnTo>
                  <a:lnTo>
                    <a:pt x="4209" y="9010"/>
                  </a:lnTo>
                  <a:lnTo>
                    <a:pt x="4209" y="9010"/>
                  </a:lnTo>
                  <a:lnTo>
                    <a:pt x="3972" y="9010"/>
                  </a:lnTo>
                  <a:lnTo>
                    <a:pt x="3972" y="9010"/>
                  </a:lnTo>
                  <a:lnTo>
                    <a:pt x="3617" y="8891"/>
                  </a:lnTo>
                  <a:lnTo>
                    <a:pt x="3617" y="8891"/>
                  </a:lnTo>
                  <a:lnTo>
                    <a:pt x="3320" y="8713"/>
                  </a:lnTo>
                  <a:lnTo>
                    <a:pt x="3024" y="8417"/>
                  </a:lnTo>
                  <a:lnTo>
                    <a:pt x="2965" y="8417"/>
                  </a:lnTo>
                  <a:lnTo>
                    <a:pt x="2965" y="8417"/>
                  </a:lnTo>
                  <a:lnTo>
                    <a:pt x="2965" y="8417"/>
                  </a:lnTo>
                  <a:lnTo>
                    <a:pt x="2965" y="8417"/>
                  </a:lnTo>
                  <a:lnTo>
                    <a:pt x="2905" y="8299"/>
                  </a:lnTo>
                  <a:lnTo>
                    <a:pt x="2905" y="8299"/>
                  </a:lnTo>
                  <a:lnTo>
                    <a:pt x="2787" y="8121"/>
                  </a:lnTo>
                  <a:lnTo>
                    <a:pt x="2787" y="8121"/>
                  </a:lnTo>
                  <a:lnTo>
                    <a:pt x="2609" y="7706"/>
                  </a:lnTo>
                  <a:lnTo>
                    <a:pt x="2609" y="7706"/>
                  </a:lnTo>
                  <a:lnTo>
                    <a:pt x="2550" y="7172"/>
                  </a:lnTo>
                  <a:lnTo>
                    <a:pt x="2490" y="6698"/>
                  </a:lnTo>
                  <a:lnTo>
                    <a:pt x="2490" y="6698"/>
                  </a:lnTo>
                  <a:lnTo>
                    <a:pt x="2550" y="5691"/>
                  </a:lnTo>
                  <a:lnTo>
                    <a:pt x="2550" y="5691"/>
                  </a:lnTo>
                  <a:lnTo>
                    <a:pt x="2668" y="4742"/>
                  </a:lnTo>
                  <a:lnTo>
                    <a:pt x="2846" y="3794"/>
                  </a:lnTo>
                  <a:lnTo>
                    <a:pt x="2846" y="3794"/>
                  </a:lnTo>
                  <a:lnTo>
                    <a:pt x="2905" y="3320"/>
                  </a:lnTo>
                  <a:lnTo>
                    <a:pt x="2905" y="2846"/>
                  </a:lnTo>
                  <a:lnTo>
                    <a:pt x="2846" y="2312"/>
                  </a:lnTo>
                  <a:lnTo>
                    <a:pt x="2727" y="1838"/>
                  </a:lnTo>
                  <a:lnTo>
                    <a:pt x="2727" y="1838"/>
                  </a:lnTo>
                  <a:lnTo>
                    <a:pt x="2550" y="1364"/>
                  </a:lnTo>
                  <a:lnTo>
                    <a:pt x="2313" y="890"/>
                  </a:lnTo>
                  <a:lnTo>
                    <a:pt x="1957" y="534"/>
                  </a:lnTo>
                  <a:lnTo>
                    <a:pt x="1601" y="238"/>
                  </a:lnTo>
                  <a:lnTo>
                    <a:pt x="1601" y="238"/>
                  </a:lnTo>
                  <a:lnTo>
                    <a:pt x="1246" y="60"/>
                  </a:lnTo>
                  <a:lnTo>
                    <a:pt x="8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4222800" y="952125"/>
              <a:ext cx="251950" cy="951350"/>
            </a:xfrm>
            <a:custGeom>
              <a:avLst/>
              <a:gdLst/>
              <a:ahLst/>
              <a:cxnLst/>
              <a:rect l="l" t="t" r="r" b="b"/>
              <a:pathLst>
                <a:path w="10078" h="38054" extrusionOk="0">
                  <a:moveTo>
                    <a:pt x="297" y="1"/>
                  </a:moveTo>
                  <a:lnTo>
                    <a:pt x="1" y="297"/>
                  </a:lnTo>
                  <a:lnTo>
                    <a:pt x="9425" y="37461"/>
                  </a:lnTo>
                  <a:lnTo>
                    <a:pt x="10077" y="38053"/>
                  </a:lnTo>
                  <a:lnTo>
                    <a:pt x="8299" y="27325"/>
                  </a:lnTo>
                  <a:lnTo>
                    <a:pt x="297"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4222800" y="952125"/>
              <a:ext cx="251950" cy="951350"/>
            </a:xfrm>
            <a:custGeom>
              <a:avLst/>
              <a:gdLst/>
              <a:ahLst/>
              <a:cxnLst/>
              <a:rect l="l" t="t" r="r" b="b"/>
              <a:pathLst>
                <a:path w="10078" h="38054" fill="none" extrusionOk="0">
                  <a:moveTo>
                    <a:pt x="10077" y="38053"/>
                  </a:moveTo>
                  <a:lnTo>
                    <a:pt x="9425" y="37461"/>
                  </a:lnTo>
                  <a:lnTo>
                    <a:pt x="1" y="297"/>
                  </a:lnTo>
                  <a:lnTo>
                    <a:pt x="297" y="1"/>
                  </a:lnTo>
                  <a:lnTo>
                    <a:pt x="8299" y="27325"/>
                  </a:lnTo>
                  <a:lnTo>
                    <a:pt x="10077" y="380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4230225" y="941775"/>
              <a:ext cx="340825" cy="961700"/>
            </a:xfrm>
            <a:custGeom>
              <a:avLst/>
              <a:gdLst/>
              <a:ahLst/>
              <a:cxnLst/>
              <a:rect l="l" t="t" r="r" b="b"/>
              <a:pathLst>
                <a:path w="13633" h="38468" extrusionOk="0">
                  <a:moveTo>
                    <a:pt x="2667" y="0"/>
                  </a:moveTo>
                  <a:lnTo>
                    <a:pt x="0" y="415"/>
                  </a:lnTo>
                  <a:lnTo>
                    <a:pt x="9780" y="38467"/>
                  </a:lnTo>
                  <a:lnTo>
                    <a:pt x="13633" y="37638"/>
                  </a:lnTo>
                  <a:lnTo>
                    <a:pt x="2667" y="0"/>
                  </a:lnTo>
                  <a:close/>
                </a:path>
              </a:pathLst>
            </a:custGeom>
            <a:solidFill>
              <a:srgbClr val="534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4230225" y="941775"/>
              <a:ext cx="340825" cy="961700"/>
            </a:xfrm>
            <a:custGeom>
              <a:avLst/>
              <a:gdLst/>
              <a:ahLst/>
              <a:cxnLst/>
              <a:rect l="l" t="t" r="r" b="b"/>
              <a:pathLst>
                <a:path w="13633" h="38468" fill="none" extrusionOk="0">
                  <a:moveTo>
                    <a:pt x="13633" y="37638"/>
                  </a:moveTo>
                  <a:lnTo>
                    <a:pt x="9780" y="38467"/>
                  </a:lnTo>
                  <a:lnTo>
                    <a:pt x="0" y="415"/>
                  </a:lnTo>
                  <a:lnTo>
                    <a:pt x="2667" y="0"/>
                  </a:lnTo>
                  <a:lnTo>
                    <a:pt x="13633" y="376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4547325" y="2133125"/>
              <a:ext cx="26700" cy="194150"/>
            </a:xfrm>
            <a:custGeom>
              <a:avLst/>
              <a:gdLst/>
              <a:ahLst/>
              <a:cxnLst/>
              <a:rect l="l" t="t" r="r" b="b"/>
              <a:pathLst>
                <a:path w="1068" h="7766" extrusionOk="0">
                  <a:moveTo>
                    <a:pt x="60" y="1"/>
                  </a:moveTo>
                  <a:lnTo>
                    <a:pt x="0" y="60"/>
                  </a:lnTo>
                  <a:lnTo>
                    <a:pt x="0" y="238"/>
                  </a:lnTo>
                  <a:lnTo>
                    <a:pt x="0" y="475"/>
                  </a:lnTo>
                  <a:lnTo>
                    <a:pt x="60" y="830"/>
                  </a:lnTo>
                  <a:lnTo>
                    <a:pt x="119" y="1660"/>
                  </a:lnTo>
                  <a:lnTo>
                    <a:pt x="534" y="4802"/>
                  </a:lnTo>
                  <a:lnTo>
                    <a:pt x="771" y="6283"/>
                  </a:lnTo>
                  <a:lnTo>
                    <a:pt x="1008" y="7706"/>
                  </a:lnTo>
                  <a:lnTo>
                    <a:pt x="1008" y="7765"/>
                  </a:lnTo>
                  <a:lnTo>
                    <a:pt x="1067" y="7706"/>
                  </a:lnTo>
                  <a:lnTo>
                    <a:pt x="1008" y="6935"/>
                  </a:lnTo>
                  <a:lnTo>
                    <a:pt x="890" y="6165"/>
                  </a:lnTo>
                  <a:lnTo>
                    <a:pt x="534" y="3023"/>
                  </a:lnTo>
                  <a:lnTo>
                    <a:pt x="356" y="1482"/>
                  </a:lnTo>
                  <a:lnTo>
                    <a:pt x="238" y="712"/>
                  </a:lnTo>
                  <a:lnTo>
                    <a:pt x="238" y="356"/>
                  </a:lnTo>
                  <a:lnTo>
                    <a:pt x="178" y="178"/>
                  </a:lnTo>
                  <a:lnTo>
                    <a:pt x="178" y="60"/>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4571025" y="2118300"/>
              <a:ext cx="22250" cy="179325"/>
            </a:xfrm>
            <a:custGeom>
              <a:avLst/>
              <a:gdLst/>
              <a:ahLst/>
              <a:cxnLst/>
              <a:rect l="l" t="t" r="r" b="b"/>
              <a:pathLst>
                <a:path w="890" h="7173" extrusionOk="0">
                  <a:moveTo>
                    <a:pt x="60" y="1"/>
                  </a:moveTo>
                  <a:lnTo>
                    <a:pt x="1" y="60"/>
                  </a:lnTo>
                  <a:lnTo>
                    <a:pt x="179" y="1601"/>
                  </a:lnTo>
                  <a:lnTo>
                    <a:pt x="831" y="7173"/>
                  </a:lnTo>
                  <a:lnTo>
                    <a:pt x="890" y="7173"/>
                  </a:lnTo>
                  <a:lnTo>
                    <a:pt x="771" y="5632"/>
                  </a:lnTo>
                  <a:lnTo>
                    <a:pt x="475" y="2846"/>
                  </a:lnTo>
                  <a:lnTo>
                    <a:pt x="238" y="60"/>
                  </a:ln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4625850" y="2118300"/>
              <a:ext cx="19300" cy="179325"/>
            </a:xfrm>
            <a:custGeom>
              <a:avLst/>
              <a:gdLst/>
              <a:ahLst/>
              <a:cxnLst/>
              <a:rect l="l" t="t" r="r" b="b"/>
              <a:pathLst>
                <a:path w="772" h="7173" extrusionOk="0">
                  <a:moveTo>
                    <a:pt x="1" y="1"/>
                  </a:moveTo>
                  <a:lnTo>
                    <a:pt x="1" y="356"/>
                  </a:lnTo>
                  <a:lnTo>
                    <a:pt x="1" y="712"/>
                  </a:lnTo>
                  <a:lnTo>
                    <a:pt x="60" y="1542"/>
                  </a:lnTo>
                  <a:lnTo>
                    <a:pt x="356" y="4446"/>
                  </a:lnTo>
                  <a:lnTo>
                    <a:pt x="534" y="5869"/>
                  </a:lnTo>
                  <a:lnTo>
                    <a:pt x="594" y="6521"/>
                  </a:lnTo>
                  <a:lnTo>
                    <a:pt x="712" y="7173"/>
                  </a:lnTo>
                  <a:lnTo>
                    <a:pt x="771" y="7173"/>
                  </a:lnTo>
                  <a:lnTo>
                    <a:pt x="771" y="6402"/>
                  </a:lnTo>
                  <a:lnTo>
                    <a:pt x="653" y="5632"/>
                  </a:lnTo>
                  <a:lnTo>
                    <a:pt x="416" y="2727"/>
                  </a:lnTo>
                  <a:lnTo>
                    <a:pt x="297" y="1305"/>
                  </a:lnTo>
                  <a:lnTo>
                    <a:pt x="238" y="653"/>
                  </a:lnTo>
                  <a:lnTo>
                    <a:pt x="179" y="29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4599175" y="2116825"/>
              <a:ext cx="17825" cy="164500"/>
            </a:xfrm>
            <a:custGeom>
              <a:avLst/>
              <a:gdLst/>
              <a:ahLst/>
              <a:cxnLst/>
              <a:rect l="l" t="t" r="r" b="b"/>
              <a:pathLst>
                <a:path w="713" h="6580" extrusionOk="0">
                  <a:moveTo>
                    <a:pt x="120" y="1"/>
                  </a:moveTo>
                  <a:lnTo>
                    <a:pt x="60" y="60"/>
                  </a:lnTo>
                  <a:lnTo>
                    <a:pt x="1" y="119"/>
                  </a:lnTo>
                  <a:lnTo>
                    <a:pt x="60" y="830"/>
                  </a:lnTo>
                  <a:lnTo>
                    <a:pt x="120" y="1542"/>
                  </a:lnTo>
                  <a:lnTo>
                    <a:pt x="653" y="6520"/>
                  </a:lnTo>
                  <a:lnTo>
                    <a:pt x="653" y="6580"/>
                  </a:lnTo>
                  <a:lnTo>
                    <a:pt x="712" y="6520"/>
                  </a:lnTo>
                  <a:lnTo>
                    <a:pt x="594" y="5098"/>
                  </a:lnTo>
                  <a:lnTo>
                    <a:pt x="416" y="2609"/>
                  </a:lnTo>
                  <a:lnTo>
                    <a:pt x="297" y="1364"/>
                  </a:lnTo>
                  <a:lnTo>
                    <a:pt x="238" y="712"/>
                  </a:lnTo>
                  <a:lnTo>
                    <a:pt x="179" y="119"/>
                  </a:lnTo>
                  <a:lnTo>
                    <a:pt x="179" y="60"/>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4486575" y="2087200"/>
              <a:ext cx="171900" cy="68175"/>
            </a:xfrm>
            <a:custGeom>
              <a:avLst/>
              <a:gdLst/>
              <a:ahLst/>
              <a:cxnLst/>
              <a:rect l="l" t="t" r="r" b="b"/>
              <a:pathLst>
                <a:path w="6876" h="2727" extrusionOk="0">
                  <a:moveTo>
                    <a:pt x="6283" y="0"/>
                  </a:moveTo>
                  <a:lnTo>
                    <a:pt x="0" y="1304"/>
                  </a:lnTo>
                  <a:lnTo>
                    <a:pt x="534" y="2727"/>
                  </a:lnTo>
                  <a:lnTo>
                    <a:pt x="6876" y="1423"/>
                  </a:lnTo>
                  <a:lnTo>
                    <a:pt x="6283" y="0"/>
                  </a:lnTo>
                  <a:close/>
                </a:path>
              </a:pathLst>
            </a:custGeom>
            <a:solidFill>
              <a:srgbClr val="3E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4236150" y="943250"/>
              <a:ext cx="309725" cy="1185450"/>
            </a:xfrm>
            <a:custGeom>
              <a:avLst/>
              <a:gdLst/>
              <a:ahLst/>
              <a:cxnLst/>
              <a:rect l="l" t="t" r="r" b="b"/>
              <a:pathLst>
                <a:path w="12389" h="47418" extrusionOk="0">
                  <a:moveTo>
                    <a:pt x="60" y="0"/>
                  </a:moveTo>
                  <a:lnTo>
                    <a:pt x="0" y="60"/>
                  </a:lnTo>
                  <a:lnTo>
                    <a:pt x="60" y="60"/>
                  </a:lnTo>
                  <a:lnTo>
                    <a:pt x="0" y="119"/>
                  </a:lnTo>
                  <a:lnTo>
                    <a:pt x="60" y="356"/>
                  </a:lnTo>
                  <a:lnTo>
                    <a:pt x="119" y="949"/>
                  </a:lnTo>
                  <a:lnTo>
                    <a:pt x="297" y="1541"/>
                  </a:lnTo>
                  <a:lnTo>
                    <a:pt x="593" y="2727"/>
                  </a:lnTo>
                  <a:lnTo>
                    <a:pt x="1601" y="6757"/>
                  </a:lnTo>
                  <a:lnTo>
                    <a:pt x="2964" y="12092"/>
                  </a:lnTo>
                  <a:lnTo>
                    <a:pt x="4564" y="18256"/>
                  </a:lnTo>
                  <a:lnTo>
                    <a:pt x="6283" y="24776"/>
                  </a:lnTo>
                  <a:lnTo>
                    <a:pt x="8002" y="31177"/>
                  </a:lnTo>
                  <a:lnTo>
                    <a:pt x="9543" y="37104"/>
                  </a:lnTo>
                  <a:lnTo>
                    <a:pt x="10847" y="42083"/>
                  </a:lnTo>
                  <a:lnTo>
                    <a:pt x="11795" y="45640"/>
                  </a:lnTo>
                  <a:lnTo>
                    <a:pt x="12270" y="47358"/>
                  </a:lnTo>
                  <a:lnTo>
                    <a:pt x="12329" y="47418"/>
                  </a:lnTo>
                  <a:lnTo>
                    <a:pt x="12388" y="47358"/>
                  </a:lnTo>
                  <a:lnTo>
                    <a:pt x="12329" y="47121"/>
                  </a:lnTo>
                  <a:lnTo>
                    <a:pt x="11736" y="44928"/>
                  </a:lnTo>
                  <a:lnTo>
                    <a:pt x="10729" y="40957"/>
                  </a:lnTo>
                  <a:lnTo>
                    <a:pt x="9365" y="35741"/>
                  </a:lnTo>
                  <a:lnTo>
                    <a:pt x="7765" y="29636"/>
                  </a:lnTo>
                  <a:lnTo>
                    <a:pt x="6046" y="23116"/>
                  </a:lnTo>
                  <a:lnTo>
                    <a:pt x="4386" y="16656"/>
                  </a:lnTo>
                  <a:lnTo>
                    <a:pt x="2845" y="10669"/>
                  </a:lnTo>
                  <a:lnTo>
                    <a:pt x="1541" y="5631"/>
                  </a:lnTo>
                  <a:lnTo>
                    <a:pt x="652" y="1897"/>
                  </a:lnTo>
                  <a:lnTo>
                    <a:pt x="415" y="1008"/>
                  </a:lnTo>
                  <a:lnTo>
                    <a:pt x="119" y="60"/>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4256900" y="938800"/>
              <a:ext cx="317125" cy="1182500"/>
            </a:xfrm>
            <a:custGeom>
              <a:avLst/>
              <a:gdLst/>
              <a:ahLst/>
              <a:cxnLst/>
              <a:rect l="l" t="t" r="r" b="b"/>
              <a:pathLst>
                <a:path w="12685" h="47300" extrusionOk="0">
                  <a:moveTo>
                    <a:pt x="59" y="0"/>
                  </a:moveTo>
                  <a:lnTo>
                    <a:pt x="59" y="60"/>
                  </a:lnTo>
                  <a:lnTo>
                    <a:pt x="0" y="60"/>
                  </a:lnTo>
                  <a:lnTo>
                    <a:pt x="59" y="356"/>
                  </a:lnTo>
                  <a:lnTo>
                    <a:pt x="356" y="1542"/>
                  </a:lnTo>
                  <a:lnTo>
                    <a:pt x="652" y="2727"/>
                  </a:lnTo>
                  <a:lnTo>
                    <a:pt x="1660" y="6757"/>
                  </a:lnTo>
                  <a:lnTo>
                    <a:pt x="3082" y="12033"/>
                  </a:lnTo>
                  <a:lnTo>
                    <a:pt x="4683" y="18019"/>
                  </a:lnTo>
                  <a:lnTo>
                    <a:pt x="6402" y="24480"/>
                  </a:lnTo>
                  <a:lnTo>
                    <a:pt x="8120" y="30822"/>
                  </a:lnTo>
                  <a:lnTo>
                    <a:pt x="9661" y="36690"/>
                  </a:lnTo>
                  <a:lnTo>
                    <a:pt x="11025" y="41669"/>
                  </a:lnTo>
                  <a:lnTo>
                    <a:pt x="12032" y="45343"/>
                  </a:lnTo>
                  <a:lnTo>
                    <a:pt x="12566" y="47240"/>
                  </a:lnTo>
                  <a:lnTo>
                    <a:pt x="12625" y="47299"/>
                  </a:lnTo>
                  <a:lnTo>
                    <a:pt x="12684" y="47240"/>
                  </a:lnTo>
                  <a:lnTo>
                    <a:pt x="12566" y="46944"/>
                  </a:lnTo>
                  <a:lnTo>
                    <a:pt x="11973" y="44573"/>
                  </a:lnTo>
                  <a:lnTo>
                    <a:pt x="10906" y="40542"/>
                  </a:lnTo>
                  <a:lnTo>
                    <a:pt x="9484" y="35326"/>
                  </a:lnTo>
                  <a:lnTo>
                    <a:pt x="7883" y="29281"/>
                  </a:lnTo>
                  <a:lnTo>
                    <a:pt x="6164" y="22879"/>
                  </a:lnTo>
                  <a:lnTo>
                    <a:pt x="4505" y="16478"/>
                  </a:lnTo>
                  <a:lnTo>
                    <a:pt x="2904" y="10610"/>
                  </a:lnTo>
                  <a:lnTo>
                    <a:pt x="1600" y="5631"/>
                  </a:lnTo>
                  <a:lnTo>
                    <a:pt x="652" y="1956"/>
                  </a:lnTo>
                  <a:lnTo>
                    <a:pt x="415" y="1008"/>
                  </a:lnTo>
                  <a:lnTo>
                    <a:pt x="119" y="60"/>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4286525" y="935825"/>
              <a:ext cx="334925" cy="1172125"/>
            </a:xfrm>
            <a:custGeom>
              <a:avLst/>
              <a:gdLst/>
              <a:ahLst/>
              <a:cxnLst/>
              <a:rect l="l" t="t" r="r" b="b"/>
              <a:pathLst>
                <a:path w="13397" h="46885" extrusionOk="0">
                  <a:moveTo>
                    <a:pt x="1" y="1"/>
                  </a:moveTo>
                  <a:lnTo>
                    <a:pt x="1" y="60"/>
                  </a:lnTo>
                  <a:lnTo>
                    <a:pt x="1" y="119"/>
                  </a:lnTo>
                  <a:lnTo>
                    <a:pt x="1" y="179"/>
                  </a:lnTo>
                  <a:lnTo>
                    <a:pt x="60" y="357"/>
                  </a:lnTo>
                  <a:lnTo>
                    <a:pt x="356" y="1542"/>
                  </a:lnTo>
                  <a:lnTo>
                    <a:pt x="712" y="2668"/>
                  </a:lnTo>
                  <a:lnTo>
                    <a:pt x="1838" y="6639"/>
                  </a:lnTo>
                  <a:lnTo>
                    <a:pt x="3320" y="11855"/>
                  </a:lnTo>
                  <a:lnTo>
                    <a:pt x="5039" y="17842"/>
                  </a:lnTo>
                  <a:lnTo>
                    <a:pt x="6876" y="24184"/>
                  </a:lnTo>
                  <a:lnTo>
                    <a:pt x="8654" y="30526"/>
                  </a:lnTo>
                  <a:lnTo>
                    <a:pt x="10314" y="36335"/>
                  </a:lnTo>
                  <a:lnTo>
                    <a:pt x="11736" y="41313"/>
                  </a:lnTo>
                  <a:lnTo>
                    <a:pt x="12803" y="44929"/>
                  </a:lnTo>
                  <a:lnTo>
                    <a:pt x="13337" y="46885"/>
                  </a:lnTo>
                  <a:lnTo>
                    <a:pt x="13396" y="46826"/>
                  </a:lnTo>
                  <a:lnTo>
                    <a:pt x="13337" y="46529"/>
                  </a:lnTo>
                  <a:lnTo>
                    <a:pt x="12685" y="44158"/>
                  </a:lnTo>
                  <a:lnTo>
                    <a:pt x="11559" y="40187"/>
                  </a:lnTo>
                  <a:lnTo>
                    <a:pt x="10136" y="34971"/>
                  </a:lnTo>
                  <a:lnTo>
                    <a:pt x="8417" y="28926"/>
                  </a:lnTo>
                  <a:lnTo>
                    <a:pt x="6639" y="22583"/>
                  </a:lnTo>
                  <a:lnTo>
                    <a:pt x="4802" y="16241"/>
                  </a:lnTo>
                  <a:lnTo>
                    <a:pt x="3142" y="10433"/>
                  </a:lnTo>
                  <a:lnTo>
                    <a:pt x="1779" y="5513"/>
                  </a:lnTo>
                  <a:lnTo>
                    <a:pt x="712" y="1898"/>
                  </a:lnTo>
                  <a:lnTo>
                    <a:pt x="356" y="712"/>
                  </a:lnTo>
                  <a:lnTo>
                    <a:pt x="178" y="297"/>
                  </a:lnTo>
                  <a:lnTo>
                    <a:pt x="119" y="119"/>
                  </a:lnTo>
                  <a:lnTo>
                    <a:pt x="119" y="60"/>
                  </a:lnTo>
                  <a:lnTo>
                    <a:pt x="60" y="60"/>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4271700" y="937325"/>
              <a:ext cx="326025" cy="1179525"/>
            </a:xfrm>
            <a:custGeom>
              <a:avLst/>
              <a:gdLst/>
              <a:ahLst/>
              <a:cxnLst/>
              <a:rect l="l" t="t" r="r" b="b"/>
              <a:pathLst>
                <a:path w="13041" h="47181" extrusionOk="0">
                  <a:moveTo>
                    <a:pt x="60" y="0"/>
                  </a:moveTo>
                  <a:lnTo>
                    <a:pt x="1" y="59"/>
                  </a:lnTo>
                  <a:lnTo>
                    <a:pt x="1" y="119"/>
                  </a:lnTo>
                  <a:lnTo>
                    <a:pt x="60" y="356"/>
                  </a:lnTo>
                  <a:lnTo>
                    <a:pt x="653" y="2667"/>
                  </a:lnTo>
                  <a:lnTo>
                    <a:pt x="1779" y="6639"/>
                  </a:lnTo>
                  <a:lnTo>
                    <a:pt x="3261" y="11855"/>
                  </a:lnTo>
                  <a:lnTo>
                    <a:pt x="4920" y="17960"/>
                  </a:lnTo>
                  <a:lnTo>
                    <a:pt x="6699" y="24420"/>
                  </a:lnTo>
                  <a:lnTo>
                    <a:pt x="8477" y="30822"/>
                  </a:lnTo>
                  <a:lnTo>
                    <a:pt x="10136" y="36749"/>
                  </a:lnTo>
                  <a:lnTo>
                    <a:pt x="11500" y="41728"/>
                  </a:lnTo>
                  <a:lnTo>
                    <a:pt x="12507" y="45343"/>
                  </a:lnTo>
                  <a:lnTo>
                    <a:pt x="12981" y="47121"/>
                  </a:lnTo>
                  <a:lnTo>
                    <a:pt x="13041" y="47181"/>
                  </a:lnTo>
                  <a:lnTo>
                    <a:pt x="13041" y="47121"/>
                  </a:lnTo>
                  <a:lnTo>
                    <a:pt x="12981" y="46884"/>
                  </a:lnTo>
                  <a:lnTo>
                    <a:pt x="12389" y="44573"/>
                  </a:lnTo>
                  <a:lnTo>
                    <a:pt x="11322" y="40601"/>
                  </a:lnTo>
                  <a:lnTo>
                    <a:pt x="9899" y="35326"/>
                  </a:lnTo>
                  <a:lnTo>
                    <a:pt x="8240" y="29280"/>
                  </a:lnTo>
                  <a:lnTo>
                    <a:pt x="6462" y="22761"/>
                  </a:lnTo>
                  <a:lnTo>
                    <a:pt x="4683" y="16359"/>
                  </a:lnTo>
                  <a:lnTo>
                    <a:pt x="3024" y="10432"/>
                  </a:lnTo>
                  <a:lnTo>
                    <a:pt x="1660" y="5453"/>
                  </a:lnTo>
                  <a:lnTo>
                    <a:pt x="653" y="1838"/>
                  </a:lnTo>
                  <a:lnTo>
                    <a:pt x="119" y="59"/>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4563625" y="2281300"/>
              <a:ext cx="100775" cy="352700"/>
            </a:xfrm>
            <a:custGeom>
              <a:avLst/>
              <a:gdLst/>
              <a:ahLst/>
              <a:cxnLst/>
              <a:rect l="l" t="t" r="r" b="b"/>
              <a:pathLst>
                <a:path w="4031" h="14108" extrusionOk="0">
                  <a:moveTo>
                    <a:pt x="1779" y="1"/>
                  </a:moveTo>
                  <a:lnTo>
                    <a:pt x="1542" y="119"/>
                  </a:lnTo>
                  <a:lnTo>
                    <a:pt x="1127" y="297"/>
                  </a:lnTo>
                  <a:lnTo>
                    <a:pt x="771" y="593"/>
                  </a:lnTo>
                  <a:lnTo>
                    <a:pt x="356" y="1008"/>
                  </a:lnTo>
                  <a:lnTo>
                    <a:pt x="119" y="1423"/>
                  </a:lnTo>
                  <a:lnTo>
                    <a:pt x="0" y="1897"/>
                  </a:lnTo>
                  <a:lnTo>
                    <a:pt x="0" y="2372"/>
                  </a:lnTo>
                  <a:lnTo>
                    <a:pt x="0" y="2905"/>
                  </a:lnTo>
                  <a:lnTo>
                    <a:pt x="119" y="3498"/>
                  </a:lnTo>
                  <a:lnTo>
                    <a:pt x="415" y="4802"/>
                  </a:lnTo>
                  <a:lnTo>
                    <a:pt x="771" y="6165"/>
                  </a:lnTo>
                  <a:lnTo>
                    <a:pt x="1304" y="8299"/>
                  </a:lnTo>
                  <a:lnTo>
                    <a:pt x="1897" y="10433"/>
                  </a:lnTo>
                  <a:lnTo>
                    <a:pt x="2194" y="11440"/>
                  </a:lnTo>
                  <a:lnTo>
                    <a:pt x="2490" y="12329"/>
                  </a:lnTo>
                  <a:lnTo>
                    <a:pt x="2905" y="13159"/>
                  </a:lnTo>
                  <a:lnTo>
                    <a:pt x="3320" y="13870"/>
                  </a:lnTo>
                  <a:lnTo>
                    <a:pt x="3379" y="13989"/>
                  </a:lnTo>
                  <a:lnTo>
                    <a:pt x="3497" y="14048"/>
                  </a:lnTo>
                  <a:lnTo>
                    <a:pt x="3557" y="14107"/>
                  </a:lnTo>
                  <a:lnTo>
                    <a:pt x="3675" y="14107"/>
                  </a:lnTo>
                  <a:lnTo>
                    <a:pt x="3853" y="13989"/>
                  </a:lnTo>
                  <a:lnTo>
                    <a:pt x="3912" y="13752"/>
                  </a:lnTo>
                  <a:lnTo>
                    <a:pt x="3972" y="13574"/>
                  </a:lnTo>
                  <a:lnTo>
                    <a:pt x="4031" y="12211"/>
                  </a:lnTo>
                  <a:lnTo>
                    <a:pt x="4031" y="10788"/>
                  </a:lnTo>
                  <a:lnTo>
                    <a:pt x="4031" y="9425"/>
                  </a:lnTo>
                  <a:lnTo>
                    <a:pt x="3972" y="8002"/>
                  </a:lnTo>
                  <a:lnTo>
                    <a:pt x="3735" y="5276"/>
                  </a:lnTo>
                  <a:lnTo>
                    <a:pt x="3438" y="2490"/>
                  </a:lnTo>
                  <a:lnTo>
                    <a:pt x="3320" y="1897"/>
                  </a:lnTo>
                  <a:lnTo>
                    <a:pt x="3201" y="1127"/>
                  </a:lnTo>
                  <a:lnTo>
                    <a:pt x="3083" y="831"/>
                  </a:lnTo>
                  <a:lnTo>
                    <a:pt x="2905" y="534"/>
                  </a:lnTo>
                  <a:lnTo>
                    <a:pt x="2727" y="238"/>
                  </a:lnTo>
                  <a:lnTo>
                    <a:pt x="2490" y="60"/>
                  </a:lnTo>
                  <a:lnTo>
                    <a:pt x="2253"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4576950" y="2279825"/>
              <a:ext cx="91900" cy="345275"/>
            </a:xfrm>
            <a:custGeom>
              <a:avLst/>
              <a:gdLst/>
              <a:ahLst/>
              <a:cxnLst/>
              <a:rect l="l" t="t" r="r" b="b"/>
              <a:pathLst>
                <a:path w="3676" h="13811" extrusionOk="0">
                  <a:moveTo>
                    <a:pt x="1661" y="0"/>
                  </a:moveTo>
                  <a:lnTo>
                    <a:pt x="1127" y="119"/>
                  </a:lnTo>
                  <a:lnTo>
                    <a:pt x="712" y="356"/>
                  </a:lnTo>
                  <a:lnTo>
                    <a:pt x="416" y="593"/>
                  </a:lnTo>
                  <a:lnTo>
                    <a:pt x="238" y="890"/>
                  </a:lnTo>
                  <a:lnTo>
                    <a:pt x="60" y="1245"/>
                  </a:lnTo>
                  <a:lnTo>
                    <a:pt x="1" y="1660"/>
                  </a:lnTo>
                  <a:lnTo>
                    <a:pt x="1" y="2016"/>
                  </a:lnTo>
                  <a:lnTo>
                    <a:pt x="60" y="2431"/>
                  </a:lnTo>
                  <a:lnTo>
                    <a:pt x="179" y="3260"/>
                  </a:lnTo>
                  <a:lnTo>
                    <a:pt x="357" y="3972"/>
                  </a:lnTo>
                  <a:lnTo>
                    <a:pt x="1068" y="7232"/>
                  </a:lnTo>
                  <a:lnTo>
                    <a:pt x="1838" y="10432"/>
                  </a:lnTo>
                  <a:lnTo>
                    <a:pt x="2253" y="11973"/>
                  </a:lnTo>
                  <a:lnTo>
                    <a:pt x="2727" y="13574"/>
                  </a:lnTo>
                  <a:lnTo>
                    <a:pt x="2787" y="13692"/>
                  </a:lnTo>
                  <a:lnTo>
                    <a:pt x="2846" y="13811"/>
                  </a:lnTo>
                  <a:lnTo>
                    <a:pt x="3083" y="13811"/>
                  </a:lnTo>
                  <a:lnTo>
                    <a:pt x="3202" y="13692"/>
                  </a:lnTo>
                  <a:lnTo>
                    <a:pt x="3320" y="13514"/>
                  </a:lnTo>
                  <a:lnTo>
                    <a:pt x="3379" y="13277"/>
                  </a:lnTo>
                  <a:lnTo>
                    <a:pt x="3498" y="11914"/>
                  </a:lnTo>
                  <a:lnTo>
                    <a:pt x="3616" y="10551"/>
                  </a:lnTo>
                  <a:lnTo>
                    <a:pt x="3676" y="9188"/>
                  </a:lnTo>
                  <a:lnTo>
                    <a:pt x="3676" y="7765"/>
                  </a:lnTo>
                  <a:lnTo>
                    <a:pt x="3616" y="4979"/>
                  </a:lnTo>
                  <a:lnTo>
                    <a:pt x="3498" y="2253"/>
                  </a:lnTo>
                  <a:lnTo>
                    <a:pt x="3439" y="1660"/>
                  </a:lnTo>
                  <a:lnTo>
                    <a:pt x="3320" y="1067"/>
                  </a:lnTo>
                  <a:lnTo>
                    <a:pt x="3202" y="830"/>
                  </a:lnTo>
                  <a:lnTo>
                    <a:pt x="3024" y="593"/>
                  </a:lnTo>
                  <a:lnTo>
                    <a:pt x="2846" y="356"/>
                  </a:lnTo>
                  <a:lnTo>
                    <a:pt x="2609" y="178"/>
                  </a:lnTo>
                  <a:lnTo>
                    <a:pt x="2372" y="60"/>
                  </a:lnTo>
                  <a:lnTo>
                    <a:pt x="2135" y="0"/>
                  </a:lnTo>
                  <a:close/>
                </a:path>
              </a:pathLst>
            </a:custGeom>
            <a:solidFill>
              <a:srgbClr val="3E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4142800" y="737275"/>
              <a:ext cx="170425" cy="257850"/>
            </a:xfrm>
            <a:custGeom>
              <a:avLst/>
              <a:gdLst/>
              <a:ahLst/>
              <a:cxnLst/>
              <a:rect l="l" t="t" r="r" b="b"/>
              <a:pathLst>
                <a:path w="6817" h="10314" extrusionOk="0">
                  <a:moveTo>
                    <a:pt x="3082" y="1"/>
                  </a:moveTo>
                  <a:lnTo>
                    <a:pt x="2608" y="60"/>
                  </a:lnTo>
                  <a:lnTo>
                    <a:pt x="2075" y="178"/>
                  </a:lnTo>
                  <a:lnTo>
                    <a:pt x="1186" y="475"/>
                  </a:lnTo>
                  <a:lnTo>
                    <a:pt x="1245" y="475"/>
                  </a:lnTo>
                  <a:lnTo>
                    <a:pt x="889" y="653"/>
                  </a:lnTo>
                  <a:lnTo>
                    <a:pt x="652" y="890"/>
                  </a:lnTo>
                  <a:lnTo>
                    <a:pt x="474" y="1127"/>
                  </a:lnTo>
                  <a:lnTo>
                    <a:pt x="297" y="1364"/>
                  </a:lnTo>
                  <a:lnTo>
                    <a:pt x="178" y="1660"/>
                  </a:lnTo>
                  <a:lnTo>
                    <a:pt x="59" y="1956"/>
                  </a:lnTo>
                  <a:lnTo>
                    <a:pt x="0" y="2608"/>
                  </a:lnTo>
                  <a:lnTo>
                    <a:pt x="59" y="3260"/>
                  </a:lnTo>
                  <a:lnTo>
                    <a:pt x="178" y="3912"/>
                  </a:lnTo>
                  <a:lnTo>
                    <a:pt x="415" y="4564"/>
                  </a:lnTo>
                  <a:lnTo>
                    <a:pt x="652" y="5157"/>
                  </a:lnTo>
                  <a:lnTo>
                    <a:pt x="1363" y="6461"/>
                  </a:lnTo>
                  <a:lnTo>
                    <a:pt x="2015" y="7824"/>
                  </a:lnTo>
                  <a:lnTo>
                    <a:pt x="2253" y="8417"/>
                  </a:lnTo>
                  <a:lnTo>
                    <a:pt x="2549" y="9010"/>
                  </a:lnTo>
                  <a:lnTo>
                    <a:pt x="2727" y="9721"/>
                  </a:lnTo>
                  <a:lnTo>
                    <a:pt x="2786" y="10017"/>
                  </a:lnTo>
                  <a:lnTo>
                    <a:pt x="2786" y="10314"/>
                  </a:lnTo>
                  <a:lnTo>
                    <a:pt x="3379" y="10314"/>
                  </a:lnTo>
                  <a:lnTo>
                    <a:pt x="5157" y="9780"/>
                  </a:lnTo>
                  <a:lnTo>
                    <a:pt x="6046" y="9425"/>
                  </a:lnTo>
                  <a:lnTo>
                    <a:pt x="6816" y="9128"/>
                  </a:lnTo>
                  <a:lnTo>
                    <a:pt x="6639" y="8713"/>
                  </a:lnTo>
                  <a:lnTo>
                    <a:pt x="6520" y="8239"/>
                  </a:lnTo>
                  <a:lnTo>
                    <a:pt x="6224" y="7291"/>
                  </a:lnTo>
                  <a:lnTo>
                    <a:pt x="5987" y="6817"/>
                  </a:lnTo>
                  <a:lnTo>
                    <a:pt x="5750" y="6461"/>
                  </a:lnTo>
                  <a:lnTo>
                    <a:pt x="5453" y="6106"/>
                  </a:lnTo>
                  <a:lnTo>
                    <a:pt x="5038" y="5809"/>
                  </a:lnTo>
                  <a:lnTo>
                    <a:pt x="4386" y="5513"/>
                  </a:lnTo>
                  <a:lnTo>
                    <a:pt x="3675" y="5276"/>
                  </a:lnTo>
                  <a:lnTo>
                    <a:pt x="3201" y="5157"/>
                  </a:lnTo>
                  <a:lnTo>
                    <a:pt x="2786" y="5039"/>
                  </a:lnTo>
                  <a:lnTo>
                    <a:pt x="2549" y="4920"/>
                  </a:lnTo>
                  <a:lnTo>
                    <a:pt x="2371" y="4802"/>
                  </a:lnTo>
                  <a:lnTo>
                    <a:pt x="2193" y="4683"/>
                  </a:lnTo>
                  <a:lnTo>
                    <a:pt x="2134" y="4446"/>
                  </a:lnTo>
                  <a:lnTo>
                    <a:pt x="2075" y="4268"/>
                  </a:lnTo>
                  <a:lnTo>
                    <a:pt x="2075" y="4150"/>
                  </a:lnTo>
                  <a:lnTo>
                    <a:pt x="2134" y="4031"/>
                  </a:lnTo>
                  <a:lnTo>
                    <a:pt x="2253" y="3972"/>
                  </a:lnTo>
                  <a:lnTo>
                    <a:pt x="2549" y="3912"/>
                  </a:lnTo>
                  <a:lnTo>
                    <a:pt x="3497" y="3912"/>
                  </a:lnTo>
                  <a:lnTo>
                    <a:pt x="3912" y="3853"/>
                  </a:lnTo>
                  <a:lnTo>
                    <a:pt x="4327" y="3735"/>
                  </a:lnTo>
                  <a:lnTo>
                    <a:pt x="4683" y="3498"/>
                  </a:lnTo>
                  <a:lnTo>
                    <a:pt x="4979" y="3201"/>
                  </a:lnTo>
                  <a:lnTo>
                    <a:pt x="5216" y="2846"/>
                  </a:lnTo>
                  <a:lnTo>
                    <a:pt x="5335" y="2490"/>
                  </a:lnTo>
                  <a:lnTo>
                    <a:pt x="5394" y="2134"/>
                  </a:lnTo>
                  <a:lnTo>
                    <a:pt x="5394" y="1719"/>
                  </a:lnTo>
                  <a:lnTo>
                    <a:pt x="5275" y="1364"/>
                  </a:lnTo>
                  <a:lnTo>
                    <a:pt x="5098" y="1008"/>
                  </a:lnTo>
                  <a:lnTo>
                    <a:pt x="4861" y="653"/>
                  </a:lnTo>
                  <a:lnTo>
                    <a:pt x="4683" y="475"/>
                  </a:lnTo>
                  <a:lnTo>
                    <a:pt x="4446" y="297"/>
                  </a:lnTo>
                  <a:lnTo>
                    <a:pt x="4031" y="60"/>
                  </a:lnTo>
                  <a:lnTo>
                    <a:pt x="3557" y="1"/>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4142800" y="737275"/>
              <a:ext cx="170425" cy="257850"/>
            </a:xfrm>
            <a:custGeom>
              <a:avLst/>
              <a:gdLst/>
              <a:ahLst/>
              <a:cxnLst/>
              <a:rect l="l" t="t" r="r" b="b"/>
              <a:pathLst>
                <a:path w="6817" h="10314" fill="none" extrusionOk="0">
                  <a:moveTo>
                    <a:pt x="6816" y="9128"/>
                  </a:moveTo>
                  <a:lnTo>
                    <a:pt x="6816" y="9128"/>
                  </a:lnTo>
                  <a:lnTo>
                    <a:pt x="6639" y="8713"/>
                  </a:lnTo>
                  <a:lnTo>
                    <a:pt x="6520" y="8239"/>
                  </a:lnTo>
                  <a:lnTo>
                    <a:pt x="6224" y="7291"/>
                  </a:lnTo>
                  <a:lnTo>
                    <a:pt x="5987" y="6817"/>
                  </a:lnTo>
                  <a:lnTo>
                    <a:pt x="5750" y="6461"/>
                  </a:lnTo>
                  <a:lnTo>
                    <a:pt x="5453" y="6106"/>
                  </a:lnTo>
                  <a:lnTo>
                    <a:pt x="5038" y="5809"/>
                  </a:lnTo>
                  <a:lnTo>
                    <a:pt x="5038" y="5809"/>
                  </a:lnTo>
                  <a:lnTo>
                    <a:pt x="4386" y="5513"/>
                  </a:lnTo>
                  <a:lnTo>
                    <a:pt x="3675" y="5276"/>
                  </a:lnTo>
                  <a:lnTo>
                    <a:pt x="3675" y="5276"/>
                  </a:lnTo>
                  <a:lnTo>
                    <a:pt x="3201" y="5157"/>
                  </a:lnTo>
                  <a:lnTo>
                    <a:pt x="2786" y="5039"/>
                  </a:lnTo>
                  <a:lnTo>
                    <a:pt x="2549" y="4920"/>
                  </a:lnTo>
                  <a:lnTo>
                    <a:pt x="2371" y="4802"/>
                  </a:lnTo>
                  <a:lnTo>
                    <a:pt x="2193" y="4683"/>
                  </a:lnTo>
                  <a:lnTo>
                    <a:pt x="2134" y="4446"/>
                  </a:lnTo>
                  <a:lnTo>
                    <a:pt x="2134" y="4446"/>
                  </a:lnTo>
                  <a:lnTo>
                    <a:pt x="2075" y="4268"/>
                  </a:lnTo>
                  <a:lnTo>
                    <a:pt x="2075" y="4150"/>
                  </a:lnTo>
                  <a:lnTo>
                    <a:pt x="2134" y="4031"/>
                  </a:lnTo>
                  <a:lnTo>
                    <a:pt x="2253" y="3972"/>
                  </a:lnTo>
                  <a:lnTo>
                    <a:pt x="2549" y="3912"/>
                  </a:lnTo>
                  <a:lnTo>
                    <a:pt x="2845" y="3912"/>
                  </a:lnTo>
                  <a:lnTo>
                    <a:pt x="2845" y="3912"/>
                  </a:lnTo>
                  <a:lnTo>
                    <a:pt x="3082" y="3912"/>
                  </a:lnTo>
                  <a:lnTo>
                    <a:pt x="3082" y="3912"/>
                  </a:lnTo>
                  <a:lnTo>
                    <a:pt x="3497" y="3912"/>
                  </a:lnTo>
                  <a:lnTo>
                    <a:pt x="3912" y="3853"/>
                  </a:lnTo>
                  <a:lnTo>
                    <a:pt x="4327" y="3735"/>
                  </a:lnTo>
                  <a:lnTo>
                    <a:pt x="4683" y="3498"/>
                  </a:lnTo>
                  <a:lnTo>
                    <a:pt x="4683" y="3498"/>
                  </a:lnTo>
                  <a:lnTo>
                    <a:pt x="4979" y="3201"/>
                  </a:lnTo>
                  <a:lnTo>
                    <a:pt x="5216" y="2846"/>
                  </a:lnTo>
                  <a:lnTo>
                    <a:pt x="5335" y="2490"/>
                  </a:lnTo>
                  <a:lnTo>
                    <a:pt x="5394" y="2134"/>
                  </a:lnTo>
                  <a:lnTo>
                    <a:pt x="5394" y="1719"/>
                  </a:lnTo>
                  <a:lnTo>
                    <a:pt x="5275" y="1364"/>
                  </a:lnTo>
                  <a:lnTo>
                    <a:pt x="5098" y="1008"/>
                  </a:lnTo>
                  <a:lnTo>
                    <a:pt x="4861" y="653"/>
                  </a:lnTo>
                  <a:lnTo>
                    <a:pt x="4861" y="653"/>
                  </a:lnTo>
                  <a:lnTo>
                    <a:pt x="4683" y="475"/>
                  </a:lnTo>
                  <a:lnTo>
                    <a:pt x="4446" y="297"/>
                  </a:lnTo>
                  <a:lnTo>
                    <a:pt x="4031" y="60"/>
                  </a:lnTo>
                  <a:lnTo>
                    <a:pt x="3557" y="1"/>
                  </a:lnTo>
                  <a:lnTo>
                    <a:pt x="3082" y="1"/>
                  </a:lnTo>
                  <a:lnTo>
                    <a:pt x="2608" y="60"/>
                  </a:lnTo>
                  <a:lnTo>
                    <a:pt x="2075" y="178"/>
                  </a:lnTo>
                  <a:lnTo>
                    <a:pt x="1186" y="475"/>
                  </a:lnTo>
                  <a:lnTo>
                    <a:pt x="1245" y="475"/>
                  </a:lnTo>
                  <a:lnTo>
                    <a:pt x="1245" y="475"/>
                  </a:lnTo>
                  <a:lnTo>
                    <a:pt x="889" y="653"/>
                  </a:lnTo>
                  <a:lnTo>
                    <a:pt x="652" y="890"/>
                  </a:lnTo>
                  <a:lnTo>
                    <a:pt x="474" y="1127"/>
                  </a:lnTo>
                  <a:lnTo>
                    <a:pt x="297" y="1364"/>
                  </a:lnTo>
                  <a:lnTo>
                    <a:pt x="178" y="1660"/>
                  </a:lnTo>
                  <a:lnTo>
                    <a:pt x="59" y="1956"/>
                  </a:lnTo>
                  <a:lnTo>
                    <a:pt x="0" y="2608"/>
                  </a:lnTo>
                  <a:lnTo>
                    <a:pt x="59" y="3260"/>
                  </a:lnTo>
                  <a:lnTo>
                    <a:pt x="178" y="3912"/>
                  </a:lnTo>
                  <a:lnTo>
                    <a:pt x="415" y="4564"/>
                  </a:lnTo>
                  <a:lnTo>
                    <a:pt x="652" y="5157"/>
                  </a:lnTo>
                  <a:lnTo>
                    <a:pt x="652" y="5157"/>
                  </a:lnTo>
                  <a:lnTo>
                    <a:pt x="1363" y="6461"/>
                  </a:lnTo>
                  <a:lnTo>
                    <a:pt x="2015" y="7824"/>
                  </a:lnTo>
                  <a:lnTo>
                    <a:pt x="2015" y="7824"/>
                  </a:lnTo>
                  <a:lnTo>
                    <a:pt x="2253" y="8417"/>
                  </a:lnTo>
                  <a:lnTo>
                    <a:pt x="2549" y="9010"/>
                  </a:lnTo>
                  <a:lnTo>
                    <a:pt x="2727" y="9721"/>
                  </a:lnTo>
                  <a:lnTo>
                    <a:pt x="2786" y="10017"/>
                  </a:lnTo>
                  <a:lnTo>
                    <a:pt x="2786" y="10314"/>
                  </a:lnTo>
                  <a:lnTo>
                    <a:pt x="2786" y="10314"/>
                  </a:lnTo>
                  <a:lnTo>
                    <a:pt x="3379" y="10314"/>
                  </a:lnTo>
                  <a:lnTo>
                    <a:pt x="3379" y="10314"/>
                  </a:lnTo>
                  <a:lnTo>
                    <a:pt x="3379" y="10314"/>
                  </a:lnTo>
                  <a:lnTo>
                    <a:pt x="3379" y="10314"/>
                  </a:lnTo>
                  <a:lnTo>
                    <a:pt x="5157" y="9780"/>
                  </a:lnTo>
                  <a:lnTo>
                    <a:pt x="6046" y="9425"/>
                  </a:lnTo>
                  <a:lnTo>
                    <a:pt x="6816" y="9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4142800" y="749125"/>
              <a:ext cx="84475" cy="246000"/>
            </a:xfrm>
            <a:custGeom>
              <a:avLst/>
              <a:gdLst/>
              <a:ahLst/>
              <a:cxnLst/>
              <a:rect l="l" t="t" r="r" b="b"/>
              <a:pathLst>
                <a:path w="3379" h="9840" extrusionOk="0">
                  <a:moveTo>
                    <a:pt x="3379" y="9840"/>
                  </a:moveTo>
                  <a:lnTo>
                    <a:pt x="3379" y="9840"/>
                  </a:lnTo>
                  <a:lnTo>
                    <a:pt x="3379" y="9840"/>
                  </a:lnTo>
                  <a:lnTo>
                    <a:pt x="3379" y="9840"/>
                  </a:lnTo>
                  <a:lnTo>
                    <a:pt x="3379" y="9840"/>
                  </a:lnTo>
                  <a:close/>
                  <a:moveTo>
                    <a:pt x="1245" y="1"/>
                  </a:moveTo>
                  <a:lnTo>
                    <a:pt x="1245" y="1"/>
                  </a:lnTo>
                  <a:lnTo>
                    <a:pt x="1245" y="1"/>
                  </a:lnTo>
                  <a:lnTo>
                    <a:pt x="889" y="179"/>
                  </a:lnTo>
                  <a:lnTo>
                    <a:pt x="652" y="416"/>
                  </a:lnTo>
                  <a:lnTo>
                    <a:pt x="474" y="653"/>
                  </a:lnTo>
                  <a:lnTo>
                    <a:pt x="297" y="890"/>
                  </a:lnTo>
                  <a:lnTo>
                    <a:pt x="178" y="1186"/>
                  </a:lnTo>
                  <a:lnTo>
                    <a:pt x="59" y="1482"/>
                  </a:lnTo>
                  <a:lnTo>
                    <a:pt x="0" y="2134"/>
                  </a:lnTo>
                  <a:lnTo>
                    <a:pt x="59" y="2786"/>
                  </a:lnTo>
                  <a:lnTo>
                    <a:pt x="178" y="3438"/>
                  </a:lnTo>
                  <a:lnTo>
                    <a:pt x="415" y="4090"/>
                  </a:lnTo>
                  <a:lnTo>
                    <a:pt x="652" y="4683"/>
                  </a:lnTo>
                  <a:lnTo>
                    <a:pt x="652" y="4683"/>
                  </a:lnTo>
                  <a:lnTo>
                    <a:pt x="415" y="4090"/>
                  </a:lnTo>
                  <a:lnTo>
                    <a:pt x="178" y="3438"/>
                  </a:lnTo>
                  <a:lnTo>
                    <a:pt x="59" y="2786"/>
                  </a:lnTo>
                  <a:lnTo>
                    <a:pt x="0" y="2134"/>
                  </a:lnTo>
                  <a:lnTo>
                    <a:pt x="59" y="1482"/>
                  </a:lnTo>
                  <a:lnTo>
                    <a:pt x="178" y="1186"/>
                  </a:lnTo>
                  <a:lnTo>
                    <a:pt x="297" y="890"/>
                  </a:lnTo>
                  <a:lnTo>
                    <a:pt x="474" y="653"/>
                  </a:lnTo>
                  <a:lnTo>
                    <a:pt x="652" y="416"/>
                  </a:lnTo>
                  <a:lnTo>
                    <a:pt x="889" y="179"/>
                  </a:lnTo>
                  <a:lnTo>
                    <a:pt x="1245" y="1"/>
                  </a:lnTo>
                  <a:close/>
                </a:path>
              </a:pathLst>
            </a:custGeom>
            <a:solidFill>
              <a:srgbClr val="9A9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4227250" y="9951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4142800" y="749125"/>
              <a:ext cx="31125" cy="117100"/>
            </a:xfrm>
            <a:custGeom>
              <a:avLst/>
              <a:gdLst/>
              <a:ahLst/>
              <a:cxnLst/>
              <a:rect l="l" t="t" r="r" b="b"/>
              <a:pathLst>
                <a:path w="1245" h="4684" fill="none" extrusionOk="0">
                  <a:moveTo>
                    <a:pt x="1245" y="1"/>
                  </a:moveTo>
                  <a:lnTo>
                    <a:pt x="1245" y="1"/>
                  </a:lnTo>
                  <a:lnTo>
                    <a:pt x="1245" y="1"/>
                  </a:lnTo>
                  <a:lnTo>
                    <a:pt x="889" y="179"/>
                  </a:lnTo>
                  <a:lnTo>
                    <a:pt x="652" y="416"/>
                  </a:lnTo>
                  <a:lnTo>
                    <a:pt x="474" y="653"/>
                  </a:lnTo>
                  <a:lnTo>
                    <a:pt x="297" y="890"/>
                  </a:lnTo>
                  <a:lnTo>
                    <a:pt x="178" y="1186"/>
                  </a:lnTo>
                  <a:lnTo>
                    <a:pt x="59" y="1482"/>
                  </a:lnTo>
                  <a:lnTo>
                    <a:pt x="0" y="2134"/>
                  </a:lnTo>
                  <a:lnTo>
                    <a:pt x="59" y="2786"/>
                  </a:lnTo>
                  <a:lnTo>
                    <a:pt x="178" y="3438"/>
                  </a:lnTo>
                  <a:lnTo>
                    <a:pt x="415" y="4090"/>
                  </a:lnTo>
                  <a:lnTo>
                    <a:pt x="652" y="4683"/>
                  </a:lnTo>
                  <a:lnTo>
                    <a:pt x="652" y="4683"/>
                  </a:lnTo>
                  <a:lnTo>
                    <a:pt x="415" y="4090"/>
                  </a:lnTo>
                  <a:lnTo>
                    <a:pt x="178" y="3438"/>
                  </a:lnTo>
                  <a:lnTo>
                    <a:pt x="59" y="2786"/>
                  </a:lnTo>
                  <a:lnTo>
                    <a:pt x="0" y="2134"/>
                  </a:lnTo>
                  <a:lnTo>
                    <a:pt x="59" y="1482"/>
                  </a:lnTo>
                  <a:lnTo>
                    <a:pt x="178" y="1186"/>
                  </a:lnTo>
                  <a:lnTo>
                    <a:pt x="297" y="890"/>
                  </a:lnTo>
                  <a:lnTo>
                    <a:pt x="474" y="653"/>
                  </a:lnTo>
                  <a:lnTo>
                    <a:pt x="652" y="416"/>
                  </a:lnTo>
                  <a:lnTo>
                    <a:pt x="889" y="179"/>
                  </a:lnTo>
                  <a:lnTo>
                    <a:pt x="12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4142800" y="744675"/>
              <a:ext cx="96325" cy="250450"/>
            </a:xfrm>
            <a:custGeom>
              <a:avLst/>
              <a:gdLst/>
              <a:ahLst/>
              <a:cxnLst/>
              <a:rect l="l" t="t" r="r" b="b"/>
              <a:pathLst>
                <a:path w="3853" h="10018" extrusionOk="0">
                  <a:moveTo>
                    <a:pt x="2015" y="1"/>
                  </a:moveTo>
                  <a:lnTo>
                    <a:pt x="1719" y="60"/>
                  </a:lnTo>
                  <a:lnTo>
                    <a:pt x="1363" y="119"/>
                  </a:lnTo>
                  <a:lnTo>
                    <a:pt x="1245" y="179"/>
                  </a:lnTo>
                  <a:lnTo>
                    <a:pt x="889" y="357"/>
                  </a:lnTo>
                  <a:lnTo>
                    <a:pt x="652" y="594"/>
                  </a:lnTo>
                  <a:lnTo>
                    <a:pt x="474" y="831"/>
                  </a:lnTo>
                  <a:lnTo>
                    <a:pt x="297" y="1068"/>
                  </a:lnTo>
                  <a:lnTo>
                    <a:pt x="178" y="1364"/>
                  </a:lnTo>
                  <a:lnTo>
                    <a:pt x="59" y="1660"/>
                  </a:lnTo>
                  <a:lnTo>
                    <a:pt x="0" y="2312"/>
                  </a:lnTo>
                  <a:lnTo>
                    <a:pt x="59" y="2964"/>
                  </a:lnTo>
                  <a:lnTo>
                    <a:pt x="178" y="3616"/>
                  </a:lnTo>
                  <a:lnTo>
                    <a:pt x="415" y="4268"/>
                  </a:lnTo>
                  <a:lnTo>
                    <a:pt x="652" y="4861"/>
                  </a:lnTo>
                  <a:lnTo>
                    <a:pt x="1363" y="6165"/>
                  </a:lnTo>
                  <a:lnTo>
                    <a:pt x="2015" y="7528"/>
                  </a:lnTo>
                  <a:lnTo>
                    <a:pt x="2253" y="8062"/>
                  </a:lnTo>
                  <a:lnTo>
                    <a:pt x="2549" y="8714"/>
                  </a:lnTo>
                  <a:lnTo>
                    <a:pt x="2727" y="9307"/>
                  </a:lnTo>
                  <a:lnTo>
                    <a:pt x="2786" y="9662"/>
                  </a:lnTo>
                  <a:lnTo>
                    <a:pt x="2786" y="9959"/>
                  </a:lnTo>
                  <a:lnTo>
                    <a:pt x="2786" y="10018"/>
                  </a:lnTo>
                  <a:lnTo>
                    <a:pt x="3379" y="10018"/>
                  </a:lnTo>
                  <a:lnTo>
                    <a:pt x="3438" y="8832"/>
                  </a:lnTo>
                  <a:lnTo>
                    <a:pt x="3438" y="8299"/>
                  </a:lnTo>
                  <a:lnTo>
                    <a:pt x="3319" y="7706"/>
                  </a:lnTo>
                  <a:lnTo>
                    <a:pt x="3082" y="7054"/>
                  </a:lnTo>
                  <a:lnTo>
                    <a:pt x="2964" y="6758"/>
                  </a:lnTo>
                  <a:lnTo>
                    <a:pt x="2786" y="6521"/>
                  </a:lnTo>
                  <a:lnTo>
                    <a:pt x="2193" y="5987"/>
                  </a:lnTo>
                  <a:lnTo>
                    <a:pt x="1956" y="5750"/>
                  </a:lnTo>
                  <a:lnTo>
                    <a:pt x="1660" y="5454"/>
                  </a:lnTo>
                  <a:lnTo>
                    <a:pt x="1423" y="5039"/>
                  </a:lnTo>
                  <a:lnTo>
                    <a:pt x="1186" y="4506"/>
                  </a:lnTo>
                  <a:lnTo>
                    <a:pt x="1067" y="4209"/>
                  </a:lnTo>
                  <a:lnTo>
                    <a:pt x="1067" y="3913"/>
                  </a:lnTo>
                  <a:lnTo>
                    <a:pt x="1067" y="3676"/>
                  </a:lnTo>
                  <a:lnTo>
                    <a:pt x="1186" y="3439"/>
                  </a:lnTo>
                  <a:lnTo>
                    <a:pt x="1363" y="3261"/>
                  </a:lnTo>
                  <a:lnTo>
                    <a:pt x="1541" y="3202"/>
                  </a:lnTo>
                  <a:lnTo>
                    <a:pt x="1719" y="3202"/>
                  </a:lnTo>
                  <a:lnTo>
                    <a:pt x="1956" y="3320"/>
                  </a:lnTo>
                  <a:lnTo>
                    <a:pt x="2312" y="3498"/>
                  </a:lnTo>
                  <a:lnTo>
                    <a:pt x="2490" y="3616"/>
                  </a:lnTo>
                  <a:lnTo>
                    <a:pt x="2667" y="3616"/>
                  </a:lnTo>
                  <a:lnTo>
                    <a:pt x="2964" y="3557"/>
                  </a:lnTo>
                  <a:lnTo>
                    <a:pt x="3142" y="3439"/>
                  </a:lnTo>
                  <a:lnTo>
                    <a:pt x="3379" y="3261"/>
                  </a:lnTo>
                  <a:lnTo>
                    <a:pt x="3557" y="3083"/>
                  </a:lnTo>
                  <a:lnTo>
                    <a:pt x="3675" y="2787"/>
                  </a:lnTo>
                  <a:lnTo>
                    <a:pt x="3794" y="2550"/>
                  </a:lnTo>
                  <a:lnTo>
                    <a:pt x="3794" y="2312"/>
                  </a:lnTo>
                  <a:lnTo>
                    <a:pt x="3853" y="2075"/>
                  </a:lnTo>
                  <a:lnTo>
                    <a:pt x="3794" y="1542"/>
                  </a:lnTo>
                  <a:lnTo>
                    <a:pt x="3616" y="1068"/>
                  </a:lnTo>
                  <a:lnTo>
                    <a:pt x="3319" y="653"/>
                  </a:lnTo>
                  <a:lnTo>
                    <a:pt x="2964" y="297"/>
                  </a:lnTo>
                  <a:lnTo>
                    <a:pt x="2786" y="179"/>
                  </a:lnTo>
                  <a:lnTo>
                    <a:pt x="2549" y="119"/>
                  </a:lnTo>
                  <a:lnTo>
                    <a:pt x="2312" y="60"/>
                  </a:lnTo>
                  <a:lnTo>
                    <a:pt x="2015" y="1"/>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4142800" y="744675"/>
              <a:ext cx="96325" cy="250450"/>
            </a:xfrm>
            <a:custGeom>
              <a:avLst/>
              <a:gdLst/>
              <a:ahLst/>
              <a:cxnLst/>
              <a:rect l="l" t="t" r="r" b="b"/>
              <a:pathLst>
                <a:path w="3853" h="10018" fill="none" extrusionOk="0">
                  <a:moveTo>
                    <a:pt x="2015" y="1"/>
                  </a:moveTo>
                  <a:lnTo>
                    <a:pt x="2015" y="1"/>
                  </a:lnTo>
                  <a:lnTo>
                    <a:pt x="1719" y="60"/>
                  </a:lnTo>
                  <a:lnTo>
                    <a:pt x="1363" y="119"/>
                  </a:lnTo>
                  <a:lnTo>
                    <a:pt x="1363" y="119"/>
                  </a:lnTo>
                  <a:lnTo>
                    <a:pt x="1245" y="179"/>
                  </a:lnTo>
                  <a:lnTo>
                    <a:pt x="1245" y="179"/>
                  </a:lnTo>
                  <a:lnTo>
                    <a:pt x="1245" y="179"/>
                  </a:lnTo>
                  <a:lnTo>
                    <a:pt x="889" y="357"/>
                  </a:lnTo>
                  <a:lnTo>
                    <a:pt x="652" y="594"/>
                  </a:lnTo>
                  <a:lnTo>
                    <a:pt x="474" y="831"/>
                  </a:lnTo>
                  <a:lnTo>
                    <a:pt x="297" y="1068"/>
                  </a:lnTo>
                  <a:lnTo>
                    <a:pt x="178" y="1364"/>
                  </a:lnTo>
                  <a:lnTo>
                    <a:pt x="59" y="1660"/>
                  </a:lnTo>
                  <a:lnTo>
                    <a:pt x="0" y="2312"/>
                  </a:lnTo>
                  <a:lnTo>
                    <a:pt x="59" y="2964"/>
                  </a:lnTo>
                  <a:lnTo>
                    <a:pt x="178" y="3616"/>
                  </a:lnTo>
                  <a:lnTo>
                    <a:pt x="415" y="4268"/>
                  </a:lnTo>
                  <a:lnTo>
                    <a:pt x="652" y="4861"/>
                  </a:lnTo>
                  <a:lnTo>
                    <a:pt x="652" y="4861"/>
                  </a:lnTo>
                  <a:lnTo>
                    <a:pt x="652" y="4861"/>
                  </a:lnTo>
                  <a:lnTo>
                    <a:pt x="1363" y="6165"/>
                  </a:lnTo>
                  <a:lnTo>
                    <a:pt x="2015" y="7528"/>
                  </a:lnTo>
                  <a:lnTo>
                    <a:pt x="2015" y="7528"/>
                  </a:lnTo>
                  <a:lnTo>
                    <a:pt x="2253" y="8062"/>
                  </a:lnTo>
                  <a:lnTo>
                    <a:pt x="2549" y="8714"/>
                  </a:lnTo>
                  <a:lnTo>
                    <a:pt x="2727" y="9307"/>
                  </a:lnTo>
                  <a:lnTo>
                    <a:pt x="2786" y="9662"/>
                  </a:lnTo>
                  <a:lnTo>
                    <a:pt x="2786" y="9959"/>
                  </a:lnTo>
                  <a:lnTo>
                    <a:pt x="2786" y="9959"/>
                  </a:lnTo>
                  <a:lnTo>
                    <a:pt x="2786" y="10018"/>
                  </a:lnTo>
                  <a:lnTo>
                    <a:pt x="2786" y="10018"/>
                  </a:lnTo>
                  <a:lnTo>
                    <a:pt x="3201" y="10018"/>
                  </a:lnTo>
                  <a:lnTo>
                    <a:pt x="3201" y="10018"/>
                  </a:lnTo>
                  <a:lnTo>
                    <a:pt x="3379" y="10018"/>
                  </a:lnTo>
                  <a:lnTo>
                    <a:pt x="3379" y="10018"/>
                  </a:lnTo>
                  <a:lnTo>
                    <a:pt x="3379" y="10018"/>
                  </a:lnTo>
                  <a:lnTo>
                    <a:pt x="3379" y="10018"/>
                  </a:lnTo>
                  <a:lnTo>
                    <a:pt x="3379" y="10018"/>
                  </a:lnTo>
                  <a:lnTo>
                    <a:pt x="3438" y="8832"/>
                  </a:lnTo>
                  <a:lnTo>
                    <a:pt x="3438" y="8299"/>
                  </a:lnTo>
                  <a:lnTo>
                    <a:pt x="3319" y="7706"/>
                  </a:lnTo>
                  <a:lnTo>
                    <a:pt x="3319" y="7706"/>
                  </a:lnTo>
                  <a:lnTo>
                    <a:pt x="3082" y="7054"/>
                  </a:lnTo>
                  <a:lnTo>
                    <a:pt x="2964" y="6758"/>
                  </a:lnTo>
                  <a:lnTo>
                    <a:pt x="2786" y="6521"/>
                  </a:lnTo>
                  <a:lnTo>
                    <a:pt x="2786" y="6521"/>
                  </a:lnTo>
                  <a:lnTo>
                    <a:pt x="2193" y="5987"/>
                  </a:lnTo>
                  <a:lnTo>
                    <a:pt x="1956" y="5750"/>
                  </a:lnTo>
                  <a:lnTo>
                    <a:pt x="1660" y="5454"/>
                  </a:lnTo>
                  <a:lnTo>
                    <a:pt x="1660" y="5454"/>
                  </a:lnTo>
                  <a:lnTo>
                    <a:pt x="1423" y="5039"/>
                  </a:lnTo>
                  <a:lnTo>
                    <a:pt x="1186" y="4506"/>
                  </a:lnTo>
                  <a:lnTo>
                    <a:pt x="1067" y="4209"/>
                  </a:lnTo>
                  <a:lnTo>
                    <a:pt x="1067" y="3913"/>
                  </a:lnTo>
                  <a:lnTo>
                    <a:pt x="1067" y="3676"/>
                  </a:lnTo>
                  <a:lnTo>
                    <a:pt x="1186" y="3439"/>
                  </a:lnTo>
                  <a:lnTo>
                    <a:pt x="1186" y="3439"/>
                  </a:lnTo>
                  <a:lnTo>
                    <a:pt x="1363" y="3261"/>
                  </a:lnTo>
                  <a:lnTo>
                    <a:pt x="1541" y="3202"/>
                  </a:lnTo>
                  <a:lnTo>
                    <a:pt x="1541" y="3202"/>
                  </a:lnTo>
                  <a:lnTo>
                    <a:pt x="1719" y="3202"/>
                  </a:lnTo>
                  <a:lnTo>
                    <a:pt x="1956" y="3320"/>
                  </a:lnTo>
                  <a:lnTo>
                    <a:pt x="2312" y="3498"/>
                  </a:lnTo>
                  <a:lnTo>
                    <a:pt x="2312" y="3498"/>
                  </a:lnTo>
                  <a:lnTo>
                    <a:pt x="2490" y="3616"/>
                  </a:lnTo>
                  <a:lnTo>
                    <a:pt x="2667" y="3616"/>
                  </a:lnTo>
                  <a:lnTo>
                    <a:pt x="2667" y="3616"/>
                  </a:lnTo>
                  <a:lnTo>
                    <a:pt x="2964" y="3557"/>
                  </a:lnTo>
                  <a:lnTo>
                    <a:pt x="3142" y="3439"/>
                  </a:lnTo>
                  <a:lnTo>
                    <a:pt x="3379" y="3261"/>
                  </a:lnTo>
                  <a:lnTo>
                    <a:pt x="3557" y="3083"/>
                  </a:lnTo>
                  <a:lnTo>
                    <a:pt x="3557" y="3083"/>
                  </a:lnTo>
                  <a:lnTo>
                    <a:pt x="3675" y="2787"/>
                  </a:lnTo>
                  <a:lnTo>
                    <a:pt x="3794" y="2550"/>
                  </a:lnTo>
                  <a:lnTo>
                    <a:pt x="3794" y="2312"/>
                  </a:lnTo>
                  <a:lnTo>
                    <a:pt x="3853" y="2075"/>
                  </a:lnTo>
                  <a:lnTo>
                    <a:pt x="3794" y="1542"/>
                  </a:lnTo>
                  <a:lnTo>
                    <a:pt x="3616" y="1068"/>
                  </a:lnTo>
                  <a:lnTo>
                    <a:pt x="3319" y="653"/>
                  </a:lnTo>
                  <a:lnTo>
                    <a:pt x="2964" y="297"/>
                  </a:lnTo>
                  <a:lnTo>
                    <a:pt x="2786" y="179"/>
                  </a:lnTo>
                  <a:lnTo>
                    <a:pt x="2549" y="119"/>
                  </a:lnTo>
                  <a:lnTo>
                    <a:pt x="2312" y="60"/>
                  </a:lnTo>
                  <a:lnTo>
                    <a:pt x="20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4136875" y="876575"/>
              <a:ext cx="40025" cy="20750"/>
            </a:xfrm>
            <a:custGeom>
              <a:avLst/>
              <a:gdLst/>
              <a:ahLst/>
              <a:cxnLst/>
              <a:rect l="l" t="t" r="r" b="b"/>
              <a:pathLst>
                <a:path w="1601" h="830" extrusionOk="0">
                  <a:moveTo>
                    <a:pt x="1423" y="0"/>
                  </a:moveTo>
                  <a:lnTo>
                    <a:pt x="0" y="415"/>
                  </a:lnTo>
                  <a:lnTo>
                    <a:pt x="59" y="830"/>
                  </a:lnTo>
                  <a:lnTo>
                    <a:pt x="1541" y="356"/>
                  </a:lnTo>
                  <a:lnTo>
                    <a:pt x="1600" y="178"/>
                  </a:lnTo>
                  <a:lnTo>
                    <a:pt x="1541" y="59"/>
                  </a:lnTo>
                  <a:lnTo>
                    <a:pt x="1482" y="0"/>
                  </a:lnTo>
                  <a:close/>
                </a:path>
              </a:pathLst>
            </a:custGeom>
            <a:solidFill>
              <a:srgbClr val="534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4111675" y="875075"/>
              <a:ext cx="35600" cy="38550"/>
            </a:xfrm>
            <a:custGeom>
              <a:avLst/>
              <a:gdLst/>
              <a:ahLst/>
              <a:cxnLst/>
              <a:rect l="l" t="t" r="r" b="b"/>
              <a:pathLst>
                <a:path w="1424" h="1542" extrusionOk="0">
                  <a:moveTo>
                    <a:pt x="830" y="1"/>
                  </a:moveTo>
                  <a:lnTo>
                    <a:pt x="652" y="60"/>
                  </a:lnTo>
                  <a:lnTo>
                    <a:pt x="415" y="119"/>
                  </a:lnTo>
                  <a:lnTo>
                    <a:pt x="297" y="238"/>
                  </a:lnTo>
                  <a:lnTo>
                    <a:pt x="119" y="356"/>
                  </a:lnTo>
                  <a:lnTo>
                    <a:pt x="119" y="416"/>
                  </a:lnTo>
                  <a:lnTo>
                    <a:pt x="60" y="594"/>
                  </a:lnTo>
                  <a:lnTo>
                    <a:pt x="0" y="771"/>
                  </a:lnTo>
                  <a:lnTo>
                    <a:pt x="0" y="949"/>
                  </a:lnTo>
                  <a:lnTo>
                    <a:pt x="0" y="1127"/>
                  </a:lnTo>
                  <a:lnTo>
                    <a:pt x="119" y="1305"/>
                  </a:lnTo>
                  <a:lnTo>
                    <a:pt x="238" y="1423"/>
                  </a:lnTo>
                  <a:lnTo>
                    <a:pt x="475" y="1542"/>
                  </a:lnTo>
                  <a:lnTo>
                    <a:pt x="890" y="1542"/>
                  </a:lnTo>
                  <a:lnTo>
                    <a:pt x="1127" y="1483"/>
                  </a:lnTo>
                  <a:lnTo>
                    <a:pt x="1245" y="1305"/>
                  </a:lnTo>
                  <a:lnTo>
                    <a:pt x="1364" y="1127"/>
                  </a:lnTo>
                  <a:lnTo>
                    <a:pt x="1423" y="712"/>
                  </a:lnTo>
                  <a:lnTo>
                    <a:pt x="1364" y="534"/>
                  </a:lnTo>
                  <a:lnTo>
                    <a:pt x="1364" y="356"/>
                  </a:lnTo>
                  <a:lnTo>
                    <a:pt x="1245" y="179"/>
                  </a:lnTo>
                  <a:lnTo>
                    <a:pt x="1127" y="119"/>
                  </a:lnTo>
                  <a:lnTo>
                    <a:pt x="1008" y="60"/>
                  </a:lnTo>
                  <a:lnTo>
                    <a:pt x="830" y="1"/>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4167975" y="916575"/>
              <a:ext cx="40050" cy="22250"/>
            </a:xfrm>
            <a:custGeom>
              <a:avLst/>
              <a:gdLst/>
              <a:ahLst/>
              <a:cxnLst/>
              <a:rect l="l" t="t" r="r" b="b"/>
              <a:pathLst>
                <a:path w="1602" h="890" extrusionOk="0">
                  <a:moveTo>
                    <a:pt x="1423" y="0"/>
                  </a:moveTo>
                  <a:lnTo>
                    <a:pt x="1" y="475"/>
                  </a:lnTo>
                  <a:lnTo>
                    <a:pt x="60" y="889"/>
                  </a:lnTo>
                  <a:lnTo>
                    <a:pt x="1601" y="415"/>
                  </a:lnTo>
                  <a:lnTo>
                    <a:pt x="1601" y="237"/>
                  </a:lnTo>
                  <a:lnTo>
                    <a:pt x="1542" y="119"/>
                  </a:lnTo>
                  <a:lnTo>
                    <a:pt x="1483" y="60"/>
                  </a:lnTo>
                  <a:lnTo>
                    <a:pt x="1423" y="0"/>
                  </a:lnTo>
                  <a:close/>
                </a:path>
              </a:pathLst>
            </a:custGeom>
            <a:solidFill>
              <a:srgbClr val="534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4142800" y="916575"/>
              <a:ext cx="35575" cy="38550"/>
            </a:xfrm>
            <a:custGeom>
              <a:avLst/>
              <a:gdLst/>
              <a:ahLst/>
              <a:cxnLst/>
              <a:rect l="l" t="t" r="r" b="b"/>
              <a:pathLst>
                <a:path w="1423" h="1542" extrusionOk="0">
                  <a:moveTo>
                    <a:pt x="889" y="0"/>
                  </a:moveTo>
                  <a:lnTo>
                    <a:pt x="652" y="60"/>
                  </a:lnTo>
                  <a:lnTo>
                    <a:pt x="474" y="119"/>
                  </a:lnTo>
                  <a:lnTo>
                    <a:pt x="297" y="237"/>
                  </a:lnTo>
                  <a:lnTo>
                    <a:pt x="119" y="356"/>
                  </a:lnTo>
                  <a:lnTo>
                    <a:pt x="119" y="415"/>
                  </a:lnTo>
                  <a:lnTo>
                    <a:pt x="59" y="534"/>
                  </a:lnTo>
                  <a:lnTo>
                    <a:pt x="0" y="771"/>
                  </a:lnTo>
                  <a:lnTo>
                    <a:pt x="0" y="949"/>
                  </a:lnTo>
                  <a:lnTo>
                    <a:pt x="0" y="1127"/>
                  </a:lnTo>
                  <a:lnTo>
                    <a:pt x="119" y="1304"/>
                  </a:lnTo>
                  <a:lnTo>
                    <a:pt x="297" y="1423"/>
                  </a:lnTo>
                  <a:lnTo>
                    <a:pt x="474" y="1482"/>
                  </a:lnTo>
                  <a:lnTo>
                    <a:pt x="652" y="1541"/>
                  </a:lnTo>
                  <a:lnTo>
                    <a:pt x="949" y="1541"/>
                  </a:lnTo>
                  <a:lnTo>
                    <a:pt x="1126" y="1482"/>
                  </a:lnTo>
                  <a:lnTo>
                    <a:pt x="1304" y="1304"/>
                  </a:lnTo>
                  <a:lnTo>
                    <a:pt x="1363" y="1127"/>
                  </a:lnTo>
                  <a:lnTo>
                    <a:pt x="1423" y="712"/>
                  </a:lnTo>
                  <a:lnTo>
                    <a:pt x="1423" y="534"/>
                  </a:lnTo>
                  <a:lnTo>
                    <a:pt x="1363" y="356"/>
                  </a:lnTo>
                  <a:lnTo>
                    <a:pt x="1304" y="178"/>
                  </a:lnTo>
                  <a:lnTo>
                    <a:pt x="1186" y="119"/>
                  </a:lnTo>
                  <a:lnTo>
                    <a:pt x="1008" y="60"/>
                  </a:lnTo>
                  <a:lnTo>
                    <a:pt x="889" y="0"/>
                  </a:lnTo>
                  <a:close/>
                </a:path>
              </a:pathLst>
            </a:custGeom>
            <a:solidFill>
              <a:srgbClr val="AB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56"/>
          <p:cNvGrpSpPr/>
          <p:nvPr/>
        </p:nvGrpSpPr>
        <p:grpSpPr>
          <a:xfrm>
            <a:off x="1538525" y="1925638"/>
            <a:ext cx="997275" cy="583850"/>
            <a:chOff x="1394050" y="1653888"/>
            <a:chExt cx="997275" cy="583850"/>
          </a:xfrm>
        </p:grpSpPr>
        <p:sp>
          <p:nvSpPr>
            <p:cNvPr id="1690" name="Google Shape;1690;p56"/>
            <p:cNvSpPr/>
            <p:nvPr/>
          </p:nvSpPr>
          <p:spPr>
            <a:xfrm>
              <a:off x="2020850" y="1890988"/>
              <a:ext cx="83000" cy="155600"/>
            </a:xfrm>
            <a:custGeom>
              <a:avLst/>
              <a:gdLst/>
              <a:ahLst/>
              <a:cxnLst/>
              <a:rect l="l" t="t" r="r" b="b"/>
              <a:pathLst>
                <a:path w="3320" h="6224" extrusionOk="0">
                  <a:moveTo>
                    <a:pt x="416" y="0"/>
                  </a:moveTo>
                  <a:lnTo>
                    <a:pt x="1" y="237"/>
                  </a:lnTo>
                  <a:lnTo>
                    <a:pt x="2846" y="6224"/>
                  </a:lnTo>
                  <a:lnTo>
                    <a:pt x="3320" y="5987"/>
                  </a:lnTo>
                  <a:lnTo>
                    <a:pt x="416"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2020850" y="1890988"/>
              <a:ext cx="83000" cy="155600"/>
            </a:xfrm>
            <a:custGeom>
              <a:avLst/>
              <a:gdLst/>
              <a:ahLst/>
              <a:cxnLst/>
              <a:rect l="l" t="t" r="r" b="b"/>
              <a:pathLst>
                <a:path w="3320" h="6224" fill="none" extrusionOk="0">
                  <a:moveTo>
                    <a:pt x="416" y="0"/>
                  </a:moveTo>
                  <a:lnTo>
                    <a:pt x="3320" y="5987"/>
                  </a:lnTo>
                  <a:lnTo>
                    <a:pt x="2846" y="6224"/>
                  </a:lnTo>
                  <a:lnTo>
                    <a:pt x="1" y="237"/>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2032700" y="1895413"/>
              <a:ext cx="10400" cy="19300"/>
            </a:xfrm>
            <a:custGeom>
              <a:avLst/>
              <a:gdLst/>
              <a:ahLst/>
              <a:cxnLst/>
              <a:rect l="l" t="t" r="r" b="b"/>
              <a:pathLst>
                <a:path w="416" h="772" extrusionOk="0">
                  <a:moveTo>
                    <a:pt x="1" y="1"/>
                  </a:moveTo>
                  <a:lnTo>
                    <a:pt x="1" y="1"/>
                  </a:lnTo>
                  <a:lnTo>
                    <a:pt x="416" y="772"/>
                  </a:lnTo>
                  <a:lnTo>
                    <a:pt x="416" y="772"/>
                  </a:lnTo>
                  <a:lnTo>
                    <a:pt x="1" y="1"/>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a:off x="2032700" y="1895413"/>
              <a:ext cx="10400" cy="19300"/>
            </a:xfrm>
            <a:custGeom>
              <a:avLst/>
              <a:gdLst/>
              <a:ahLst/>
              <a:cxnLst/>
              <a:rect l="l" t="t" r="r" b="b"/>
              <a:pathLst>
                <a:path w="416" h="772" fill="none" extrusionOk="0">
                  <a:moveTo>
                    <a:pt x="1" y="1"/>
                  </a:moveTo>
                  <a:lnTo>
                    <a:pt x="1" y="1"/>
                  </a:lnTo>
                  <a:lnTo>
                    <a:pt x="416" y="772"/>
                  </a:lnTo>
                  <a:lnTo>
                    <a:pt x="416" y="77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a:off x="2022325" y="1895413"/>
              <a:ext cx="20775" cy="23750"/>
            </a:xfrm>
            <a:custGeom>
              <a:avLst/>
              <a:gdLst/>
              <a:ahLst/>
              <a:cxnLst/>
              <a:rect l="l" t="t" r="r" b="b"/>
              <a:pathLst>
                <a:path w="831" h="950" extrusionOk="0">
                  <a:moveTo>
                    <a:pt x="416" y="1"/>
                  </a:moveTo>
                  <a:lnTo>
                    <a:pt x="1" y="179"/>
                  </a:lnTo>
                  <a:lnTo>
                    <a:pt x="357" y="949"/>
                  </a:lnTo>
                  <a:lnTo>
                    <a:pt x="831" y="772"/>
                  </a:lnTo>
                  <a:lnTo>
                    <a:pt x="416"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a:off x="2022325" y="1895413"/>
              <a:ext cx="20775" cy="23750"/>
            </a:xfrm>
            <a:custGeom>
              <a:avLst/>
              <a:gdLst/>
              <a:ahLst/>
              <a:cxnLst/>
              <a:rect l="l" t="t" r="r" b="b"/>
              <a:pathLst>
                <a:path w="831" h="950" fill="none" extrusionOk="0">
                  <a:moveTo>
                    <a:pt x="416" y="1"/>
                  </a:moveTo>
                  <a:lnTo>
                    <a:pt x="416" y="1"/>
                  </a:lnTo>
                  <a:lnTo>
                    <a:pt x="1" y="179"/>
                  </a:lnTo>
                  <a:lnTo>
                    <a:pt x="357" y="949"/>
                  </a:lnTo>
                  <a:lnTo>
                    <a:pt x="357" y="949"/>
                  </a:lnTo>
                  <a:lnTo>
                    <a:pt x="831" y="772"/>
                  </a:lnTo>
                  <a:lnTo>
                    <a:pt x="4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a:off x="2028250" y="2006563"/>
              <a:ext cx="65225" cy="69675"/>
            </a:xfrm>
            <a:custGeom>
              <a:avLst/>
              <a:gdLst/>
              <a:ahLst/>
              <a:cxnLst/>
              <a:rect l="l" t="t" r="r" b="b"/>
              <a:pathLst>
                <a:path w="2609" h="2787" extrusionOk="0">
                  <a:moveTo>
                    <a:pt x="1009" y="0"/>
                  </a:moveTo>
                  <a:lnTo>
                    <a:pt x="653" y="119"/>
                  </a:lnTo>
                  <a:lnTo>
                    <a:pt x="416" y="297"/>
                  </a:lnTo>
                  <a:lnTo>
                    <a:pt x="179" y="534"/>
                  </a:lnTo>
                  <a:lnTo>
                    <a:pt x="60" y="830"/>
                  </a:lnTo>
                  <a:lnTo>
                    <a:pt x="1" y="1127"/>
                  </a:lnTo>
                  <a:lnTo>
                    <a:pt x="1" y="1423"/>
                  </a:lnTo>
                  <a:lnTo>
                    <a:pt x="60" y="1719"/>
                  </a:lnTo>
                  <a:lnTo>
                    <a:pt x="179" y="2016"/>
                  </a:lnTo>
                  <a:lnTo>
                    <a:pt x="357" y="2312"/>
                  </a:lnTo>
                  <a:lnTo>
                    <a:pt x="534" y="2431"/>
                  </a:lnTo>
                  <a:lnTo>
                    <a:pt x="712" y="2549"/>
                  </a:lnTo>
                  <a:lnTo>
                    <a:pt x="949" y="2668"/>
                  </a:lnTo>
                  <a:lnTo>
                    <a:pt x="1127" y="2727"/>
                  </a:lnTo>
                  <a:lnTo>
                    <a:pt x="1364" y="2786"/>
                  </a:lnTo>
                  <a:lnTo>
                    <a:pt x="1601" y="2727"/>
                  </a:lnTo>
                  <a:lnTo>
                    <a:pt x="1838" y="2668"/>
                  </a:lnTo>
                  <a:lnTo>
                    <a:pt x="2016" y="2549"/>
                  </a:lnTo>
                  <a:lnTo>
                    <a:pt x="2135" y="2431"/>
                  </a:lnTo>
                  <a:lnTo>
                    <a:pt x="2075" y="2312"/>
                  </a:lnTo>
                  <a:lnTo>
                    <a:pt x="2016" y="2193"/>
                  </a:lnTo>
                  <a:lnTo>
                    <a:pt x="1898" y="2134"/>
                  </a:lnTo>
                  <a:lnTo>
                    <a:pt x="1305" y="2134"/>
                  </a:lnTo>
                  <a:lnTo>
                    <a:pt x="1068" y="2016"/>
                  </a:lnTo>
                  <a:lnTo>
                    <a:pt x="1009" y="2016"/>
                  </a:lnTo>
                  <a:lnTo>
                    <a:pt x="949" y="1956"/>
                  </a:lnTo>
                  <a:lnTo>
                    <a:pt x="890" y="1897"/>
                  </a:lnTo>
                  <a:lnTo>
                    <a:pt x="772" y="1838"/>
                  </a:lnTo>
                  <a:lnTo>
                    <a:pt x="772" y="1779"/>
                  </a:lnTo>
                  <a:lnTo>
                    <a:pt x="712" y="1719"/>
                  </a:lnTo>
                  <a:lnTo>
                    <a:pt x="653" y="1660"/>
                  </a:lnTo>
                  <a:lnTo>
                    <a:pt x="594" y="1423"/>
                  </a:lnTo>
                  <a:lnTo>
                    <a:pt x="594" y="1364"/>
                  </a:lnTo>
                  <a:lnTo>
                    <a:pt x="594" y="1245"/>
                  </a:lnTo>
                  <a:lnTo>
                    <a:pt x="594" y="1186"/>
                  </a:lnTo>
                  <a:lnTo>
                    <a:pt x="594" y="1127"/>
                  </a:lnTo>
                  <a:lnTo>
                    <a:pt x="653" y="889"/>
                  </a:lnTo>
                  <a:lnTo>
                    <a:pt x="712" y="830"/>
                  </a:lnTo>
                  <a:lnTo>
                    <a:pt x="712" y="712"/>
                  </a:lnTo>
                  <a:lnTo>
                    <a:pt x="772" y="652"/>
                  </a:lnTo>
                  <a:lnTo>
                    <a:pt x="831" y="593"/>
                  </a:lnTo>
                  <a:lnTo>
                    <a:pt x="949" y="534"/>
                  </a:lnTo>
                  <a:lnTo>
                    <a:pt x="949" y="475"/>
                  </a:lnTo>
                  <a:lnTo>
                    <a:pt x="1009" y="475"/>
                  </a:lnTo>
                  <a:lnTo>
                    <a:pt x="1186" y="415"/>
                  </a:lnTo>
                  <a:lnTo>
                    <a:pt x="1483" y="415"/>
                  </a:lnTo>
                  <a:lnTo>
                    <a:pt x="1720" y="475"/>
                  </a:lnTo>
                  <a:lnTo>
                    <a:pt x="2016" y="652"/>
                  </a:lnTo>
                  <a:lnTo>
                    <a:pt x="2194" y="830"/>
                  </a:lnTo>
                  <a:lnTo>
                    <a:pt x="2431" y="1127"/>
                  </a:lnTo>
                  <a:lnTo>
                    <a:pt x="2490" y="1245"/>
                  </a:lnTo>
                  <a:lnTo>
                    <a:pt x="2490" y="1423"/>
                  </a:lnTo>
                  <a:lnTo>
                    <a:pt x="2609" y="1423"/>
                  </a:lnTo>
                  <a:lnTo>
                    <a:pt x="2609" y="1245"/>
                  </a:lnTo>
                  <a:lnTo>
                    <a:pt x="2609" y="1127"/>
                  </a:lnTo>
                  <a:lnTo>
                    <a:pt x="2490" y="830"/>
                  </a:lnTo>
                  <a:lnTo>
                    <a:pt x="2313" y="534"/>
                  </a:lnTo>
                  <a:lnTo>
                    <a:pt x="2075" y="297"/>
                  </a:lnTo>
                  <a:lnTo>
                    <a:pt x="1779" y="60"/>
                  </a:lnTo>
                  <a:lnTo>
                    <a:pt x="1364"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a:off x="1394050" y="2091013"/>
              <a:ext cx="103750" cy="96350"/>
            </a:xfrm>
            <a:custGeom>
              <a:avLst/>
              <a:gdLst/>
              <a:ahLst/>
              <a:cxnLst/>
              <a:rect l="l" t="t" r="r" b="b"/>
              <a:pathLst>
                <a:path w="4150" h="3854" extrusionOk="0">
                  <a:moveTo>
                    <a:pt x="297" y="1"/>
                  </a:moveTo>
                  <a:lnTo>
                    <a:pt x="178" y="60"/>
                  </a:lnTo>
                  <a:lnTo>
                    <a:pt x="119" y="119"/>
                  </a:lnTo>
                  <a:lnTo>
                    <a:pt x="1" y="238"/>
                  </a:lnTo>
                  <a:lnTo>
                    <a:pt x="1" y="534"/>
                  </a:lnTo>
                  <a:lnTo>
                    <a:pt x="60" y="890"/>
                  </a:lnTo>
                  <a:lnTo>
                    <a:pt x="178" y="1246"/>
                  </a:lnTo>
                  <a:lnTo>
                    <a:pt x="415" y="2016"/>
                  </a:lnTo>
                  <a:lnTo>
                    <a:pt x="712" y="2668"/>
                  </a:lnTo>
                  <a:lnTo>
                    <a:pt x="1008" y="3142"/>
                  </a:lnTo>
                  <a:lnTo>
                    <a:pt x="1305" y="3498"/>
                  </a:lnTo>
                  <a:lnTo>
                    <a:pt x="1601" y="3794"/>
                  </a:lnTo>
                  <a:lnTo>
                    <a:pt x="1719" y="3854"/>
                  </a:lnTo>
                  <a:lnTo>
                    <a:pt x="1838" y="3854"/>
                  </a:lnTo>
                  <a:lnTo>
                    <a:pt x="2016" y="3735"/>
                  </a:lnTo>
                  <a:lnTo>
                    <a:pt x="2312" y="3498"/>
                  </a:lnTo>
                  <a:lnTo>
                    <a:pt x="3083" y="2727"/>
                  </a:lnTo>
                  <a:lnTo>
                    <a:pt x="4150" y="1660"/>
                  </a:lnTo>
                  <a:lnTo>
                    <a:pt x="3261" y="357"/>
                  </a:lnTo>
                  <a:lnTo>
                    <a:pt x="1838" y="119"/>
                  </a:lnTo>
                  <a:lnTo>
                    <a:pt x="712"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a:off x="1394050" y="2091013"/>
              <a:ext cx="103750" cy="96350"/>
            </a:xfrm>
            <a:custGeom>
              <a:avLst/>
              <a:gdLst/>
              <a:ahLst/>
              <a:cxnLst/>
              <a:rect l="l" t="t" r="r" b="b"/>
              <a:pathLst>
                <a:path w="4150" h="3854" fill="none" extrusionOk="0">
                  <a:moveTo>
                    <a:pt x="3261" y="357"/>
                  </a:moveTo>
                  <a:lnTo>
                    <a:pt x="3261" y="357"/>
                  </a:lnTo>
                  <a:lnTo>
                    <a:pt x="1838" y="119"/>
                  </a:lnTo>
                  <a:lnTo>
                    <a:pt x="712" y="1"/>
                  </a:lnTo>
                  <a:lnTo>
                    <a:pt x="297" y="1"/>
                  </a:lnTo>
                  <a:lnTo>
                    <a:pt x="178" y="60"/>
                  </a:lnTo>
                  <a:lnTo>
                    <a:pt x="119" y="119"/>
                  </a:lnTo>
                  <a:lnTo>
                    <a:pt x="119" y="119"/>
                  </a:lnTo>
                  <a:lnTo>
                    <a:pt x="1" y="238"/>
                  </a:lnTo>
                  <a:lnTo>
                    <a:pt x="1" y="534"/>
                  </a:lnTo>
                  <a:lnTo>
                    <a:pt x="60" y="890"/>
                  </a:lnTo>
                  <a:lnTo>
                    <a:pt x="178" y="1246"/>
                  </a:lnTo>
                  <a:lnTo>
                    <a:pt x="415" y="2016"/>
                  </a:lnTo>
                  <a:lnTo>
                    <a:pt x="712" y="2668"/>
                  </a:lnTo>
                  <a:lnTo>
                    <a:pt x="712" y="2668"/>
                  </a:lnTo>
                  <a:lnTo>
                    <a:pt x="1008" y="3142"/>
                  </a:lnTo>
                  <a:lnTo>
                    <a:pt x="1305" y="3498"/>
                  </a:lnTo>
                  <a:lnTo>
                    <a:pt x="1601" y="3794"/>
                  </a:lnTo>
                  <a:lnTo>
                    <a:pt x="1719" y="3854"/>
                  </a:lnTo>
                  <a:lnTo>
                    <a:pt x="1838" y="3854"/>
                  </a:lnTo>
                  <a:lnTo>
                    <a:pt x="1838" y="3854"/>
                  </a:lnTo>
                  <a:lnTo>
                    <a:pt x="2016" y="3735"/>
                  </a:lnTo>
                  <a:lnTo>
                    <a:pt x="2312" y="3498"/>
                  </a:lnTo>
                  <a:lnTo>
                    <a:pt x="3083" y="2727"/>
                  </a:lnTo>
                  <a:lnTo>
                    <a:pt x="4150" y="1660"/>
                  </a:lnTo>
                  <a:lnTo>
                    <a:pt x="3261" y="3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a:off x="1471100" y="2145838"/>
              <a:ext cx="13375" cy="13375"/>
            </a:xfrm>
            <a:custGeom>
              <a:avLst/>
              <a:gdLst/>
              <a:ahLst/>
              <a:cxnLst/>
              <a:rect l="l" t="t" r="r" b="b"/>
              <a:pathLst>
                <a:path w="535" h="535" extrusionOk="0">
                  <a:moveTo>
                    <a:pt x="534" y="1"/>
                  </a:moveTo>
                  <a:lnTo>
                    <a:pt x="534" y="1"/>
                  </a:lnTo>
                  <a:lnTo>
                    <a:pt x="1" y="534"/>
                  </a:lnTo>
                  <a:lnTo>
                    <a:pt x="1" y="534"/>
                  </a:lnTo>
                  <a:lnTo>
                    <a:pt x="1" y="534"/>
                  </a:lnTo>
                  <a:lnTo>
                    <a:pt x="534" y="1"/>
                  </a:lnTo>
                  <a:lnTo>
                    <a:pt x="534" y="1"/>
                  </a:lnTo>
                  <a:close/>
                </a:path>
              </a:pathLst>
            </a:custGeom>
            <a:solidFill>
              <a:srgbClr val="DB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1471100" y="2145838"/>
              <a:ext cx="13375" cy="13375"/>
            </a:xfrm>
            <a:custGeom>
              <a:avLst/>
              <a:gdLst/>
              <a:ahLst/>
              <a:cxnLst/>
              <a:rect l="l" t="t" r="r" b="b"/>
              <a:pathLst>
                <a:path w="535" h="535" fill="none" extrusionOk="0">
                  <a:moveTo>
                    <a:pt x="534" y="1"/>
                  </a:moveTo>
                  <a:lnTo>
                    <a:pt x="534" y="1"/>
                  </a:lnTo>
                  <a:lnTo>
                    <a:pt x="1" y="534"/>
                  </a:lnTo>
                  <a:lnTo>
                    <a:pt x="1" y="534"/>
                  </a:lnTo>
                  <a:lnTo>
                    <a:pt x="1" y="534"/>
                  </a:lnTo>
                  <a:lnTo>
                    <a:pt x="534" y="1"/>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1462225" y="2096938"/>
              <a:ext cx="22250" cy="62275"/>
            </a:xfrm>
            <a:custGeom>
              <a:avLst/>
              <a:gdLst/>
              <a:ahLst/>
              <a:cxnLst/>
              <a:rect l="l" t="t" r="r" b="b"/>
              <a:pathLst>
                <a:path w="890" h="2491" extrusionOk="0">
                  <a:moveTo>
                    <a:pt x="59" y="1"/>
                  </a:moveTo>
                  <a:lnTo>
                    <a:pt x="0" y="357"/>
                  </a:lnTo>
                  <a:lnTo>
                    <a:pt x="0" y="831"/>
                  </a:lnTo>
                  <a:lnTo>
                    <a:pt x="59" y="1305"/>
                  </a:lnTo>
                  <a:lnTo>
                    <a:pt x="296" y="2194"/>
                  </a:lnTo>
                  <a:lnTo>
                    <a:pt x="356" y="2490"/>
                  </a:lnTo>
                  <a:lnTo>
                    <a:pt x="889" y="1957"/>
                  </a:lnTo>
                  <a:lnTo>
                    <a:pt x="711" y="1661"/>
                  </a:lnTo>
                  <a:lnTo>
                    <a:pt x="593" y="1246"/>
                  </a:lnTo>
                  <a:lnTo>
                    <a:pt x="474" y="831"/>
                  </a:lnTo>
                  <a:lnTo>
                    <a:pt x="415" y="594"/>
                  </a:lnTo>
                  <a:lnTo>
                    <a:pt x="356" y="60"/>
                  </a:lnTo>
                  <a:lnTo>
                    <a:pt x="59" y="1"/>
                  </a:lnTo>
                  <a:close/>
                </a:path>
              </a:pathLst>
            </a:custGeom>
            <a:solidFill>
              <a:srgbClr val="C79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1462225" y="2096938"/>
              <a:ext cx="22250" cy="62275"/>
            </a:xfrm>
            <a:custGeom>
              <a:avLst/>
              <a:gdLst/>
              <a:ahLst/>
              <a:cxnLst/>
              <a:rect l="l" t="t" r="r" b="b"/>
              <a:pathLst>
                <a:path w="890" h="2491" fill="none" extrusionOk="0">
                  <a:moveTo>
                    <a:pt x="59" y="1"/>
                  </a:moveTo>
                  <a:lnTo>
                    <a:pt x="59" y="1"/>
                  </a:lnTo>
                  <a:lnTo>
                    <a:pt x="0" y="357"/>
                  </a:lnTo>
                  <a:lnTo>
                    <a:pt x="0" y="357"/>
                  </a:lnTo>
                  <a:lnTo>
                    <a:pt x="0" y="831"/>
                  </a:lnTo>
                  <a:lnTo>
                    <a:pt x="59" y="1305"/>
                  </a:lnTo>
                  <a:lnTo>
                    <a:pt x="296" y="2194"/>
                  </a:lnTo>
                  <a:lnTo>
                    <a:pt x="296" y="2194"/>
                  </a:lnTo>
                  <a:lnTo>
                    <a:pt x="356" y="2490"/>
                  </a:lnTo>
                  <a:lnTo>
                    <a:pt x="356" y="2490"/>
                  </a:lnTo>
                  <a:lnTo>
                    <a:pt x="889" y="1957"/>
                  </a:lnTo>
                  <a:lnTo>
                    <a:pt x="889" y="1957"/>
                  </a:lnTo>
                  <a:lnTo>
                    <a:pt x="711" y="1661"/>
                  </a:lnTo>
                  <a:lnTo>
                    <a:pt x="593" y="1246"/>
                  </a:lnTo>
                  <a:lnTo>
                    <a:pt x="474" y="831"/>
                  </a:lnTo>
                  <a:lnTo>
                    <a:pt x="474" y="831"/>
                  </a:lnTo>
                  <a:lnTo>
                    <a:pt x="415" y="594"/>
                  </a:lnTo>
                  <a:lnTo>
                    <a:pt x="356" y="60"/>
                  </a:lnTo>
                  <a:lnTo>
                    <a:pt x="356" y="60"/>
                  </a:lnTo>
                  <a:lnTo>
                    <a:pt x="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1875625" y="1858388"/>
              <a:ext cx="26700" cy="41500"/>
            </a:xfrm>
            <a:custGeom>
              <a:avLst/>
              <a:gdLst/>
              <a:ahLst/>
              <a:cxnLst/>
              <a:rect l="l" t="t" r="r" b="b"/>
              <a:pathLst>
                <a:path w="1068" h="1660" extrusionOk="0">
                  <a:moveTo>
                    <a:pt x="475" y="0"/>
                  </a:moveTo>
                  <a:lnTo>
                    <a:pt x="1" y="297"/>
                  </a:lnTo>
                  <a:lnTo>
                    <a:pt x="712" y="1660"/>
                  </a:lnTo>
                  <a:lnTo>
                    <a:pt x="1068" y="1482"/>
                  </a:lnTo>
                  <a:lnTo>
                    <a:pt x="475"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1875625" y="1858388"/>
              <a:ext cx="26700" cy="41500"/>
            </a:xfrm>
            <a:custGeom>
              <a:avLst/>
              <a:gdLst/>
              <a:ahLst/>
              <a:cxnLst/>
              <a:rect l="l" t="t" r="r" b="b"/>
              <a:pathLst>
                <a:path w="1068" h="1660" fill="none" extrusionOk="0">
                  <a:moveTo>
                    <a:pt x="712" y="1660"/>
                  </a:moveTo>
                  <a:lnTo>
                    <a:pt x="1" y="297"/>
                  </a:lnTo>
                  <a:lnTo>
                    <a:pt x="475" y="0"/>
                  </a:lnTo>
                  <a:lnTo>
                    <a:pt x="1068" y="1482"/>
                  </a:lnTo>
                  <a:lnTo>
                    <a:pt x="712"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1875625" y="1858388"/>
              <a:ext cx="23750" cy="35575"/>
            </a:xfrm>
            <a:custGeom>
              <a:avLst/>
              <a:gdLst/>
              <a:ahLst/>
              <a:cxnLst/>
              <a:rect l="l" t="t" r="r" b="b"/>
              <a:pathLst>
                <a:path w="950" h="1423" extrusionOk="0">
                  <a:moveTo>
                    <a:pt x="475" y="0"/>
                  </a:moveTo>
                  <a:lnTo>
                    <a:pt x="1" y="297"/>
                  </a:lnTo>
                  <a:lnTo>
                    <a:pt x="534" y="1423"/>
                  </a:lnTo>
                  <a:lnTo>
                    <a:pt x="712" y="1363"/>
                  </a:lnTo>
                  <a:lnTo>
                    <a:pt x="949" y="1245"/>
                  </a:lnTo>
                  <a:lnTo>
                    <a:pt x="475" y="0"/>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1875625" y="1858388"/>
              <a:ext cx="23750" cy="35575"/>
            </a:xfrm>
            <a:custGeom>
              <a:avLst/>
              <a:gdLst/>
              <a:ahLst/>
              <a:cxnLst/>
              <a:rect l="l" t="t" r="r" b="b"/>
              <a:pathLst>
                <a:path w="950" h="1423" fill="none" extrusionOk="0">
                  <a:moveTo>
                    <a:pt x="475" y="0"/>
                  </a:moveTo>
                  <a:lnTo>
                    <a:pt x="1" y="297"/>
                  </a:lnTo>
                  <a:lnTo>
                    <a:pt x="534" y="1423"/>
                  </a:lnTo>
                  <a:lnTo>
                    <a:pt x="534" y="1423"/>
                  </a:lnTo>
                  <a:lnTo>
                    <a:pt x="712" y="1363"/>
                  </a:lnTo>
                  <a:lnTo>
                    <a:pt x="712" y="1363"/>
                  </a:lnTo>
                  <a:lnTo>
                    <a:pt x="949" y="1245"/>
                  </a:lnTo>
                  <a:lnTo>
                    <a:pt x="4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1856375" y="1839113"/>
              <a:ext cx="48925" cy="37075"/>
            </a:xfrm>
            <a:custGeom>
              <a:avLst/>
              <a:gdLst/>
              <a:ahLst/>
              <a:cxnLst/>
              <a:rect l="l" t="t" r="r" b="b"/>
              <a:pathLst>
                <a:path w="1957" h="1483" extrusionOk="0">
                  <a:moveTo>
                    <a:pt x="949" y="1"/>
                  </a:moveTo>
                  <a:lnTo>
                    <a:pt x="712" y="60"/>
                  </a:lnTo>
                  <a:lnTo>
                    <a:pt x="534" y="119"/>
                  </a:lnTo>
                  <a:lnTo>
                    <a:pt x="415" y="238"/>
                  </a:lnTo>
                  <a:lnTo>
                    <a:pt x="178" y="475"/>
                  </a:lnTo>
                  <a:lnTo>
                    <a:pt x="60" y="712"/>
                  </a:lnTo>
                  <a:lnTo>
                    <a:pt x="0" y="771"/>
                  </a:lnTo>
                  <a:lnTo>
                    <a:pt x="60" y="949"/>
                  </a:lnTo>
                  <a:lnTo>
                    <a:pt x="119" y="1186"/>
                  </a:lnTo>
                  <a:lnTo>
                    <a:pt x="238" y="1482"/>
                  </a:lnTo>
                  <a:lnTo>
                    <a:pt x="1956" y="712"/>
                  </a:lnTo>
                  <a:lnTo>
                    <a:pt x="1956" y="593"/>
                  </a:lnTo>
                  <a:lnTo>
                    <a:pt x="1838" y="356"/>
                  </a:lnTo>
                  <a:lnTo>
                    <a:pt x="1779" y="238"/>
                  </a:lnTo>
                  <a:lnTo>
                    <a:pt x="1601" y="119"/>
                  </a:lnTo>
                  <a:lnTo>
                    <a:pt x="1423" y="60"/>
                  </a:lnTo>
                  <a:lnTo>
                    <a:pt x="1186"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1878600" y="1888013"/>
              <a:ext cx="137825" cy="250450"/>
            </a:xfrm>
            <a:custGeom>
              <a:avLst/>
              <a:gdLst/>
              <a:ahLst/>
              <a:cxnLst/>
              <a:rect l="l" t="t" r="r" b="b"/>
              <a:pathLst>
                <a:path w="5513" h="10018" extrusionOk="0">
                  <a:moveTo>
                    <a:pt x="1008" y="1"/>
                  </a:moveTo>
                  <a:lnTo>
                    <a:pt x="593" y="178"/>
                  </a:lnTo>
                  <a:lnTo>
                    <a:pt x="178" y="356"/>
                  </a:lnTo>
                  <a:lnTo>
                    <a:pt x="1" y="534"/>
                  </a:lnTo>
                  <a:lnTo>
                    <a:pt x="1" y="653"/>
                  </a:lnTo>
                  <a:lnTo>
                    <a:pt x="1" y="712"/>
                  </a:lnTo>
                  <a:lnTo>
                    <a:pt x="415" y="1601"/>
                  </a:lnTo>
                  <a:lnTo>
                    <a:pt x="1304" y="3379"/>
                  </a:lnTo>
                  <a:lnTo>
                    <a:pt x="2312" y="5454"/>
                  </a:lnTo>
                  <a:lnTo>
                    <a:pt x="3083" y="7054"/>
                  </a:lnTo>
                  <a:lnTo>
                    <a:pt x="3794" y="8951"/>
                  </a:lnTo>
                  <a:lnTo>
                    <a:pt x="4090" y="9543"/>
                  </a:lnTo>
                  <a:lnTo>
                    <a:pt x="4209" y="9840"/>
                  </a:lnTo>
                  <a:lnTo>
                    <a:pt x="4387" y="9958"/>
                  </a:lnTo>
                  <a:lnTo>
                    <a:pt x="4564" y="10018"/>
                  </a:lnTo>
                  <a:lnTo>
                    <a:pt x="4861" y="9958"/>
                  </a:lnTo>
                  <a:lnTo>
                    <a:pt x="5098" y="9840"/>
                  </a:lnTo>
                  <a:lnTo>
                    <a:pt x="5335" y="9662"/>
                  </a:lnTo>
                  <a:lnTo>
                    <a:pt x="5454" y="9484"/>
                  </a:lnTo>
                  <a:lnTo>
                    <a:pt x="5513" y="9306"/>
                  </a:lnTo>
                  <a:lnTo>
                    <a:pt x="5513" y="9188"/>
                  </a:lnTo>
                  <a:lnTo>
                    <a:pt x="4505" y="7113"/>
                  </a:lnTo>
                  <a:lnTo>
                    <a:pt x="3735" y="5513"/>
                  </a:lnTo>
                  <a:lnTo>
                    <a:pt x="3083" y="4090"/>
                  </a:lnTo>
                  <a:lnTo>
                    <a:pt x="2016" y="1542"/>
                  </a:lnTo>
                  <a:lnTo>
                    <a:pt x="1364" y="60"/>
                  </a:lnTo>
                  <a:lnTo>
                    <a:pt x="1245"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1878600" y="1888013"/>
              <a:ext cx="137825" cy="250450"/>
            </a:xfrm>
            <a:custGeom>
              <a:avLst/>
              <a:gdLst/>
              <a:ahLst/>
              <a:cxnLst/>
              <a:rect l="l" t="t" r="r" b="b"/>
              <a:pathLst>
                <a:path w="5513" h="10018" fill="none" extrusionOk="0">
                  <a:moveTo>
                    <a:pt x="593" y="178"/>
                  </a:moveTo>
                  <a:lnTo>
                    <a:pt x="593" y="178"/>
                  </a:lnTo>
                  <a:lnTo>
                    <a:pt x="178" y="356"/>
                  </a:lnTo>
                  <a:lnTo>
                    <a:pt x="1" y="534"/>
                  </a:lnTo>
                  <a:lnTo>
                    <a:pt x="1" y="653"/>
                  </a:lnTo>
                  <a:lnTo>
                    <a:pt x="1" y="712"/>
                  </a:lnTo>
                  <a:lnTo>
                    <a:pt x="1" y="712"/>
                  </a:lnTo>
                  <a:lnTo>
                    <a:pt x="415" y="1601"/>
                  </a:lnTo>
                  <a:lnTo>
                    <a:pt x="1304" y="3379"/>
                  </a:lnTo>
                  <a:lnTo>
                    <a:pt x="2312" y="5454"/>
                  </a:lnTo>
                  <a:lnTo>
                    <a:pt x="3083" y="7054"/>
                  </a:lnTo>
                  <a:lnTo>
                    <a:pt x="3083" y="7054"/>
                  </a:lnTo>
                  <a:lnTo>
                    <a:pt x="3794" y="8951"/>
                  </a:lnTo>
                  <a:lnTo>
                    <a:pt x="4090" y="9543"/>
                  </a:lnTo>
                  <a:lnTo>
                    <a:pt x="4209" y="9840"/>
                  </a:lnTo>
                  <a:lnTo>
                    <a:pt x="4209" y="9840"/>
                  </a:lnTo>
                  <a:lnTo>
                    <a:pt x="4387" y="9958"/>
                  </a:lnTo>
                  <a:lnTo>
                    <a:pt x="4564" y="10018"/>
                  </a:lnTo>
                  <a:lnTo>
                    <a:pt x="4861" y="9958"/>
                  </a:lnTo>
                  <a:lnTo>
                    <a:pt x="5098" y="9840"/>
                  </a:lnTo>
                  <a:lnTo>
                    <a:pt x="5098" y="9840"/>
                  </a:lnTo>
                  <a:lnTo>
                    <a:pt x="5335" y="9662"/>
                  </a:lnTo>
                  <a:lnTo>
                    <a:pt x="5454" y="9484"/>
                  </a:lnTo>
                  <a:lnTo>
                    <a:pt x="5513" y="9306"/>
                  </a:lnTo>
                  <a:lnTo>
                    <a:pt x="5513" y="9188"/>
                  </a:lnTo>
                  <a:lnTo>
                    <a:pt x="5513" y="9188"/>
                  </a:lnTo>
                  <a:lnTo>
                    <a:pt x="4505" y="7113"/>
                  </a:lnTo>
                  <a:lnTo>
                    <a:pt x="3735" y="5513"/>
                  </a:lnTo>
                  <a:lnTo>
                    <a:pt x="3083" y="4090"/>
                  </a:lnTo>
                  <a:lnTo>
                    <a:pt x="3083" y="4090"/>
                  </a:lnTo>
                  <a:lnTo>
                    <a:pt x="2016" y="1542"/>
                  </a:lnTo>
                  <a:lnTo>
                    <a:pt x="1364" y="60"/>
                  </a:lnTo>
                  <a:lnTo>
                    <a:pt x="1364" y="60"/>
                  </a:lnTo>
                  <a:lnTo>
                    <a:pt x="1245" y="1"/>
                  </a:lnTo>
                  <a:lnTo>
                    <a:pt x="1008" y="1"/>
                  </a:lnTo>
                  <a:lnTo>
                    <a:pt x="593"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1808950" y="1889488"/>
              <a:ext cx="26700" cy="41525"/>
            </a:xfrm>
            <a:custGeom>
              <a:avLst/>
              <a:gdLst/>
              <a:ahLst/>
              <a:cxnLst/>
              <a:rect l="l" t="t" r="r" b="b"/>
              <a:pathLst>
                <a:path w="1068" h="1661" extrusionOk="0">
                  <a:moveTo>
                    <a:pt x="475" y="1"/>
                  </a:moveTo>
                  <a:lnTo>
                    <a:pt x="1" y="238"/>
                  </a:lnTo>
                  <a:lnTo>
                    <a:pt x="712" y="1661"/>
                  </a:lnTo>
                  <a:lnTo>
                    <a:pt x="1068" y="1483"/>
                  </a:lnTo>
                  <a:lnTo>
                    <a:pt x="475"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1808950" y="1889488"/>
              <a:ext cx="26700" cy="41525"/>
            </a:xfrm>
            <a:custGeom>
              <a:avLst/>
              <a:gdLst/>
              <a:ahLst/>
              <a:cxnLst/>
              <a:rect l="l" t="t" r="r" b="b"/>
              <a:pathLst>
                <a:path w="1068" h="1661" fill="none" extrusionOk="0">
                  <a:moveTo>
                    <a:pt x="712" y="1661"/>
                  </a:moveTo>
                  <a:lnTo>
                    <a:pt x="1" y="238"/>
                  </a:lnTo>
                  <a:lnTo>
                    <a:pt x="475" y="1"/>
                  </a:lnTo>
                  <a:lnTo>
                    <a:pt x="1068" y="1483"/>
                  </a:lnTo>
                  <a:lnTo>
                    <a:pt x="712" y="1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1808950" y="1889488"/>
              <a:ext cx="25225" cy="34125"/>
            </a:xfrm>
            <a:custGeom>
              <a:avLst/>
              <a:gdLst/>
              <a:ahLst/>
              <a:cxnLst/>
              <a:rect l="l" t="t" r="r" b="b"/>
              <a:pathLst>
                <a:path w="1009" h="1365" extrusionOk="0">
                  <a:moveTo>
                    <a:pt x="475" y="1"/>
                  </a:moveTo>
                  <a:lnTo>
                    <a:pt x="1" y="238"/>
                  </a:lnTo>
                  <a:lnTo>
                    <a:pt x="593" y="1364"/>
                  </a:lnTo>
                  <a:lnTo>
                    <a:pt x="771" y="1305"/>
                  </a:lnTo>
                  <a:lnTo>
                    <a:pt x="1008" y="1246"/>
                  </a:lnTo>
                  <a:lnTo>
                    <a:pt x="475"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1808950" y="1889488"/>
              <a:ext cx="25225" cy="34125"/>
            </a:xfrm>
            <a:custGeom>
              <a:avLst/>
              <a:gdLst/>
              <a:ahLst/>
              <a:cxnLst/>
              <a:rect l="l" t="t" r="r" b="b"/>
              <a:pathLst>
                <a:path w="1009" h="1365" fill="none" extrusionOk="0">
                  <a:moveTo>
                    <a:pt x="475" y="1"/>
                  </a:moveTo>
                  <a:lnTo>
                    <a:pt x="1" y="238"/>
                  </a:lnTo>
                  <a:lnTo>
                    <a:pt x="593" y="1364"/>
                  </a:lnTo>
                  <a:lnTo>
                    <a:pt x="593" y="1364"/>
                  </a:lnTo>
                  <a:lnTo>
                    <a:pt x="771" y="1305"/>
                  </a:lnTo>
                  <a:lnTo>
                    <a:pt x="771" y="1305"/>
                  </a:lnTo>
                  <a:lnTo>
                    <a:pt x="1008" y="1246"/>
                  </a:lnTo>
                  <a:lnTo>
                    <a:pt x="4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1791175" y="1870238"/>
              <a:ext cx="48925" cy="35575"/>
            </a:xfrm>
            <a:custGeom>
              <a:avLst/>
              <a:gdLst/>
              <a:ahLst/>
              <a:cxnLst/>
              <a:rect l="l" t="t" r="r" b="b"/>
              <a:pathLst>
                <a:path w="1957" h="1423" extrusionOk="0">
                  <a:moveTo>
                    <a:pt x="712" y="0"/>
                  </a:moveTo>
                  <a:lnTo>
                    <a:pt x="534" y="119"/>
                  </a:lnTo>
                  <a:lnTo>
                    <a:pt x="356" y="178"/>
                  </a:lnTo>
                  <a:lnTo>
                    <a:pt x="178" y="415"/>
                  </a:lnTo>
                  <a:lnTo>
                    <a:pt x="60" y="652"/>
                  </a:lnTo>
                  <a:lnTo>
                    <a:pt x="0" y="771"/>
                  </a:lnTo>
                  <a:lnTo>
                    <a:pt x="0" y="889"/>
                  </a:lnTo>
                  <a:lnTo>
                    <a:pt x="60" y="1127"/>
                  </a:lnTo>
                  <a:lnTo>
                    <a:pt x="238" y="1423"/>
                  </a:lnTo>
                  <a:lnTo>
                    <a:pt x="1956" y="652"/>
                  </a:lnTo>
                  <a:lnTo>
                    <a:pt x="1956" y="534"/>
                  </a:lnTo>
                  <a:lnTo>
                    <a:pt x="1838" y="356"/>
                  </a:lnTo>
                  <a:lnTo>
                    <a:pt x="1719" y="178"/>
                  </a:lnTo>
                  <a:lnTo>
                    <a:pt x="1601" y="119"/>
                  </a:lnTo>
                  <a:lnTo>
                    <a:pt x="1423"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1811925" y="1917663"/>
              <a:ext cx="139300" cy="250425"/>
            </a:xfrm>
            <a:custGeom>
              <a:avLst/>
              <a:gdLst/>
              <a:ahLst/>
              <a:cxnLst/>
              <a:rect l="l" t="t" r="r" b="b"/>
              <a:pathLst>
                <a:path w="5572" h="10017" extrusionOk="0">
                  <a:moveTo>
                    <a:pt x="1304" y="0"/>
                  </a:moveTo>
                  <a:lnTo>
                    <a:pt x="1067" y="59"/>
                  </a:lnTo>
                  <a:lnTo>
                    <a:pt x="652" y="178"/>
                  </a:lnTo>
                  <a:lnTo>
                    <a:pt x="237" y="415"/>
                  </a:lnTo>
                  <a:lnTo>
                    <a:pt x="60" y="534"/>
                  </a:lnTo>
                  <a:lnTo>
                    <a:pt x="0" y="652"/>
                  </a:lnTo>
                  <a:lnTo>
                    <a:pt x="0" y="771"/>
                  </a:lnTo>
                  <a:lnTo>
                    <a:pt x="415" y="1600"/>
                  </a:lnTo>
                  <a:lnTo>
                    <a:pt x="1364" y="3438"/>
                  </a:lnTo>
                  <a:lnTo>
                    <a:pt x="2371" y="5453"/>
                  </a:lnTo>
                  <a:lnTo>
                    <a:pt x="3082" y="7113"/>
                  </a:lnTo>
                  <a:lnTo>
                    <a:pt x="3853" y="9009"/>
                  </a:lnTo>
                  <a:lnTo>
                    <a:pt x="4090" y="9602"/>
                  </a:lnTo>
                  <a:lnTo>
                    <a:pt x="4268" y="9898"/>
                  </a:lnTo>
                  <a:lnTo>
                    <a:pt x="4446" y="10017"/>
                  </a:lnTo>
                  <a:lnTo>
                    <a:pt x="4623" y="10017"/>
                  </a:lnTo>
                  <a:lnTo>
                    <a:pt x="4861" y="9958"/>
                  </a:lnTo>
                  <a:lnTo>
                    <a:pt x="5098" y="9839"/>
                  </a:lnTo>
                  <a:lnTo>
                    <a:pt x="5335" y="9721"/>
                  </a:lnTo>
                  <a:lnTo>
                    <a:pt x="5513" y="9543"/>
                  </a:lnTo>
                  <a:lnTo>
                    <a:pt x="5572" y="9365"/>
                  </a:lnTo>
                  <a:lnTo>
                    <a:pt x="5572" y="9187"/>
                  </a:lnTo>
                  <a:lnTo>
                    <a:pt x="4564" y="7172"/>
                  </a:lnTo>
                  <a:lnTo>
                    <a:pt x="3794" y="5512"/>
                  </a:lnTo>
                  <a:lnTo>
                    <a:pt x="3142" y="4090"/>
                  </a:lnTo>
                  <a:lnTo>
                    <a:pt x="2075" y="1541"/>
                  </a:lnTo>
                  <a:lnTo>
                    <a:pt x="1423" y="59"/>
                  </a:lnTo>
                  <a:lnTo>
                    <a:pt x="1304"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1811925" y="1917663"/>
              <a:ext cx="139300" cy="250425"/>
            </a:xfrm>
            <a:custGeom>
              <a:avLst/>
              <a:gdLst/>
              <a:ahLst/>
              <a:cxnLst/>
              <a:rect l="l" t="t" r="r" b="b"/>
              <a:pathLst>
                <a:path w="5572" h="10017" fill="none" extrusionOk="0">
                  <a:moveTo>
                    <a:pt x="652" y="178"/>
                  </a:moveTo>
                  <a:lnTo>
                    <a:pt x="652" y="178"/>
                  </a:lnTo>
                  <a:lnTo>
                    <a:pt x="237" y="415"/>
                  </a:lnTo>
                  <a:lnTo>
                    <a:pt x="60" y="534"/>
                  </a:lnTo>
                  <a:lnTo>
                    <a:pt x="0" y="652"/>
                  </a:lnTo>
                  <a:lnTo>
                    <a:pt x="0" y="771"/>
                  </a:lnTo>
                  <a:lnTo>
                    <a:pt x="0" y="771"/>
                  </a:lnTo>
                  <a:lnTo>
                    <a:pt x="415" y="1600"/>
                  </a:lnTo>
                  <a:lnTo>
                    <a:pt x="1364" y="3438"/>
                  </a:lnTo>
                  <a:lnTo>
                    <a:pt x="2371" y="5453"/>
                  </a:lnTo>
                  <a:lnTo>
                    <a:pt x="3082" y="7113"/>
                  </a:lnTo>
                  <a:lnTo>
                    <a:pt x="3082" y="7113"/>
                  </a:lnTo>
                  <a:lnTo>
                    <a:pt x="3853" y="9009"/>
                  </a:lnTo>
                  <a:lnTo>
                    <a:pt x="4090" y="9602"/>
                  </a:lnTo>
                  <a:lnTo>
                    <a:pt x="4268" y="9898"/>
                  </a:lnTo>
                  <a:lnTo>
                    <a:pt x="4268" y="9898"/>
                  </a:lnTo>
                  <a:lnTo>
                    <a:pt x="4446" y="10017"/>
                  </a:lnTo>
                  <a:lnTo>
                    <a:pt x="4623" y="10017"/>
                  </a:lnTo>
                  <a:lnTo>
                    <a:pt x="4861" y="9958"/>
                  </a:lnTo>
                  <a:lnTo>
                    <a:pt x="5098" y="9839"/>
                  </a:lnTo>
                  <a:lnTo>
                    <a:pt x="5098" y="9839"/>
                  </a:lnTo>
                  <a:lnTo>
                    <a:pt x="5335" y="9721"/>
                  </a:lnTo>
                  <a:lnTo>
                    <a:pt x="5513" y="9543"/>
                  </a:lnTo>
                  <a:lnTo>
                    <a:pt x="5572" y="9365"/>
                  </a:lnTo>
                  <a:lnTo>
                    <a:pt x="5572" y="9187"/>
                  </a:lnTo>
                  <a:lnTo>
                    <a:pt x="5572" y="9187"/>
                  </a:lnTo>
                  <a:lnTo>
                    <a:pt x="4564" y="7172"/>
                  </a:lnTo>
                  <a:lnTo>
                    <a:pt x="3794" y="5512"/>
                  </a:lnTo>
                  <a:lnTo>
                    <a:pt x="3142" y="4090"/>
                  </a:lnTo>
                  <a:lnTo>
                    <a:pt x="3142" y="4090"/>
                  </a:lnTo>
                  <a:lnTo>
                    <a:pt x="2075" y="1541"/>
                  </a:lnTo>
                  <a:lnTo>
                    <a:pt x="1423" y="59"/>
                  </a:lnTo>
                  <a:lnTo>
                    <a:pt x="1423" y="59"/>
                  </a:lnTo>
                  <a:lnTo>
                    <a:pt x="1304" y="0"/>
                  </a:lnTo>
                  <a:lnTo>
                    <a:pt x="1067" y="59"/>
                  </a:lnTo>
                  <a:lnTo>
                    <a:pt x="652"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1745250" y="1911713"/>
              <a:ext cx="26675" cy="41525"/>
            </a:xfrm>
            <a:custGeom>
              <a:avLst/>
              <a:gdLst/>
              <a:ahLst/>
              <a:cxnLst/>
              <a:rect l="l" t="t" r="r" b="b"/>
              <a:pathLst>
                <a:path w="1067" h="1661" extrusionOk="0">
                  <a:moveTo>
                    <a:pt x="474" y="1"/>
                  </a:moveTo>
                  <a:lnTo>
                    <a:pt x="0" y="297"/>
                  </a:lnTo>
                  <a:lnTo>
                    <a:pt x="711" y="1661"/>
                  </a:lnTo>
                  <a:lnTo>
                    <a:pt x="1067" y="1483"/>
                  </a:lnTo>
                  <a:lnTo>
                    <a:pt x="474"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1745250" y="1911713"/>
              <a:ext cx="26675" cy="41525"/>
            </a:xfrm>
            <a:custGeom>
              <a:avLst/>
              <a:gdLst/>
              <a:ahLst/>
              <a:cxnLst/>
              <a:rect l="l" t="t" r="r" b="b"/>
              <a:pathLst>
                <a:path w="1067" h="1661" fill="none" extrusionOk="0">
                  <a:moveTo>
                    <a:pt x="711" y="1661"/>
                  </a:moveTo>
                  <a:lnTo>
                    <a:pt x="0" y="297"/>
                  </a:lnTo>
                  <a:lnTo>
                    <a:pt x="474" y="1"/>
                  </a:lnTo>
                  <a:lnTo>
                    <a:pt x="1067" y="1483"/>
                  </a:lnTo>
                  <a:lnTo>
                    <a:pt x="711" y="1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1745250" y="1911713"/>
              <a:ext cx="23725" cy="35600"/>
            </a:xfrm>
            <a:custGeom>
              <a:avLst/>
              <a:gdLst/>
              <a:ahLst/>
              <a:cxnLst/>
              <a:rect l="l" t="t" r="r" b="b"/>
              <a:pathLst>
                <a:path w="949" h="1424" extrusionOk="0">
                  <a:moveTo>
                    <a:pt x="474" y="1"/>
                  </a:moveTo>
                  <a:lnTo>
                    <a:pt x="0" y="297"/>
                  </a:lnTo>
                  <a:lnTo>
                    <a:pt x="533" y="1424"/>
                  </a:lnTo>
                  <a:lnTo>
                    <a:pt x="711" y="1364"/>
                  </a:lnTo>
                  <a:lnTo>
                    <a:pt x="948" y="1246"/>
                  </a:lnTo>
                  <a:lnTo>
                    <a:pt x="474"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1745250" y="1911713"/>
              <a:ext cx="23725" cy="35600"/>
            </a:xfrm>
            <a:custGeom>
              <a:avLst/>
              <a:gdLst/>
              <a:ahLst/>
              <a:cxnLst/>
              <a:rect l="l" t="t" r="r" b="b"/>
              <a:pathLst>
                <a:path w="949" h="1424" fill="none" extrusionOk="0">
                  <a:moveTo>
                    <a:pt x="474" y="1"/>
                  </a:moveTo>
                  <a:lnTo>
                    <a:pt x="0" y="297"/>
                  </a:lnTo>
                  <a:lnTo>
                    <a:pt x="533" y="1424"/>
                  </a:lnTo>
                  <a:lnTo>
                    <a:pt x="533" y="1424"/>
                  </a:lnTo>
                  <a:lnTo>
                    <a:pt x="711" y="1364"/>
                  </a:lnTo>
                  <a:lnTo>
                    <a:pt x="711" y="1364"/>
                  </a:lnTo>
                  <a:lnTo>
                    <a:pt x="948" y="1246"/>
                  </a:lnTo>
                  <a:lnTo>
                    <a:pt x="4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1725975" y="1892463"/>
              <a:ext cx="48925" cy="37075"/>
            </a:xfrm>
            <a:custGeom>
              <a:avLst/>
              <a:gdLst/>
              <a:ahLst/>
              <a:cxnLst/>
              <a:rect l="l" t="t" r="r" b="b"/>
              <a:pathLst>
                <a:path w="1957" h="1483" extrusionOk="0">
                  <a:moveTo>
                    <a:pt x="949" y="0"/>
                  </a:moveTo>
                  <a:lnTo>
                    <a:pt x="712" y="60"/>
                  </a:lnTo>
                  <a:lnTo>
                    <a:pt x="534" y="119"/>
                  </a:lnTo>
                  <a:lnTo>
                    <a:pt x="356" y="238"/>
                  </a:lnTo>
                  <a:lnTo>
                    <a:pt x="178" y="475"/>
                  </a:lnTo>
                  <a:lnTo>
                    <a:pt x="60" y="652"/>
                  </a:lnTo>
                  <a:lnTo>
                    <a:pt x="1" y="771"/>
                  </a:lnTo>
                  <a:lnTo>
                    <a:pt x="1" y="949"/>
                  </a:lnTo>
                  <a:lnTo>
                    <a:pt x="119" y="1186"/>
                  </a:lnTo>
                  <a:lnTo>
                    <a:pt x="238" y="1482"/>
                  </a:lnTo>
                  <a:lnTo>
                    <a:pt x="1956" y="712"/>
                  </a:lnTo>
                  <a:lnTo>
                    <a:pt x="1956" y="593"/>
                  </a:lnTo>
                  <a:lnTo>
                    <a:pt x="1838" y="356"/>
                  </a:lnTo>
                  <a:lnTo>
                    <a:pt x="1779" y="238"/>
                  </a:lnTo>
                  <a:lnTo>
                    <a:pt x="1601" y="119"/>
                  </a:lnTo>
                  <a:lnTo>
                    <a:pt x="1423" y="60"/>
                  </a:lnTo>
                  <a:lnTo>
                    <a:pt x="1186"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1748200" y="1941363"/>
              <a:ext cx="137825" cy="248975"/>
            </a:xfrm>
            <a:custGeom>
              <a:avLst/>
              <a:gdLst/>
              <a:ahLst/>
              <a:cxnLst/>
              <a:rect l="l" t="t" r="r" b="b"/>
              <a:pathLst>
                <a:path w="5513" h="9959" extrusionOk="0">
                  <a:moveTo>
                    <a:pt x="1008" y="0"/>
                  </a:moveTo>
                  <a:lnTo>
                    <a:pt x="593" y="178"/>
                  </a:lnTo>
                  <a:lnTo>
                    <a:pt x="178" y="356"/>
                  </a:lnTo>
                  <a:lnTo>
                    <a:pt x="1" y="534"/>
                  </a:lnTo>
                  <a:lnTo>
                    <a:pt x="1" y="593"/>
                  </a:lnTo>
                  <a:lnTo>
                    <a:pt x="1" y="712"/>
                  </a:lnTo>
                  <a:lnTo>
                    <a:pt x="415" y="1601"/>
                  </a:lnTo>
                  <a:lnTo>
                    <a:pt x="1305" y="3379"/>
                  </a:lnTo>
                  <a:lnTo>
                    <a:pt x="2312" y="5453"/>
                  </a:lnTo>
                  <a:lnTo>
                    <a:pt x="3083" y="7054"/>
                  </a:lnTo>
                  <a:lnTo>
                    <a:pt x="3794" y="8950"/>
                  </a:lnTo>
                  <a:lnTo>
                    <a:pt x="4031" y="9543"/>
                  </a:lnTo>
                  <a:lnTo>
                    <a:pt x="4209" y="9840"/>
                  </a:lnTo>
                  <a:lnTo>
                    <a:pt x="4387" y="9958"/>
                  </a:lnTo>
                  <a:lnTo>
                    <a:pt x="4802" y="9958"/>
                  </a:lnTo>
                  <a:lnTo>
                    <a:pt x="5098" y="9840"/>
                  </a:lnTo>
                  <a:lnTo>
                    <a:pt x="5335" y="9662"/>
                  </a:lnTo>
                  <a:lnTo>
                    <a:pt x="5454" y="9484"/>
                  </a:lnTo>
                  <a:lnTo>
                    <a:pt x="5513" y="9306"/>
                  </a:lnTo>
                  <a:lnTo>
                    <a:pt x="5513" y="9188"/>
                  </a:lnTo>
                  <a:lnTo>
                    <a:pt x="4505" y="7113"/>
                  </a:lnTo>
                  <a:lnTo>
                    <a:pt x="3735" y="5453"/>
                  </a:lnTo>
                  <a:lnTo>
                    <a:pt x="3083" y="4090"/>
                  </a:lnTo>
                  <a:lnTo>
                    <a:pt x="2016" y="1541"/>
                  </a:lnTo>
                  <a:lnTo>
                    <a:pt x="1364"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1748200" y="1941363"/>
              <a:ext cx="137825" cy="248975"/>
            </a:xfrm>
            <a:custGeom>
              <a:avLst/>
              <a:gdLst/>
              <a:ahLst/>
              <a:cxnLst/>
              <a:rect l="l" t="t" r="r" b="b"/>
              <a:pathLst>
                <a:path w="5513" h="9959" fill="none" extrusionOk="0">
                  <a:moveTo>
                    <a:pt x="593" y="178"/>
                  </a:moveTo>
                  <a:lnTo>
                    <a:pt x="593" y="178"/>
                  </a:lnTo>
                  <a:lnTo>
                    <a:pt x="178" y="356"/>
                  </a:lnTo>
                  <a:lnTo>
                    <a:pt x="1" y="534"/>
                  </a:lnTo>
                  <a:lnTo>
                    <a:pt x="1" y="593"/>
                  </a:lnTo>
                  <a:lnTo>
                    <a:pt x="1" y="712"/>
                  </a:lnTo>
                  <a:lnTo>
                    <a:pt x="1" y="712"/>
                  </a:lnTo>
                  <a:lnTo>
                    <a:pt x="415" y="1601"/>
                  </a:lnTo>
                  <a:lnTo>
                    <a:pt x="1305" y="3379"/>
                  </a:lnTo>
                  <a:lnTo>
                    <a:pt x="2312" y="5453"/>
                  </a:lnTo>
                  <a:lnTo>
                    <a:pt x="3083" y="7054"/>
                  </a:lnTo>
                  <a:lnTo>
                    <a:pt x="3083" y="7054"/>
                  </a:lnTo>
                  <a:lnTo>
                    <a:pt x="3794" y="8950"/>
                  </a:lnTo>
                  <a:lnTo>
                    <a:pt x="4031" y="9543"/>
                  </a:lnTo>
                  <a:lnTo>
                    <a:pt x="4209" y="9840"/>
                  </a:lnTo>
                  <a:lnTo>
                    <a:pt x="4209" y="9840"/>
                  </a:lnTo>
                  <a:lnTo>
                    <a:pt x="4387" y="9958"/>
                  </a:lnTo>
                  <a:lnTo>
                    <a:pt x="4565" y="9958"/>
                  </a:lnTo>
                  <a:lnTo>
                    <a:pt x="4802" y="9958"/>
                  </a:lnTo>
                  <a:lnTo>
                    <a:pt x="5098" y="9840"/>
                  </a:lnTo>
                  <a:lnTo>
                    <a:pt x="5098" y="9840"/>
                  </a:lnTo>
                  <a:lnTo>
                    <a:pt x="5335" y="9662"/>
                  </a:lnTo>
                  <a:lnTo>
                    <a:pt x="5454" y="9484"/>
                  </a:lnTo>
                  <a:lnTo>
                    <a:pt x="5513" y="9306"/>
                  </a:lnTo>
                  <a:lnTo>
                    <a:pt x="5513" y="9188"/>
                  </a:lnTo>
                  <a:lnTo>
                    <a:pt x="5513" y="9188"/>
                  </a:lnTo>
                  <a:lnTo>
                    <a:pt x="4505" y="7113"/>
                  </a:lnTo>
                  <a:lnTo>
                    <a:pt x="3735" y="5453"/>
                  </a:lnTo>
                  <a:lnTo>
                    <a:pt x="3083" y="4090"/>
                  </a:lnTo>
                  <a:lnTo>
                    <a:pt x="3083" y="4090"/>
                  </a:lnTo>
                  <a:lnTo>
                    <a:pt x="2016" y="1541"/>
                  </a:lnTo>
                  <a:lnTo>
                    <a:pt x="1364" y="0"/>
                  </a:lnTo>
                  <a:lnTo>
                    <a:pt x="1364" y="0"/>
                  </a:lnTo>
                  <a:lnTo>
                    <a:pt x="1245" y="0"/>
                  </a:lnTo>
                  <a:lnTo>
                    <a:pt x="1008" y="0"/>
                  </a:lnTo>
                  <a:lnTo>
                    <a:pt x="593"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1900825" y="1951738"/>
              <a:ext cx="7425" cy="16325"/>
            </a:xfrm>
            <a:custGeom>
              <a:avLst/>
              <a:gdLst/>
              <a:ahLst/>
              <a:cxnLst/>
              <a:rect l="l" t="t" r="r" b="b"/>
              <a:pathLst>
                <a:path w="297" h="653" extrusionOk="0">
                  <a:moveTo>
                    <a:pt x="1" y="0"/>
                  </a:moveTo>
                  <a:lnTo>
                    <a:pt x="1" y="0"/>
                  </a:lnTo>
                  <a:lnTo>
                    <a:pt x="1" y="0"/>
                  </a:lnTo>
                  <a:lnTo>
                    <a:pt x="297" y="652"/>
                  </a:lnTo>
                  <a:lnTo>
                    <a:pt x="297" y="652"/>
                  </a:lnTo>
                  <a:lnTo>
                    <a:pt x="297" y="652"/>
                  </a:lnTo>
                  <a:lnTo>
                    <a:pt x="1" y="0"/>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1900825" y="1951738"/>
              <a:ext cx="7425" cy="16325"/>
            </a:xfrm>
            <a:custGeom>
              <a:avLst/>
              <a:gdLst/>
              <a:ahLst/>
              <a:cxnLst/>
              <a:rect l="l" t="t" r="r" b="b"/>
              <a:pathLst>
                <a:path w="297" h="653" fill="none" extrusionOk="0">
                  <a:moveTo>
                    <a:pt x="1" y="0"/>
                  </a:moveTo>
                  <a:lnTo>
                    <a:pt x="1" y="0"/>
                  </a:lnTo>
                  <a:lnTo>
                    <a:pt x="1" y="0"/>
                  </a:lnTo>
                  <a:lnTo>
                    <a:pt x="297" y="652"/>
                  </a:lnTo>
                  <a:lnTo>
                    <a:pt x="297" y="652"/>
                  </a:lnTo>
                  <a:lnTo>
                    <a:pt x="297" y="65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1900825" y="1936913"/>
              <a:ext cx="41525" cy="31150"/>
            </a:xfrm>
            <a:custGeom>
              <a:avLst/>
              <a:gdLst/>
              <a:ahLst/>
              <a:cxnLst/>
              <a:rect l="l" t="t" r="r" b="b"/>
              <a:pathLst>
                <a:path w="1661" h="1246" extrusionOk="0">
                  <a:moveTo>
                    <a:pt x="1364" y="1"/>
                  </a:moveTo>
                  <a:lnTo>
                    <a:pt x="1" y="593"/>
                  </a:lnTo>
                  <a:lnTo>
                    <a:pt x="297" y="1245"/>
                  </a:lnTo>
                  <a:lnTo>
                    <a:pt x="356" y="1186"/>
                  </a:lnTo>
                  <a:lnTo>
                    <a:pt x="1660" y="712"/>
                  </a:lnTo>
                  <a:lnTo>
                    <a:pt x="1364"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a:off x="1900825" y="1936913"/>
              <a:ext cx="41525" cy="31150"/>
            </a:xfrm>
            <a:custGeom>
              <a:avLst/>
              <a:gdLst/>
              <a:ahLst/>
              <a:cxnLst/>
              <a:rect l="l" t="t" r="r" b="b"/>
              <a:pathLst>
                <a:path w="1661" h="1246" fill="none" extrusionOk="0">
                  <a:moveTo>
                    <a:pt x="1364" y="1"/>
                  </a:moveTo>
                  <a:lnTo>
                    <a:pt x="1364" y="1"/>
                  </a:lnTo>
                  <a:lnTo>
                    <a:pt x="1" y="593"/>
                  </a:lnTo>
                  <a:lnTo>
                    <a:pt x="1" y="593"/>
                  </a:lnTo>
                  <a:lnTo>
                    <a:pt x="297" y="1245"/>
                  </a:lnTo>
                  <a:lnTo>
                    <a:pt x="297" y="1245"/>
                  </a:lnTo>
                  <a:lnTo>
                    <a:pt x="356" y="1186"/>
                  </a:lnTo>
                  <a:lnTo>
                    <a:pt x="356" y="1186"/>
                  </a:lnTo>
                  <a:lnTo>
                    <a:pt x="1660" y="712"/>
                  </a:lnTo>
                  <a:lnTo>
                    <a:pt x="1660" y="712"/>
                  </a:lnTo>
                  <a:lnTo>
                    <a:pt x="13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a:off x="2006025" y="2093988"/>
              <a:ext cx="4475" cy="10400"/>
            </a:xfrm>
            <a:custGeom>
              <a:avLst/>
              <a:gdLst/>
              <a:ahLst/>
              <a:cxnLst/>
              <a:rect l="l" t="t" r="r" b="b"/>
              <a:pathLst>
                <a:path w="179" h="416" extrusionOk="0">
                  <a:moveTo>
                    <a:pt x="1" y="0"/>
                  </a:moveTo>
                  <a:lnTo>
                    <a:pt x="1" y="0"/>
                  </a:lnTo>
                  <a:lnTo>
                    <a:pt x="1" y="0"/>
                  </a:lnTo>
                  <a:lnTo>
                    <a:pt x="179" y="415"/>
                  </a:lnTo>
                  <a:lnTo>
                    <a:pt x="179" y="415"/>
                  </a:lnTo>
                  <a:lnTo>
                    <a:pt x="1" y="0"/>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2006025" y="2093988"/>
              <a:ext cx="4475" cy="10400"/>
            </a:xfrm>
            <a:custGeom>
              <a:avLst/>
              <a:gdLst/>
              <a:ahLst/>
              <a:cxnLst/>
              <a:rect l="l" t="t" r="r" b="b"/>
              <a:pathLst>
                <a:path w="179" h="416" fill="none" extrusionOk="0">
                  <a:moveTo>
                    <a:pt x="1" y="0"/>
                  </a:moveTo>
                  <a:lnTo>
                    <a:pt x="1" y="0"/>
                  </a:lnTo>
                  <a:lnTo>
                    <a:pt x="1" y="0"/>
                  </a:lnTo>
                  <a:lnTo>
                    <a:pt x="179" y="415"/>
                  </a:lnTo>
                  <a:lnTo>
                    <a:pt x="179" y="41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a:off x="1971950" y="2093988"/>
              <a:ext cx="43000" cy="35575"/>
            </a:xfrm>
            <a:custGeom>
              <a:avLst/>
              <a:gdLst/>
              <a:ahLst/>
              <a:cxnLst/>
              <a:rect l="l" t="t" r="r" b="b"/>
              <a:pathLst>
                <a:path w="1720" h="1423" extrusionOk="0">
                  <a:moveTo>
                    <a:pt x="1305" y="0"/>
                  </a:moveTo>
                  <a:lnTo>
                    <a:pt x="1" y="534"/>
                  </a:lnTo>
                  <a:lnTo>
                    <a:pt x="416" y="1423"/>
                  </a:lnTo>
                  <a:lnTo>
                    <a:pt x="1008" y="1186"/>
                  </a:lnTo>
                  <a:lnTo>
                    <a:pt x="1601" y="889"/>
                  </a:lnTo>
                  <a:lnTo>
                    <a:pt x="1720" y="771"/>
                  </a:lnTo>
                  <a:lnTo>
                    <a:pt x="1542" y="415"/>
                  </a:lnTo>
                  <a:lnTo>
                    <a:pt x="1364" y="0"/>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a:off x="1971950" y="2093988"/>
              <a:ext cx="43000" cy="35575"/>
            </a:xfrm>
            <a:custGeom>
              <a:avLst/>
              <a:gdLst/>
              <a:ahLst/>
              <a:cxnLst/>
              <a:rect l="l" t="t" r="r" b="b"/>
              <a:pathLst>
                <a:path w="1720" h="1423" fill="none" extrusionOk="0">
                  <a:moveTo>
                    <a:pt x="1364" y="0"/>
                  </a:moveTo>
                  <a:lnTo>
                    <a:pt x="1305" y="0"/>
                  </a:lnTo>
                  <a:lnTo>
                    <a:pt x="1305" y="0"/>
                  </a:lnTo>
                  <a:lnTo>
                    <a:pt x="1" y="534"/>
                  </a:lnTo>
                  <a:lnTo>
                    <a:pt x="1" y="534"/>
                  </a:lnTo>
                  <a:lnTo>
                    <a:pt x="416" y="1423"/>
                  </a:lnTo>
                  <a:lnTo>
                    <a:pt x="416" y="1423"/>
                  </a:lnTo>
                  <a:lnTo>
                    <a:pt x="1008" y="1186"/>
                  </a:lnTo>
                  <a:lnTo>
                    <a:pt x="1601" y="889"/>
                  </a:lnTo>
                  <a:lnTo>
                    <a:pt x="1601" y="889"/>
                  </a:lnTo>
                  <a:lnTo>
                    <a:pt x="1720" y="771"/>
                  </a:lnTo>
                  <a:lnTo>
                    <a:pt x="1720" y="771"/>
                  </a:lnTo>
                  <a:lnTo>
                    <a:pt x="1542" y="415"/>
                  </a:lnTo>
                  <a:lnTo>
                    <a:pt x="1542" y="415"/>
                  </a:lnTo>
                  <a:lnTo>
                    <a:pt x="13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a:off x="1834150" y="1981363"/>
              <a:ext cx="5950" cy="11875"/>
            </a:xfrm>
            <a:custGeom>
              <a:avLst/>
              <a:gdLst/>
              <a:ahLst/>
              <a:cxnLst/>
              <a:rect l="l" t="t" r="r" b="b"/>
              <a:pathLst>
                <a:path w="238" h="475" extrusionOk="0">
                  <a:moveTo>
                    <a:pt x="0" y="1"/>
                  </a:moveTo>
                  <a:lnTo>
                    <a:pt x="0" y="1"/>
                  </a:lnTo>
                  <a:lnTo>
                    <a:pt x="0" y="1"/>
                  </a:lnTo>
                  <a:lnTo>
                    <a:pt x="237" y="475"/>
                  </a:lnTo>
                  <a:lnTo>
                    <a:pt x="237" y="475"/>
                  </a:lnTo>
                  <a:lnTo>
                    <a:pt x="237" y="475"/>
                  </a:lnTo>
                  <a:lnTo>
                    <a:pt x="0" y="1"/>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a:off x="1834150" y="1981363"/>
              <a:ext cx="5950" cy="11875"/>
            </a:xfrm>
            <a:custGeom>
              <a:avLst/>
              <a:gdLst/>
              <a:ahLst/>
              <a:cxnLst/>
              <a:rect l="l" t="t" r="r" b="b"/>
              <a:pathLst>
                <a:path w="238" h="475" fill="none" extrusionOk="0">
                  <a:moveTo>
                    <a:pt x="0" y="1"/>
                  </a:moveTo>
                  <a:lnTo>
                    <a:pt x="0" y="1"/>
                  </a:lnTo>
                  <a:lnTo>
                    <a:pt x="0" y="1"/>
                  </a:lnTo>
                  <a:lnTo>
                    <a:pt x="237" y="475"/>
                  </a:lnTo>
                  <a:lnTo>
                    <a:pt x="237" y="475"/>
                  </a:lnTo>
                  <a:lnTo>
                    <a:pt x="237" y="4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a:off x="1834150" y="1966563"/>
              <a:ext cx="40025" cy="26675"/>
            </a:xfrm>
            <a:custGeom>
              <a:avLst/>
              <a:gdLst/>
              <a:ahLst/>
              <a:cxnLst/>
              <a:rect l="l" t="t" r="r" b="b"/>
              <a:pathLst>
                <a:path w="1601" h="1067" extrusionOk="0">
                  <a:moveTo>
                    <a:pt x="1364" y="0"/>
                  </a:moveTo>
                  <a:lnTo>
                    <a:pt x="0" y="593"/>
                  </a:lnTo>
                  <a:lnTo>
                    <a:pt x="237" y="1067"/>
                  </a:lnTo>
                  <a:lnTo>
                    <a:pt x="1127" y="771"/>
                  </a:lnTo>
                  <a:lnTo>
                    <a:pt x="1601" y="533"/>
                  </a:lnTo>
                  <a:lnTo>
                    <a:pt x="1364" y="0"/>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a:off x="1834150" y="1966563"/>
              <a:ext cx="40025" cy="26675"/>
            </a:xfrm>
            <a:custGeom>
              <a:avLst/>
              <a:gdLst/>
              <a:ahLst/>
              <a:cxnLst/>
              <a:rect l="l" t="t" r="r" b="b"/>
              <a:pathLst>
                <a:path w="1601" h="1067" fill="none" extrusionOk="0">
                  <a:moveTo>
                    <a:pt x="1364" y="0"/>
                  </a:moveTo>
                  <a:lnTo>
                    <a:pt x="1364" y="0"/>
                  </a:lnTo>
                  <a:lnTo>
                    <a:pt x="0" y="593"/>
                  </a:lnTo>
                  <a:lnTo>
                    <a:pt x="0" y="593"/>
                  </a:lnTo>
                  <a:lnTo>
                    <a:pt x="237" y="1067"/>
                  </a:lnTo>
                  <a:lnTo>
                    <a:pt x="237" y="1067"/>
                  </a:lnTo>
                  <a:lnTo>
                    <a:pt x="1127" y="771"/>
                  </a:lnTo>
                  <a:lnTo>
                    <a:pt x="1127" y="771"/>
                  </a:lnTo>
                  <a:lnTo>
                    <a:pt x="1601" y="533"/>
                  </a:lnTo>
                  <a:lnTo>
                    <a:pt x="1601" y="533"/>
                  </a:lnTo>
                  <a:lnTo>
                    <a:pt x="13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a:off x="1946775" y="2136963"/>
              <a:ext cx="2975" cy="7425"/>
            </a:xfrm>
            <a:custGeom>
              <a:avLst/>
              <a:gdLst/>
              <a:ahLst/>
              <a:cxnLst/>
              <a:rect l="l" t="t" r="r" b="b"/>
              <a:pathLst>
                <a:path w="119" h="297" extrusionOk="0">
                  <a:moveTo>
                    <a:pt x="0" y="0"/>
                  </a:moveTo>
                  <a:lnTo>
                    <a:pt x="0" y="0"/>
                  </a:lnTo>
                  <a:lnTo>
                    <a:pt x="119" y="297"/>
                  </a:lnTo>
                  <a:lnTo>
                    <a:pt x="119" y="297"/>
                  </a:lnTo>
                  <a:lnTo>
                    <a:pt x="119" y="297"/>
                  </a:lnTo>
                  <a:lnTo>
                    <a:pt x="0" y="0"/>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a:off x="1946775" y="2136963"/>
              <a:ext cx="2975" cy="7425"/>
            </a:xfrm>
            <a:custGeom>
              <a:avLst/>
              <a:gdLst/>
              <a:ahLst/>
              <a:cxnLst/>
              <a:rect l="l" t="t" r="r" b="b"/>
              <a:pathLst>
                <a:path w="119" h="297" fill="none" extrusionOk="0">
                  <a:moveTo>
                    <a:pt x="0" y="0"/>
                  </a:moveTo>
                  <a:lnTo>
                    <a:pt x="0" y="0"/>
                  </a:lnTo>
                  <a:lnTo>
                    <a:pt x="119" y="297"/>
                  </a:lnTo>
                  <a:lnTo>
                    <a:pt x="119" y="297"/>
                  </a:lnTo>
                  <a:lnTo>
                    <a:pt x="119" y="29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1905275" y="2122138"/>
              <a:ext cx="44475" cy="37075"/>
            </a:xfrm>
            <a:custGeom>
              <a:avLst/>
              <a:gdLst/>
              <a:ahLst/>
              <a:cxnLst/>
              <a:rect l="l" t="t" r="r" b="b"/>
              <a:pathLst>
                <a:path w="1779" h="1483" extrusionOk="0">
                  <a:moveTo>
                    <a:pt x="1364" y="1"/>
                  </a:moveTo>
                  <a:lnTo>
                    <a:pt x="1304" y="60"/>
                  </a:lnTo>
                  <a:lnTo>
                    <a:pt x="415" y="415"/>
                  </a:lnTo>
                  <a:lnTo>
                    <a:pt x="0" y="593"/>
                  </a:lnTo>
                  <a:lnTo>
                    <a:pt x="415" y="1482"/>
                  </a:lnTo>
                  <a:lnTo>
                    <a:pt x="949" y="1305"/>
                  </a:lnTo>
                  <a:lnTo>
                    <a:pt x="1482" y="1067"/>
                  </a:lnTo>
                  <a:lnTo>
                    <a:pt x="1779" y="890"/>
                  </a:lnTo>
                  <a:lnTo>
                    <a:pt x="1660" y="593"/>
                  </a:lnTo>
                  <a:lnTo>
                    <a:pt x="1364"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a:off x="1905275" y="2122138"/>
              <a:ext cx="44475" cy="37075"/>
            </a:xfrm>
            <a:custGeom>
              <a:avLst/>
              <a:gdLst/>
              <a:ahLst/>
              <a:cxnLst/>
              <a:rect l="l" t="t" r="r" b="b"/>
              <a:pathLst>
                <a:path w="1779" h="1483" fill="none" extrusionOk="0">
                  <a:moveTo>
                    <a:pt x="1364" y="1"/>
                  </a:moveTo>
                  <a:lnTo>
                    <a:pt x="1304" y="60"/>
                  </a:lnTo>
                  <a:lnTo>
                    <a:pt x="1304" y="60"/>
                  </a:lnTo>
                  <a:lnTo>
                    <a:pt x="415" y="415"/>
                  </a:lnTo>
                  <a:lnTo>
                    <a:pt x="415" y="415"/>
                  </a:lnTo>
                  <a:lnTo>
                    <a:pt x="0" y="593"/>
                  </a:lnTo>
                  <a:lnTo>
                    <a:pt x="0" y="593"/>
                  </a:lnTo>
                  <a:lnTo>
                    <a:pt x="415" y="1482"/>
                  </a:lnTo>
                  <a:lnTo>
                    <a:pt x="415" y="1482"/>
                  </a:lnTo>
                  <a:lnTo>
                    <a:pt x="949" y="1305"/>
                  </a:lnTo>
                  <a:lnTo>
                    <a:pt x="1482" y="1067"/>
                  </a:lnTo>
                  <a:lnTo>
                    <a:pt x="1482" y="1067"/>
                  </a:lnTo>
                  <a:lnTo>
                    <a:pt x="1779" y="890"/>
                  </a:lnTo>
                  <a:lnTo>
                    <a:pt x="1779" y="890"/>
                  </a:lnTo>
                  <a:lnTo>
                    <a:pt x="1660" y="593"/>
                  </a:lnTo>
                  <a:lnTo>
                    <a:pt x="1660" y="593"/>
                  </a:lnTo>
                  <a:lnTo>
                    <a:pt x="13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a:off x="1875625" y="2148813"/>
              <a:ext cx="1525" cy="3000"/>
            </a:xfrm>
            <a:custGeom>
              <a:avLst/>
              <a:gdLst/>
              <a:ahLst/>
              <a:cxnLst/>
              <a:rect l="l" t="t" r="r" b="b"/>
              <a:pathLst>
                <a:path w="61" h="120" extrusionOk="0">
                  <a:moveTo>
                    <a:pt x="1" y="0"/>
                  </a:moveTo>
                  <a:lnTo>
                    <a:pt x="1" y="0"/>
                  </a:lnTo>
                  <a:lnTo>
                    <a:pt x="1" y="0"/>
                  </a:lnTo>
                  <a:lnTo>
                    <a:pt x="60" y="119"/>
                  </a:lnTo>
                  <a:lnTo>
                    <a:pt x="60" y="119"/>
                  </a:lnTo>
                  <a:lnTo>
                    <a:pt x="1" y="0"/>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a:off x="1875625" y="2148813"/>
              <a:ext cx="1525" cy="3000"/>
            </a:xfrm>
            <a:custGeom>
              <a:avLst/>
              <a:gdLst/>
              <a:ahLst/>
              <a:cxnLst/>
              <a:rect l="l" t="t" r="r" b="b"/>
              <a:pathLst>
                <a:path w="61" h="120" fill="none" extrusionOk="0">
                  <a:moveTo>
                    <a:pt x="1" y="0"/>
                  </a:moveTo>
                  <a:lnTo>
                    <a:pt x="1" y="0"/>
                  </a:lnTo>
                  <a:lnTo>
                    <a:pt x="1" y="0"/>
                  </a:lnTo>
                  <a:lnTo>
                    <a:pt x="60" y="119"/>
                  </a:lnTo>
                  <a:lnTo>
                    <a:pt x="60" y="11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a:off x="1843025" y="2148813"/>
              <a:ext cx="41525" cy="35575"/>
            </a:xfrm>
            <a:custGeom>
              <a:avLst/>
              <a:gdLst/>
              <a:ahLst/>
              <a:cxnLst/>
              <a:rect l="l" t="t" r="r" b="b"/>
              <a:pathLst>
                <a:path w="1661" h="1423" extrusionOk="0">
                  <a:moveTo>
                    <a:pt x="1305" y="0"/>
                  </a:moveTo>
                  <a:lnTo>
                    <a:pt x="1" y="593"/>
                  </a:lnTo>
                  <a:lnTo>
                    <a:pt x="357" y="1423"/>
                  </a:lnTo>
                  <a:lnTo>
                    <a:pt x="1364" y="949"/>
                  </a:lnTo>
                  <a:lnTo>
                    <a:pt x="1661" y="771"/>
                  </a:lnTo>
                  <a:lnTo>
                    <a:pt x="1364" y="119"/>
                  </a:lnTo>
                  <a:lnTo>
                    <a:pt x="1305" y="0"/>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a:off x="1843025" y="2148813"/>
              <a:ext cx="41525" cy="35575"/>
            </a:xfrm>
            <a:custGeom>
              <a:avLst/>
              <a:gdLst/>
              <a:ahLst/>
              <a:cxnLst/>
              <a:rect l="l" t="t" r="r" b="b"/>
              <a:pathLst>
                <a:path w="1661" h="1423" fill="none" extrusionOk="0">
                  <a:moveTo>
                    <a:pt x="1305" y="0"/>
                  </a:moveTo>
                  <a:lnTo>
                    <a:pt x="1305" y="0"/>
                  </a:lnTo>
                  <a:lnTo>
                    <a:pt x="1" y="593"/>
                  </a:lnTo>
                  <a:lnTo>
                    <a:pt x="1" y="593"/>
                  </a:lnTo>
                  <a:lnTo>
                    <a:pt x="357" y="1423"/>
                  </a:lnTo>
                  <a:lnTo>
                    <a:pt x="357" y="1423"/>
                  </a:lnTo>
                  <a:lnTo>
                    <a:pt x="1364" y="949"/>
                  </a:lnTo>
                  <a:lnTo>
                    <a:pt x="1364" y="949"/>
                  </a:lnTo>
                  <a:lnTo>
                    <a:pt x="1661" y="771"/>
                  </a:lnTo>
                  <a:lnTo>
                    <a:pt x="1661" y="771"/>
                  </a:lnTo>
                  <a:lnTo>
                    <a:pt x="1364" y="119"/>
                  </a:lnTo>
                  <a:lnTo>
                    <a:pt x="1364" y="119"/>
                  </a:lnTo>
                  <a:lnTo>
                    <a:pt x="13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a:off x="1771900" y="2008038"/>
              <a:ext cx="5975" cy="14850"/>
            </a:xfrm>
            <a:custGeom>
              <a:avLst/>
              <a:gdLst/>
              <a:ahLst/>
              <a:cxnLst/>
              <a:rect l="l" t="t" r="r" b="b"/>
              <a:pathLst>
                <a:path w="239" h="594" extrusionOk="0">
                  <a:moveTo>
                    <a:pt x="1" y="1"/>
                  </a:moveTo>
                  <a:lnTo>
                    <a:pt x="1" y="1"/>
                  </a:lnTo>
                  <a:lnTo>
                    <a:pt x="1" y="1"/>
                  </a:lnTo>
                  <a:lnTo>
                    <a:pt x="238" y="593"/>
                  </a:lnTo>
                  <a:lnTo>
                    <a:pt x="238" y="593"/>
                  </a:lnTo>
                  <a:lnTo>
                    <a:pt x="238" y="593"/>
                  </a:lnTo>
                  <a:lnTo>
                    <a:pt x="1" y="1"/>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a:off x="1771900" y="2008038"/>
              <a:ext cx="5975" cy="14850"/>
            </a:xfrm>
            <a:custGeom>
              <a:avLst/>
              <a:gdLst/>
              <a:ahLst/>
              <a:cxnLst/>
              <a:rect l="l" t="t" r="r" b="b"/>
              <a:pathLst>
                <a:path w="239" h="594" fill="none" extrusionOk="0">
                  <a:moveTo>
                    <a:pt x="1" y="1"/>
                  </a:moveTo>
                  <a:lnTo>
                    <a:pt x="1" y="1"/>
                  </a:lnTo>
                  <a:lnTo>
                    <a:pt x="1" y="1"/>
                  </a:lnTo>
                  <a:lnTo>
                    <a:pt x="238" y="593"/>
                  </a:lnTo>
                  <a:lnTo>
                    <a:pt x="238" y="593"/>
                  </a:lnTo>
                  <a:lnTo>
                    <a:pt x="238" y="5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1771900" y="1993213"/>
              <a:ext cx="38550" cy="29675"/>
            </a:xfrm>
            <a:custGeom>
              <a:avLst/>
              <a:gdLst/>
              <a:ahLst/>
              <a:cxnLst/>
              <a:rect l="l" t="t" r="r" b="b"/>
              <a:pathLst>
                <a:path w="1542" h="1187" extrusionOk="0">
                  <a:moveTo>
                    <a:pt x="1305" y="1"/>
                  </a:moveTo>
                  <a:lnTo>
                    <a:pt x="1" y="594"/>
                  </a:lnTo>
                  <a:lnTo>
                    <a:pt x="238" y="1186"/>
                  </a:lnTo>
                  <a:lnTo>
                    <a:pt x="890" y="831"/>
                  </a:lnTo>
                  <a:lnTo>
                    <a:pt x="1542" y="475"/>
                  </a:lnTo>
                  <a:lnTo>
                    <a:pt x="1305"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1771900" y="1993213"/>
              <a:ext cx="38550" cy="29675"/>
            </a:xfrm>
            <a:custGeom>
              <a:avLst/>
              <a:gdLst/>
              <a:ahLst/>
              <a:cxnLst/>
              <a:rect l="l" t="t" r="r" b="b"/>
              <a:pathLst>
                <a:path w="1542" h="1187" fill="none" extrusionOk="0">
                  <a:moveTo>
                    <a:pt x="1305" y="1"/>
                  </a:moveTo>
                  <a:lnTo>
                    <a:pt x="1305" y="1"/>
                  </a:lnTo>
                  <a:lnTo>
                    <a:pt x="1" y="594"/>
                  </a:lnTo>
                  <a:lnTo>
                    <a:pt x="1" y="594"/>
                  </a:lnTo>
                  <a:lnTo>
                    <a:pt x="238" y="1186"/>
                  </a:lnTo>
                  <a:lnTo>
                    <a:pt x="238" y="1186"/>
                  </a:lnTo>
                  <a:lnTo>
                    <a:pt x="890" y="831"/>
                  </a:lnTo>
                  <a:lnTo>
                    <a:pt x="1542" y="475"/>
                  </a:lnTo>
                  <a:lnTo>
                    <a:pt x="1542" y="475"/>
                  </a:lnTo>
                  <a:lnTo>
                    <a:pt x="13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1471100" y="1653888"/>
              <a:ext cx="920225" cy="494950"/>
            </a:xfrm>
            <a:custGeom>
              <a:avLst/>
              <a:gdLst/>
              <a:ahLst/>
              <a:cxnLst/>
              <a:rect l="l" t="t" r="r" b="b"/>
              <a:pathLst>
                <a:path w="36809" h="19798" extrusionOk="0">
                  <a:moveTo>
                    <a:pt x="30467" y="1"/>
                  </a:moveTo>
                  <a:lnTo>
                    <a:pt x="30229" y="60"/>
                  </a:lnTo>
                  <a:lnTo>
                    <a:pt x="29992" y="179"/>
                  </a:lnTo>
                  <a:lnTo>
                    <a:pt x="29874" y="297"/>
                  </a:lnTo>
                  <a:lnTo>
                    <a:pt x="29696" y="475"/>
                  </a:lnTo>
                  <a:lnTo>
                    <a:pt x="29518" y="949"/>
                  </a:lnTo>
                  <a:lnTo>
                    <a:pt x="29400" y="1482"/>
                  </a:lnTo>
                  <a:lnTo>
                    <a:pt x="29281" y="2016"/>
                  </a:lnTo>
                  <a:lnTo>
                    <a:pt x="29222" y="3201"/>
                  </a:lnTo>
                  <a:lnTo>
                    <a:pt x="29163" y="3676"/>
                  </a:lnTo>
                  <a:lnTo>
                    <a:pt x="29044" y="4090"/>
                  </a:lnTo>
                  <a:lnTo>
                    <a:pt x="28807" y="4268"/>
                  </a:lnTo>
                  <a:lnTo>
                    <a:pt x="28333" y="4624"/>
                  </a:lnTo>
                  <a:lnTo>
                    <a:pt x="26614" y="5572"/>
                  </a:lnTo>
                  <a:lnTo>
                    <a:pt x="24539" y="6698"/>
                  </a:lnTo>
                  <a:lnTo>
                    <a:pt x="22583" y="7647"/>
                  </a:lnTo>
                  <a:lnTo>
                    <a:pt x="20153" y="8891"/>
                  </a:lnTo>
                  <a:lnTo>
                    <a:pt x="16656" y="10551"/>
                  </a:lnTo>
                  <a:lnTo>
                    <a:pt x="12863" y="12329"/>
                  </a:lnTo>
                  <a:lnTo>
                    <a:pt x="9484" y="13811"/>
                  </a:lnTo>
                  <a:lnTo>
                    <a:pt x="8002" y="14404"/>
                  </a:lnTo>
                  <a:lnTo>
                    <a:pt x="6402" y="14996"/>
                  </a:lnTo>
                  <a:lnTo>
                    <a:pt x="3439" y="16063"/>
                  </a:lnTo>
                  <a:lnTo>
                    <a:pt x="1127" y="16893"/>
                  </a:lnTo>
                  <a:lnTo>
                    <a:pt x="416" y="17190"/>
                  </a:lnTo>
                  <a:lnTo>
                    <a:pt x="179" y="17308"/>
                  </a:lnTo>
                  <a:lnTo>
                    <a:pt x="60" y="17367"/>
                  </a:lnTo>
                  <a:lnTo>
                    <a:pt x="1" y="17545"/>
                  </a:lnTo>
                  <a:lnTo>
                    <a:pt x="1" y="17723"/>
                  </a:lnTo>
                  <a:lnTo>
                    <a:pt x="1" y="18079"/>
                  </a:lnTo>
                  <a:lnTo>
                    <a:pt x="119" y="18553"/>
                  </a:lnTo>
                  <a:lnTo>
                    <a:pt x="297" y="19145"/>
                  </a:lnTo>
                  <a:lnTo>
                    <a:pt x="475" y="19560"/>
                  </a:lnTo>
                  <a:lnTo>
                    <a:pt x="593" y="19738"/>
                  </a:lnTo>
                  <a:lnTo>
                    <a:pt x="653" y="19797"/>
                  </a:lnTo>
                  <a:lnTo>
                    <a:pt x="890" y="19738"/>
                  </a:lnTo>
                  <a:lnTo>
                    <a:pt x="1423" y="19501"/>
                  </a:lnTo>
                  <a:lnTo>
                    <a:pt x="3142" y="18612"/>
                  </a:lnTo>
                  <a:lnTo>
                    <a:pt x="5394" y="17367"/>
                  </a:lnTo>
                  <a:lnTo>
                    <a:pt x="7884" y="16063"/>
                  </a:lnTo>
                  <a:lnTo>
                    <a:pt x="9662" y="15234"/>
                  </a:lnTo>
                  <a:lnTo>
                    <a:pt x="12329" y="14048"/>
                  </a:lnTo>
                  <a:lnTo>
                    <a:pt x="18968" y="11144"/>
                  </a:lnTo>
                  <a:lnTo>
                    <a:pt x="25251" y="8477"/>
                  </a:lnTo>
                  <a:lnTo>
                    <a:pt x="27384" y="7587"/>
                  </a:lnTo>
                  <a:lnTo>
                    <a:pt x="28451" y="7173"/>
                  </a:lnTo>
                  <a:lnTo>
                    <a:pt x="28688" y="7173"/>
                  </a:lnTo>
                  <a:lnTo>
                    <a:pt x="29044" y="7232"/>
                  </a:lnTo>
                  <a:lnTo>
                    <a:pt x="29400" y="7410"/>
                  </a:lnTo>
                  <a:lnTo>
                    <a:pt x="29815" y="7647"/>
                  </a:lnTo>
                  <a:lnTo>
                    <a:pt x="30763" y="8239"/>
                  </a:lnTo>
                  <a:lnTo>
                    <a:pt x="31770" y="9010"/>
                  </a:lnTo>
                  <a:lnTo>
                    <a:pt x="33667" y="10492"/>
                  </a:lnTo>
                  <a:lnTo>
                    <a:pt x="34378" y="11025"/>
                  </a:lnTo>
                  <a:lnTo>
                    <a:pt x="34853" y="11322"/>
                  </a:lnTo>
                  <a:lnTo>
                    <a:pt x="35090" y="11381"/>
                  </a:lnTo>
                  <a:lnTo>
                    <a:pt x="35386" y="11381"/>
                  </a:lnTo>
                  <a:lnTo>
                    <a:pt x="35564" y="11262"/>
                  </a:lnTo>
                  <a:lnTo>
                    <a:pt x="35801" y="11085"/>
                  </a:lnTo>
                  <a:lnTo>
                    <a:pt x="36038" y="10788"/>
                  </a:lnTo>
                  <a:lnTo>
                    <a:pt x="36216" y="10433"/>
                  </a:lnTo>
                  <a:lnTo>
                    <a:pt x="36572" y="9484"/>
                  </a:lnTo>
                  <a:lnTo>
                    <a:pt x="36631" y="9129"/>
                  </a:lnTo>
                  <a:lnTo>
                    <a:pt x="36749" y="8654"/>
                  </a:lnTo>
                  <a:lnTo>
                    <a:pt x="36809" y="8121"/>
                  </a:lnTo>
                  <a:lnTo>
                    <a:pt x="36749" y="7410"/>
                  </a:lnTo>
                  <a:lnTo>
                    <a:pt x="36690" y="6639"/>
                  </a:lnTo>
                  <a:lnTo>
                    <a:pt x="36512" y="5809"/>
                  </a:lnTo>
                  <a:lnTo>
                    <a:pt x="36157" y="4861"/>
                  </a:lnTo>
                  <a:lnTo>
                    <a:pt x="35682" y="3913"/>
                  </a:lnTo>
                  <a:lnTo>
                    <a:pt x="35327" y="3379"/>
                  </a:lnTo>
                  <a:lnTo>
                    <a:pt x="35030" y="2905"/>
                  </a:lnTo>
                  <a:lnTo>
                    <a:pt x="34675" y="2490"/>
                  </a:lnTo>
                  <a:lnTo>
                    <a:pt x="34260" y="2075"/>
                  </a:lnTo>
                  <a:lnTo>
                    <a:pt x="33430" y="1305"/>
                  </a:lnTo>
                  <a:lnTo>
                    <a:pt x="32600" y="771"/>
                  </a:lnTo>
                  <a:lnTo>
                    <a:pt x="31830" y="297"/>
                  </a:lnTo>
                  <a:lnTo>
                    <a:pt x="31415" y="179"/>
                  </a:lnTo>
                  <a:lnTo>
                    <a:pt x="31059" y="60"/>
                  </a:lnTo>
                  <a:lnTo>
                    <a:pt x="30763"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1471100" y="1653888"/>
              <a:ext cx="920225" cy="494950"/>
            </a:xfrm>
            <a:custGeom>
              <a:avLst/>
              <a:gdLst/>
              <a:ahLst/>
              <a:cxnLst/>
              <a:rect l="l" t="t" r="r" b="b"/>
              <a:pathLst>
                <a:path w="36809" h="19798" fill="none" extrusionOk="0">
                  <a:moveTo>
                    <a:pt x="119" y="18553"/>
                  </a:moveTo>
                  <a:lnTo>
                    <a:pt x="119" y="18553"/>
                  </a:lnTo>
                  <a:lnTo>
                    <a:pt x="1" y="18079"/>
                  </a:lnTo>
                  <a:lnTo>
                    <a:pt x="1" y="17723"/>
                  </a:lnTo>
                  <a:lnTo>
                    <a:pt x="1" y="17545"/>
                  </a:lnTo>
                  <a:lnTo>
                    <a:pt x="60" y="17367"/>
                  </a:lnTo>
                  <a:lnTo>
                    <a:pt x="60" y="17367"/>
                  </a:lnTo>
                  <a:lnTo>
                    <a:pt x="179" y="17308"/>
                  </a:lnTo>
                  <a:lnTo>
                    <a:pt x="416" y="17190"/>
                  </a:lnTo>
                  <a:lnTo>
                    <a:pt x="1127" y="16893"/>
                  </a:lnTo>
                  <a:lnTo>
                    <a:pt x="3439" y="16063"/>
                  </a:lnTo>
                  <a:lnTo>
                    <a:pt x="6402" y="14996"/>
                  </a:lnTo>
                  <a:lnTo>
                    <a:pt x="8002" y="14404"/>
                  </a:lnTo>
                  <a:lnTo>
                    <a:pt x="9484" y="13811"/>
                  </a:lnTo>
                  <a:lnTo>
                    <a:pt x="9484" y="13811"/>
                  </a:lnTo>
                  <a:lnTo>
                    <a:pt x="12863" y="12329"/>
                  </a:lnTo>
                  <a:lnTo>
                    <a:pt x="16656" y="10551"/>
                  </a:lnTo>
                  <a:lnTo>
                    <a:pt x="20153" y="8891"/>
                  </a:lnTo>
                  <a:lnTo>
                    <a:pt x="22583" y="7647"/>
                  </a:lnTo>
                  <a:lnTo>
                    <a:pt x="22583" y="7647"/>
                  </a:lnTo>
                  <a:lnTo>
                    <a:pt x="24539" y="6698"/>
                  </a:lnTo>
                  <a:lnTo>
                    <a:pt x="26614" y="5572"/>
                  </a:lnTo>
                  <a:lnTo>
                    <a:pt x="28333" y="4624"/>
                  </a:lnTo>
                  <a:lnTo>
                    <a:pt x="28807" y="4268"/>
                  </a:lnTo>
                  <a:lnTo>
                    <a:pt x="29044" y="4090"/>
                  </a:lnTo>
                  <a:lnTo>
                    <a:pt x="29044" y="4090"/>
                  </a:lnTo>
                  <a:lnTo>
                    <a:pt x="29163" y="3676"/>
                  </a:lnTo>
                  <a:lnTo>
                    <a:pt x="29222" y="3201"/>
                  </a:lnTo>
                  <a:lnTo>
                    <a:pt x="29281" y="2016"/>
                  </a:lnTo>
                  <a:lnTo>
                    <a:pt x="29400" y="1482"/>
                  </a:lnTo>
                  <a:lnTo>
                    <a:pt x="29518" y="949"/>
                  </a:lnTo>
                  <a:lnTo>
                    <a:pt x="29696" y="475"/>
                  </a:lnTo>
                  <a:lnTo>
                    <a:pt x="29874" y="297"/>
                  </a:lnTo>
                  <a:lnTo>
                    <a:pt x="29992" y="179"/>
                  </a:lnTo>
                  <a:lnTo>
                    <a:pt x="29992" y="179"/>
                  </a:lnTo>
                  <a:lnTo>
                    <a:pt x="30229" y="60"/>
                  </a:lnTo>
                  <a:lnTo>
                    <a:pt x="30467" y="1"/>
                  </a:lnTo>
                  <a:lnTo>
                    <a:pt x="30763" y="1"/>
                  </a:lnTo>
                  <a:lnTo>
                    <a:pt x="31059" y="60"/>
                  </a:lnTo>
                  <a:lnTo>
                    <a:pt x="31415" y="179"/>
                  </a:lnTo>
                  <a:lnTo>
                    <a:pt x="31830" y="297"/>
                  </a:lnTo>
                  <a:lnTo>
                    <a:pt x="32600" y="771"/>
                  </a:lnTo>
                  <a:lnTo>
                    <a:pt x="33430" y="1305"/>
                  </a:lnTo>
                  <a:lnTo>
                    <a:pt x="34260" y="2075"/>
                  </a:lnTo>
                  <a:lnTo>
                    <a:pt x="34675" y="2490"/>
                  </a:lnTo>
                  <a:lnTo>
                    <a:pt x="35030" y="2905"/>
                  </a:lnTo>
                  <a:lnTo>
                    <a:pt x="35327" y="3379"/>
                  </a:lnTo>
                  <a:lnTo>
                    <a:pt x="35682" y="3913"/>
                  </a:lnTo>
                  <a:lnTo>
                    <a:pt x="35682" y="3913"/>
                  </a:lnTo>
                  <a:lnTo>
                    <a:pt x="36157" y="4861"/>
                  </a:lnTo>
                  <a:lnTo>
                    <a:pt x="36512" y="5809"/>
                  </a:lnTo>
                  <a:lnTo>
                    <a:pt x="36690" y="6639"/>
                  </a:lnTo>
                  <a:lnTo>
                    <a:pt x="36749" y="7410"/>
                  </a:lnTo>
                  <a:lnTo>
                    <a:pt x="36809" y="8121"/>
                  </a:lnTo>
                  <a:lnTo>
                    <a:pt x="36749" y="8654"/>
                  </a:lnTo>
                  <a:lnTo>
                    <a:pt x="36631" y="9129"/>
                  </a:lnTo>
                  <a:lnTo>
                    <a:pt x="36572" y="9484"/>
                  </a:lnTo>
                  <a:lnTo>
                    <a:pt x="36572" y="9484"/>
                  </a:lnTo>
                  <a:lnTo>
                    <a:pt x="36216" y="10433"/>
                  </a:lnTo>
                  <a:lnTo>
                    <a:pt x="36038" y="10788"/>
                  </a:lnTo>
                  <a:lnTo>
                    <a:pt x="35801" y="11085"/>
                  </a:lnTo>
                  <a:lnTo>
                    <a:pt x="35564" y="11262"/>
                  </a:lnTo>
                  <a:lnTo>
                    <a:pt x="35386" y="11381"/>
                  </a:lnTo>
                  <a:lnTo>
                    <a:pt x="35090" y="11381"/>
                  </a:lnTo>
                  <a:lnTo>
                    <a:pt x="34853" y="11322"/>
                  </a:lnTo>
                  <a:lnTo>
                    <a:pt x="34853" y="11322"/>
                  </a:lnTo>
                  <a:lnTo>
                    <a:pt x="34378" y="11025"/>
                  </a:lnTo>
                  <a:lnTo>
                    <a:pt x="33667" y="10492"/>
                  </a:lnTo>
                  <a:lnTo>
                    <a:pt x="31770" y="9010"/>
                  </a:lnTo>
                  <a:lnTo>
                    <a:pt x="30763" y="8239"/>
                  </a:lnTo>
                  <a:lnTo>
                    <a:pt x="29815" y="7647"/>
                  </a:lnTo>
                  <a:lnTo>
                    <a:pt x="29400" y="7410"/>
                  </a:lnTo>
                  <a:lnTo>
                    <a:pt x="29044" y="7232"/>
                  </a:lnTo>
                  <a:lnTo>
                    <a:pt x="28688" y="7173"/>
                  </a:lnTo>
                  <a:lnTo>
                    <a:pt x="28451" y="7173"/>
                  </a:lnTo>
                  <a:lnTo>
                    <a:pt x="28451" y="7173"/>
                  </a:lnTo>
                  <a:lnTo>
                    <a:pt x="27384" y="7587"/>
                  </a:lnTo>
                  <a:lnTo>
                    <a:pt x="25251" y="8477"/>
                  </a:lnTo>
                  <a:lnTo>
                    <a:pt x="18968" y="11144"/>
                  </a:lnTo>
                  <a:lnTo>
                    <a:pt x="12329" y="14048"/>
                  </a:lnTo>
                  <a:lnTo>
                    <a:pt x="9662" y="15234"/>
                  </a:lnTo>
                  <a:lnTo>
                    <a:pt x="7884" y="16063"/>
                  </a:lnTo>
                  <a:lnTo>
                    <a:pt x="7884" y="16063"/>
                  </a:lnTo>
                  <a:lnTo>
                    <a:pt x="5394" y="17367"/>
                  </a:lnTo>
                  <a:lnTo>
                    <a:pt x="3142" y="18612"/>
                  </a:lnTo>
                  <a:lnTo>
                    <a:pt x="1423" y="19501"/>
                  </a:lnTo>
                  <a:lnTo>
                    <a:pt x="890" y="19738"/>
                  </a:lnTo>
                  <a:lnTo>
                    <a:pt x="653" y="19797"/>
                  </a:lnTo>
                  <a:lnTo>
                    <a:pt x="653" y="19797"/>
                  </a:lnTo>
                  <a:lnTo>
                    <a:pt x="593" y="19738"/>
                  </a:lnTo>
                  <a:lnTo>
                    <a:pt x="475" y="19560"/>
                  </a:lnTo>
                  <a:lnTo>
                    <a:pt x="297" y="19145"/>
                  </a:lnTo>
                  <a:lnTo>
                    <a:pt x="119" y="185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1613350" y="1871713"/>
              <a:ext cx="580900" cy="366025"/>
            </a:xfrm>
            <a:custGeom>
              <a:avLst/>
              <a:gdLst/>
              <a:ahLst/>
              <a:cxnLst/>
              <a:rect l="l" t="t" r="r" b="b"/>
              <a:pathLst>
                <a:path w="23236" h="14641" extrusionOk="0">
                  <a:moveTo>
                    <a:pt x="19205" y="1"/>
                  </a:moveTo>
                  <a:lnTo>
                    <a:pt x="18909" y="60"/>
                  </a:lnTo>
                  <a:lnTo>
                    <a:pt x="18375" y="60"/>
                  </a:lnTo>
                  <a:lnTo>
                    <a:pt x="17842" y="178"/>
                  </a:lnTo>
                  <a:lnTo>
                    <a:pt x="17308" y="416"/>
                  </a:lnTo>
                  <a:lnTo>
                    <a:pt x="16716" y="653"/>
                  </a:lnTo>
                  <a:lnTo>
                    <a:pt x="17071" y="712"/>
                  </a:lnTo>
                  <a:lnTo>
                    <a:pt x="18020" y="771"/>
                  </a:lnTo>
                  <a:lnTo>
                    <a:pt x="18612" y="890"/>
                  </a:lnTo>
                  <a:lnTo>
                    <a:pt x="19264" y="1008"/>
                  </a:lnTo>
                  <a:lnTo>
                    <a:pt x="19916" y="1245"/>
                  </a:lnTo>
                  <a:lnTo>
                    <a:pt x="20509" y="1482"/>
                  </a:lnTo>
                  <a:lnTo>
                    <a:pt x="21042" y="1838"/>
                  </a:lnTo>
                  <a:lnTo>
                    <a:pt x="21398" y="2134"/>
                  </a:lnTo>
                  <a:lnTo>
                    <a:pt x="21694" y="2490"/>
                  </a:lnTo>
                  <a:lnTo>
                    <a:pt x="21872" y="2786"/>
                  </a:lnTo>
                  <a:lnTo>
                    <a:pt x="21991" y="3142"/>
                  </a:lnTo>
                  <a:lnTo>
                    <a:pt x="22050" y="3438"/>
                  </a:lnTo>
                  <a:lnTo>
                    <a:pt x="22050" y="3794"/>
                  </a:lnTo>
                  <a:lnTo>
                    <a:pt x="21991" y="4090"/>
                  </a:lnTo>
                  <a:lnTo>
                    <a:pt x="21931" y="4446"/>
                  </a:lnTo>
                  <a:lnTo>
                    <a:pt x="21813" y="4742"/>
                  </a:lnTo>
                  <a:lnTo>
                    <a:pt x="21635" y="5039"/>
                  </a:lnTo>
                  <a:lnTo>
                    <a:pt x="21457" y="5335"/>
                  </a:lnTo>
                  <a:lnTo>
                    <a:pt x="21220" y="5572"/>
                  </a:lnTo>
                  <a:lnTo>
                    <a:pt x="20924" y="5869"/>
                  </a:lnTo>
                  <a:lnTo>
                    <a:pt x="20272" y="6283"/>
                  </a:lnTo>
                  <a:lnTo>
                    <a:pt x="18020" y="7350"/>
                  </a:lnTo>
                  <a:lnTo>
                    <a:pt x="13811" y="9188"/>
                  </a:lnTo>
                  <a:lnTo>
                    <a:pt x="9603" y="11025"/>
                  </a:lnTo>
                  <a:lnTo>
                    <a:pt x="7232" y="12033"/>
                  </a:lnTo>
                  <a:lnTo>
                    <a:pt x="6699" y="12270"/>
                  </a:lnTo>
                  <a:lnTo>
                    <a:pt x="6106" y="12566"/>
                  </a:lnTo>
                  <a:lnTo>
                    <a:pt x="5454" y="12863"/>
                  </a:lnTo>
                  <a:lnTo>
                    <a:pt x="4802" y="13100"/>
                  </a:lnTo>
                  <a:lnTo>
                    <a:pt x="4091" y="13278"/>
                  </a:lnTo>
                  <a:lnTo>
                    <a:pt x="3735" y="13337"/>
                  </a:lnTo>
                  <a:lnTo>
                    <a:pt x="3379" y="13278"/>
                  </a:lnTo>
                  <a:lnTo>
                    <a:pt x="3083" y="13218"/>
                  </a:lnTo>
                  <a:lnTo>
                    <a:pt x="2787" y="13040"/>
                  </a:lnTo>
                  <a:lnTo>
                    <a:pt x="2490" y="12863"/>
                  </a:lnTo>
                  <a:lnTo>
                    <a:pt x="2194" y="12566"/>
                  </a:lnTo>
                  <a:lnTo>
                    <a:pt x="1838" y="12033"/>
                  </a:lnTo>
                  <a:lnTo>
                    <a:pt x="1601" y="11499"/>
                  </a:lnTo>
                  <a:lnTo>
                    <a:pt x="1483" y="10966"/>
                  </a:lnTo>
                  <a:lnTo>
                    <a:pt x="1423" y="10492"/>
                  </a:lnTo>
                  <a:lnTo>
                    <a:pt x="1483" y="10018"/>
                  </a:lnTo>
                  <a:lnTo>
                    <a:pt x="1542" y="9543"/>
                  </a:lnTo>
                  <a:lnTo>
                    <a:pt x="1838" y="8654"/>
                  </a:lnTo>
                  <a:lnTo>
                    <a:pt x="1957" y="8299"/>
                  </a:lnTo>
                  <a:lnTo>
                    <a:pt x="2135" y="7943"/>
                  </a:lnTo>
                  <a:lnTo>
                    <a:pt x="2550" y="7291"/>
                  </a:lnTo>
                  <a:lnTo>
                    <a:pt x="3083" y="6580"/>
                  </a:lnTo>
                  <a:lnTo>
                    <a:pt x="3083" y="6580"/>
                  </a:lnTo>
                  <a:lnTo>
                    <a:pt x="1068" y="7291"/>
                  </a:lnTo>
                  <a:lnTo>
                    <a:pt x="949" y="7469"/>
                  </a:lnTo>
                  <a:lnTo>
                    <a:pt x="653" y="7884"/>
                  </a:lnTo>
                  <a:lnTo>
                    <a:pt x="475" y="8239"/>
                  </a:lnTo>
                  <a:lnTo>
                    <a:pt x="297" y="8714"/>
                  </a:lnTo>
                  <a:lnTo>
                    <a:pt x="179" y="9247"/>
                  </a:lnTo>
                  <a:lnTo>
                    <a:pt x="60" y="9899"/>
                  </a:lnTo>
                  <a:lnTo>
                    <a:pt x="1" y="10551"/>
                  </a:lnTo>
                  <a:lnTo>
                    <a:pt x="1" y="11262"/>
                  </a:lnTo>
                  <a:lnTo>
                    <a:pt x="119" y="11855"/>
                  </a:lnTo>
                  <a:lnTo>
                    <a:pt x="297" y="12507"/>
                  </a:lnTo>
                  <a:lnTo>
                    <a:pt x="534" y="13040"/>
                  </a:lnTo>
                  <a:lnTo>
                    <a:pt x="831" y="13515"/>
                  </a:lnTo>
                  <a:lnTo>
                    <a:pt x="1186" y="13930"/>
                  </a:lnTo>
                  <a:lnTo>
                    <a:pt x="1542" y="14226"/>
                  </a:lnTo>
                  <a:lnTo>
                    <a:pt x="1957" y="14463"/>
                  </a:lnTo>
                  <a:lnTo>
                    <a:pt x="2372" y="14582"/>
                  </a:lnTo>
                  <a:lnTo>
                    <a:pt x="2727" y="14641"/>
                  </a:lnTo>
                  <a:lnTo>
                    <a:pt x="3142" y="14641"/>
                  </a:lnTo>
                  <a:lnTo>
                    <a:pt x="3557" y="14582"/>
                  </a:lnTo>
                  <a:lnTo>
                    <a:pt x="4031" y="14404"/>
                  </a:lnTo>
                  <a:lnTo>
                    <a:pt x="5157" y="14048"/>
                  </a:lnTo>
                  <a:lnTo>
                    <a:pt x="7765" y="12981"/>
                  </a:lnTo>
                  <a:lnTo>
                    <a:pt x="11796" y="11144"/>
                  </a:lnTo>
                  <a:lnTo>
                    <a:pt x="18316" y="8299"/>
                  </a:lnTo>
                  <a:lnTo>
                    <a:pt x="19561" y="7765"/>
                  </a:lnTo>
                  <a:lnTo>
                    <a:pt x="20213" y="7410"/>
                  </a:lnTo>
                  <a:lnTo>
                    <a:pt x="20924" y="7113"/>
                  </a:lnTo>
                  <a:lnTo>
                    <a:pt x="21576" y="6698"/>
                  </a:lnTo>
                  <a:lnTo>
                    <a:pt x="22109" y="6283"/>
                  </a:lnTo>
                  <a:lnTo>
                    <a:pt x="22583" y="5869"/>
                  </a:lnTo>
                  <a:lnTo>
                    <a:pt x="22761" y="5572"/>
                  </a:lnTo>
                  <a:lnTo>
                    <a:pt x="22880" y="5335"/>
                  </a:lnTo>
                  <a:lnTo>
                    <a:pt x="23117" y="4742"/>
                  </a:lnTo>
                  <a:lnTo>
                    <a:pt x="23235" y="4209"/>
                  </a:lnTo>
                  <a:lnTo>
                    <a:pt x="23235" y="3616"/>
                  </a:lnTo>
                  <a:lnTo>
                    <a:pt x="23117" y="3024"/>
                  </a:lnTo>
                  <a:lnTo>
                    <a:pt x="22939" y="2431"/>
                  </a:lnTo>
                  <a:lnTo>
                    <a:pt x="22643" y="1897"/>
                  </a:lnTo>
                  <a:lnTo>
                    <a:pt x="22169" y="1364"/>
                  </a:lnTo>
                  <a:lnTo>
                    <a:pt x="21635" y="949"/>
                  </a:lnTo>
                  <a:lnTo>
                    <a:pt x="21042" y="534"/>
                  </a:lnTo>
                  <a:lnTo>
                    <a:pt x="20509" y="297"/>
                  </a:lnTo>
                  <a:lnTo>
                    <a:pt x="20035" y="178"/>
                  </a:lnTo>
                  <a:lnTo>
                    <a:pt x="19620" y="60"/>
                  </a:lnTo>
                  <a:lnTo>
                    <a:pt x="19205"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2246075" y="1680563"/>
              <a:ext cx="123025" cy="226750"/>
            </a:xfrm>
            <a:custGeom>
              <a:avLst/>
              <a:gdLst/>
              <a:ahLst/>
              <a:cxnLst/>
              <a:rect l="l" t="t" r="r" b="b"/>
              <a:pathLst>
                <a:path w="4921" h="9070" extrusionOk="0">
                  <a:moveTo>
                    <a:pt x="179" y="1"/>
                  </a:moveTo>
                  <a:lnTo>
                    <a:pt x="60" y="119"/>
                  </a:lnTo>
                  <a:lnTo>
                    <a:pt x="1" y="238"/>
                  </a:lnTo>
                  <a:lnTo>
                    <a:pt x="1" y="415"/>
                  </a:lnTo>
                  <a:lnTo>
                    <a:pt x="60" y="1008"/>
                  </a:lnTo>
                  <a:lnTo>
                    <a:pt x="179" y="1719"/>
                  </a:lnTo>
                  <a:lnTo>
                    <a:pt x="416" y="2549"/>
                  </a:lnTo>
                  <a:lnTo>
                    <a:pt x="712" y="3438"/>
                  </a:lnTo>
                  <a:lnTo>
                    <a:pt x="1068" y="4387"/>
                  </a:lnTo>
                  <a:lnTo>
                    <a:pt x="1423" y="5276"/>
                  </a:lnTo>
                  <a:lnTo>
                    <a:pt x="1779" y="6046"/>
                  </a:lnTo>
                  <a:lnTo>
                    <a:pt x="2490" y="7350"/>
                  </a:lnTo>
                  <a:lnTo>
                    <a:pt x="2787" y="7884"/>
                  </a:lnTo>
                  <a:lnTo>
                    <a:pt x="3142" y="8299"/>
                  </a:lnTo>
                  <a:lnTo>
                    <a:pt x="3439" y="8654"/>
                  </a:lnTo>
                  <a:lnTo>
                    <a:pt x="3735" y="8891"/>
                  </a:lnTo>
                  <a:lnTo>
                    <a:pt x="4091" y="9010"/>
                  </a:lnTo>
                  <a:lnTo>
                    <a:pt x="4387" y="9069"/>
                  </a:lnTo>
                  <a:lnTo>
                    <a:pt x="4446" y="9069"/>
                  </a:lnTo>
                  <a:lnTo>
                    <a:pt x="4565" y="9010"/>
                  </a:lnTo>
                  <a:lnTo>
                    <a:pt x="4683" y="8951"/>
                  </a:lnTo>
                  <a:lnTo>
                    <a:pt x="4743" y="8773"/>
                  </a:lnTo>
                  <a:lnTo>
                    <a:pt x="4861" y="8536"/>
                  </a:lnTo>
                  <a:lnTo>
                    <a:pt x="4921" y="8002"/>
                  </a:lnTo>
                  <a:lnTo>
                    <a:pt x="4861" y="7232"/>
                  </a:lnTo>
                  <a:lnTo>
                    <a:pt x="4743" y="6343"/>
                  </a:lnTo>
                  <a:lnTo>
                    <a:pt x="4446" y="5335"/>
                  </a:lnTo>
                  <a:lnTo>
                    <a:pt x="4091" y="4209"/>
                  </a:lnTo>
                  <a:lnTo>
                    <a:pt x="3676" y="3083"/>
                  </a:lnTo>
                  <a:lnTo>
                    <a:pt x="3261" y="2371"/>
                  </a:lnTo>
                  <a:lnTo>
                    <a:pt x="2846" y="1779"/>
                  </a:lnTo>
                  <a:lnTo>
                    <a:pt x="2431" y="1245"/>
                  </a:lnTo>
                  <a:lnTo>
                    <a:pt x="1957" y="771"/>
                  </a:lnTo>
                  <a:lnTo>
                    <a:pt x="1483" y="475"/>
                  </a:lnTo>
                  <a:lnTo>
                    <a:pt x="1068" y="178"/>
                  </a:lnTo>
                  <a:lnTo>
                    <a:pt x="712" y="60"/>
                  </a:lnTo>
                  <a:lnTo>
                    <a:pt x="357" y="1"/>
                  </a:lnTo>
                  <a:close/>
                </a:path>
              </a:pathLst>
            </a:custGeom>
            <a:solidFill>
              <a:srgbClr val="6C5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2246075" y="1680563"/>
              <a:ext cx="123025" cy="226750"/>
            </a:xfrm>
            <a:custGeom>
              <a:avLst/>
              <a:gdLst/>
              <a:ahLst/>
              <a:cxnLst/>
              <a:rect l="l" t="t" r="r" b="b"/>
              <a:pathLst>
                <a:path w="4921" h="9070" fill="none" extrusionOk="0">
                  <a:moveTo>
                    <a:pt x="357" y="1"/>
                  </a:moveTo>
                  <a:lnTo>
                    <a:pt x="357" y="1"/>
                  </a:lnTo>
                  <a:lnTo>
                    <a:pt x="179" y="1"/>
                  </a:lnTo>
                  <a:lnTo>
                    <a:pt x="60" y="119"/>
                  </a:lnTo>
                  <a:lnTo>
                    <a:pt x="60" y="119"/>
                  </a:lnTo>
                  <a:lnTo>
                    <a:pt x="1" y="238"/>
                  </a:lnTo>
                  <a:lnTo>
                    <a:pt x="1" y="415"/>
                  </a:lnTo>
                  <a:lnTo>
                    <a:pt x="60" y="1008"/>
                  </a:lnTo>
                  <a:lnTo>
                    <a:pt x="179" y="1719"/>
                  </a:lnTo>
                  <a:lnTo>
                    <a:pt x="416" y="2549"/>
                  </a:lnTo>
                  <a:lnTo>
                    <a:pt x="712" y="3438"/>
                  </a:lnTo>
                  <a:lnTo>
                    <a:pt x="1068" y="4387"/>
                  </a:lnTo>
                  <a:lnTo>
                    <a:pt x="1423" y="5276"/>
                  </a:lnTo>
                  <a:lnTo>
                    <a:pt x="1779" y="6046"/>
                  </a:lnTo>
                  <a:lnTo>
                    <a:pt x="1779" y="6046"/>
                  </a:lnTo>
                  <a:lnTo>
                    <a:pt x="2490" y="7350"/>
                  </a:lnTo>
                  <a:lnTo>
                    <a:pt x="2787" y="7884"/>
                  </a:lnTo>
                  <a:lnTo>
                    <a:pt x="3142" y="8299"/>
                  </a:lnTo>
                  <a:lnTo>
                    <a:pt x="3439" y="8654"/>
                  </a:lnTo>
                  <a:lnTo>
                    <a:pt x="3735" y="8891"/>
                  </a:lnTo>
                  <a:lnTo>
                    <a:pt x="4091" y="9010"/>
                  </a:lnTo>
                  <a:lnTo>
                    <a:pt x="4387" y="9069"/>
                  </a:lnTo>
                  <a:lnTo>
                    <a:pt x="4387" y="9069"/>
                  </a:lnTo>
                  <a:lnTo>
                    <a:pt x="4446" y="9069"/>
                  </a:lnTo>
                  <a:lnTo>
                    <a:pt x="4446" y="9069"/>
                  </a:lnTo>
                  <a:lnTo>
                    <a:pt x="4565" y="9010"/>
                  </a:lnTo>
                  <a:lnTo>
                    <a:pt x="4683" y="8951"/>
                  </a:lnTo>
                  <a:lnTo>
                    <a:pt x="4743" y="8773"/>
                  </a:lnTo>
                  <a:lnTo>
                    <a:pt x="4861" y="8536"/>
                  </a:lnTo>
                  <a:lnTo>
                    <a:pt x="4921" y="8002"/>
                  </a:lnTo>
                  <a:lnTo>
                    <a:pt x="4861" y="7232"/>
                  </a:lnTo>
                  <a:lnTo>
                    <a:pt x="4743" y="6343"/>
                  </a:lnTo>
                  <a:lnTo>
                    <a:pt x="4446" y="5335"/>
                  </a:lnTo>
                  <a:lnTo>
                    <a:pt x="4091" y="4209"/>
                  </a:lnTo>
                  <a:lnTo>
                    <a:pt x="3676" y="3083"/>
                  </a:lnTo>
                  <a:lnTo>
                    <a:pt x="3676" y="3083"/>
                  </a:lnTo>
                  <a:lnTo>
                    <a:pt x="3261" y="2371"/>
                  </a:lnTo>
                  <a:lnTo>
                    <a:pt x="2846" y="1779"/>
                  </a:lnTo>
                  <a:lnTo>
                    <a:pt x="2431" y="1245"/>
                  </a:lnTo>
                  <a:lnTo>
                    <a:pt x="1957" y="771"/>
                  </a:lnTo>
                  <a:lnTo>
                    <a:pt x="1483" y="475"/>
                  </a:lnTo>
                  <a:lnTo>
                    <a:pt x="1068" y="178"/>
                  </a:lnTo>
                  <a:lnTo>
                    <a:pt x="712" y="60"/>
                  </a:lnTo>
                  <a:lnTo>
                    <a:pt x="3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1484450" y="1926538"/>
              <a:ext cx="403075" cy="188225"/>
            </a:xfrm>
            <a:custGeom>
              <a:avLst/>
              <a:gdLst/>
              <a:ahLst/>
              <a:cxnLst/>
              <a:rect l="l" t="t" r="r" b="b"/>
              <a:pathLst>
                <a:path w="16123" h="7529" extrusionOk="0">
                  <a:moveTo>
                    <a:pt x="16122" y="1"/>
                  </a:moveTo>
                  <a:lnTo>
                    <a:pt x="13040" y="1364"/>
                  </a:lnTo>
                  <a:lnTo>
                    <a:pt x="10136" y="2609"/>
                  </a:lnTo>
                  <a:lnTo>
                    <a:pt x="7528" y="3676"/>
                  </a:lnTo>
                  <a:lnTo>
                    <a:pt x="5157" y="4565"/>
                  </a:lnTo>
                  <a:lnTo>
                    <a:pt x="1601" y="5928"/>
                  </a:lnTo>
                  <a:lnTo>
                    <a:pt x="593" y="6284"/>
                  </a:lnTo>
                  <a:lnTo>
                    <a:pt x="119" y="6521"/>
                  </a:lnTo>
                  <a:lnTo>
                    <a:pt x="0" y="6639"/>
                  </a:lnTo>
                  <a:lnTo>
                    <a:pt x="0" y="6817"/>
                  </a:lnTo>
                  <a:lnTo>
                    <a:pt x="0" y="6995"/>
                  </a:lnTo>
                  <a:lnTo>
                    <a:pt x="0" y="7113"/>
                  </a:lnTo>
                  <a:lnTo>
                    <a:pt x="119" y="7410"/>
                  </a:lnTo>
                  <a:lnTo>
                    <a:pt x="178" y="7528"/>
                  </a:lnTo>
                  <a:lnTo>
                    <a:pt x="1126" y="7113"/>
                  </a:lnTo>
                  <a:lnTo>
                    <a:pt x="3971" y="5869"/>
                  </a:lnTo>
                  <a:lnTo>
                    <a:pt x="8891" y="3557"/>
                  </a:lnTo>
                  <a:lnTo>
                    <a:pt x="12210" y="1957"/>
                  </a:lnTo>
                  <a:lnTo>
                    <a:pt x="16122"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2219425" y="1661313"/>
              <a:ext cx="42975" cy="161525"/>
            </a:xfrm>
            <a:custGeom>
              <a:avLst/>
              <a:gdLst/>
              <a:ahLst/>
              <a:cxnLst/>
              <a:rect l="l" t="t" r="r" b="b"/>
              <a:pathLst>
                <a:path w="1719" h="6461" extrusionOk="0">
                  <a:moveTo>
                    <a:pt x="771" y="0"/>
                  </a:moveTo>
                  <a:lnTo>
                    <a:pt x="593" y="59"/>
                  </a:lnTo>
                  <a:lnTo>
                    <a:pt x="474" y="119"/>
                  </a:lnTo>
                  <a:lnTo>
                    <a:pt x="356" y="237"/>
                  </a:lnTo>
                  <a:lnTo>
                    <a:pt x="178" y="533"/>
                  </a:lnTo>
                  <a:lnTo>
                    <a:pt x="59" y="948"/>
                  </a:lnTo>
                  <a:lnTo>
                    <a:pt x="0" y="1423"/>
                  </a:lnTo>
                  <a:lnTo>
                    <a:pt x="59" y="2193"/>
                  </a:lnTo>
                  <a:lnTo>
                    <a:pt x="178" y="2786"/>
                  </a:lnTo>
                  <a:lnTo>
                    <a:pt x="356" y="3379"/>
                  </a:lnTo>
                  <a:lnTo>
                    <a:pt x="830" y="4683"/>
                  </a:lnTo>
                  <a:lnTo>
                    <a:pt x="1304" y="5809"/>
                  </a:lnTo>
                  <a:lnTo>
                    <a:pt x="1719" y="6461"/>
                  </a:lnTo>
                  <a:lnTo>
                    <a:pt x="1185" y="4979"/>
                  </a:lnTo>
                  <a:lnTo>
                    <a:pt x="889" y="3853"/>
                  </a:lnTo>
                  <a:lnTo>
                    <a:pt x="711" y="2786"/>
                  </a:lnTo>
                  <a:lnTo>
                    <a:pt x="534" y="1660"/>
                  </a:lnTo>
                  <a:lnTo>
                    <a:pt x="474" y="1304"/>
                  </a:lnTo>
                  <a:lnTo>
                    <a:pt x="534" y="1008"/>
                  </a:lnTo>
                  <a:lnTo>
                    <a:pt x="593" y="771"/>
                  </a:lnTo>
                  <a:lnTo>
                    <a:pt x="711" y="533"/>
                  </a:lnTo>
                  <a:lnTo>
                    <a:pt x="889" y="415"/>
                  </a:lnTo>
                  <a:lnTo>
                    <a:pt x="1067" y="296"/>
                  </a:lnTo>
                  <a:lnTo>
                    <a:pt x="1245" y="237"/>
                  </a:lnTo>
                  <a:lnTo>
                    <a:pt x="1482" y="237"/>
                  </a:lnTo>
                  <a:lnTo>
                    <a:pt x="1185" y="119"/>
                  </a:lnTo>
                  <a:lnTo>
                    <a:pt x="948" y="59"/>
                  </a:lnTo>
                  <a:lnTo>
                    <a:pt x="771"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1933425" y="1966563"/>
              <a:ext cx="50400" cy="115600"/>
            </a:xfrm>
            <a:custGeom>
              <a:avLst/>
              <a:gdLst/>
              <a:ahLst/>
              <a:cxnLst/>
              <a:rect l="l" t="t" r="r" b="b"/>
              <a:pathLst>
                <a:path w="2016" h="4624" extrusionOk="0">
                  <a:moveTo>
                    <a:pt x="356" y="0"/>
                  </a:moveTo>
                  <a:lnTo>
                    <a:pt x="1" y="356"/>
                  </a:lnTo>
                  <a:lnTo>
                    <a:pt x="2016" y="4623"/>
                  </a:lnTo>
                  <a:lnTo>
                    <a:pt x="356"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1862300" y="1994713"/>
              <a:ext cx="50400" cy="115600"/>
            </a:xfrm>
            <a:custGeom>
              <a:avLst/>
              <a:gdLst/>
              <a:ahLst/>
              <a:cxnLst/>
              <a:rect l="l" t="t" r="r" b="b"/>
              <a:pathLst>
                <a:path w="2016" h="4624" extrusionOk="0">
                  <a:moveTo>
                    <a:pt x="415" y="0"/>
                  </a:moveTo>
                  <a:lnTo>
                    <a:pt x="1" y="356"/>
                  </a:lnTo>
                  <a:lnTo>
                    <a:pt x="2016" y="4623"/>
                  </a:lnTo>
                  <a:lnTo>
                    <a:pt x="415"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1800075" y="2021388"/>
              <a:ext cx="51875" cy="115600"/>
            </a:xfrm>
            <a:custGeom>
              <a:avLst/>
              <a:gdLst/>
              <a:ahLst/>
              <a:cxnLst/>
              <a:rect l="l" t="t" r="r" b="b"/>
              <a:pathLst>
                <a:path w="2075" h="4624" extrusionOk="0">
                  <a:moveTo>
                    <a:pt x="415" y="0"/>
                  </a:moveTo>
                  <a:lnTo>
                    <a:pt x="0" y="356"/>
                  </a:lnTo>
                  <a:lnTo>
                    <a:pt x="2075" y="4623"/>
                  </a:lnTo>
                  <a:lnTo>
                    <a:pt x="415"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2006025" y="1802063"/>
              <a:ext cx="194150" cy="93375"/>
            </a:xfrm>
            <a:custGeom>
              <a:avLst/>
              <a:gdLst/>
              <a:ahLst/>
              <a:cxnLst/>
              <a:rect l="l" t="t" r="r" b="b"/>
              <a:pathLst>
                <a:path w="7766" h="3735" extrusionOk="0">
                  <a:moveTo>
                    <a:pt x="7173" y="1"/>
                  </a:moveTo>
                  <a:lnTo>
                    <a:pt x="1" y="3735"/>
                  </a:lnTo>
                  <a:lnTo>
                    <a:pt x="5632" y="1364"/>
                  </a:lnTo>
                  <a:lnTo>
                    <a:pt x="6284" y="1127"/>
                  </a:lnTo>
                  <a:lnTo>
                    <a:pt x="6876" y="949"/>
                  </a:lnTo>
                  <a:lnTo>
                    <a:pt x="7351" y="890"/>
                  </a:lnTo>
                  <a:lnTo>
                    <a:pt x="7528" y="949"/>
                  </a:lnTo>
                  <a:lnTo>
                    <a:pt x="7647" y="1008"/>
                  </a:lnTo>
                  <a:lnTo>
                    <a:pt x="7766" y="1008"/>
                  </a:lnTo>
                  <a:lnTo>
                    <a:pt x="7647" y="831"/>
                  </a:lnTo>
                  <a:lnTo>
                    <a:pt x="7469" y="653"/>
                  </a:lnTo>
                  <a:lnTo>
                    <a:pt x="7351" y="416"/>
                  </a:lnTo>
                  <a:lnTo>
                    <a:pt x="7232" y="119"/>
                  </a:lnTo>
                  <a:lnTo>
                    <a:pt x="7173"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1742275" y="1895413"/>
              <a:ext cx="28175" cy="17825"/>
            </a:xfrm>
            <a:custGeom>
              <a:avLst/>
              <a:gdLst/>
              <a:ahLst/>
              <a:cxnLst/>
              <a:rect l="l" t="t" r="r" b="b"/>
              <a:pathLst>
                <a:path w="1127" h="713" extrusionOk="0">
                  <a:moveTo>
                    <a:pt x="415" y="1"/>
                  </a:moveTo>
                  <a:lnTo>
                    <a:pt x="238" y="60"/>
                  </a:lnTo>
                  <a:lnTo>
                    <a:pt x="0" y="120"/>
                  </a:lnTo>
                  <a:lnTo>
                    <a:pt x="178" y="120"/>
                  </a:lnTo>
                  <a:lnTo>
                    <a:pt x="356" y="179"/>
                  </a:lnTo>
                  <a:lnTo>
                    <a:pt x="534" y="297"/>
                  </a:lnTo>
                  <a:lnTo>
                    <a:pt x="593" y="416"/>
                  </a:lnTo>
                  <a:lnTo>
                    <a:pt x="652" y="534"/>
                  </a:lnTo>
                  <a:lnTo>
                    <a:pt x="652" y="712"/>
                  </a:lnTo>
                  <a:lnTo>
                    <a:pt x="1127" y="475"/>
                  </a:lnTo>
                  <a:lnTo>
                    <a:pt x="1067" y="357"/>
                  </a:lnTo>
                  <a:lnTo>
                    <a:pt x="890" y="179"/>
                  </a:lnTo>
                  <a:lnTo>
                    <a:pt x="712" y="60"/>
                  </a:lnTo>
                  <a:lnTo>
                    <a:pt x="415"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1806000" y="1873188"/>
              <a:ext cx="28175" cy="16325"/>
            </a:xfrm>
            <a:custGeom>
              <a:avLst/>
              <a:gdLst/>
              <a:ahLst/>
              <a:cxnLst/>
              <a:rect l="l" t="t" r="r" b="b"/>
              <a:pathLst>
                <a:path w="1127" h="653" extrusionOk="0">
                  <a:moveTo>
                    <a:pt x="178" y="1"/>
                  </a:moveTo>
                  <a:lnTo>
                    <a:pt x="0" y="119"/>
                  </a:lnTo>
                  <a:lnTo>
                    <a:pt x="178" y="119"/>
                  </a:lnTo>
                  <a:lnTo>
                    <a:pt x="356" y="179"/>
                  </a:lnTo>
                  <a:lnTo>
                    <a:pt x="534" y="297"/>
                  </a:lnTo>
                  <a:lnTo>
                    <a:pt x="593" y="357"/>
                  </a:lnTo>
                  <a:lnTo>
                    <a:pt x="652" y="534"/>
                  </a:lnTo>
                  <a:lnTo>
                    <a:pt x="652" y="653"/>
                  </a:lnTo>
                  <a:lnTo>
                    <a:pt x="1126" y="475"/>
                  </a:lnTo>
                  <a:lnTo>
                    <a:pt x="1008" y="297"/>
                  </a:lnTo>
                  <a:lnTo>
                    <a:pt x="889" y="179"/>
                  </a:lnTo>
                  <a:lnTo>
                    <a:pt x="652" y="60"/>
                  </a:lnTo>
                  <a:lnTo>
                    <a:pt x="415"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1871200" y="1842088"/>
              <a:ext cx="28175" cy="16325"/>
            </a:xfrm>
            <a:custGeom>
              <a:avLst/>
              <a:gdLst/>
              <a:ahLst/>
              <a:cxnLst/>
              <a:rect l="l" t="t" r="r" b="b"/>
              <a:pathLst>
                <a:path w="1127" h="653" extrusionOk="0">
                  <a:moveTo>
                    <a:pt x="415" y="0"/>
                  </a:moveTo>
                  <a:lnTo>
                    <a:pt x="178" y="59"/>
                  </a:lnTo>
                  <a:lnTo>
                    <a:pt x="0" y="119"/>
                  </a:lnTo>
                  <a:lnTo>
                    <a:pt x="178" y="119"/>
                  </a:lnTo>
                  <a:lnTo>
                    <a:pt x="356" y="178"/>
                  </a:lnTo>
                  <a:lnTo>
                    <a:pt x="534" y="297"/>
                  </a:lnTo>
                  <a:lnTo>
                    <a:pt x="593" y="415"/>
                  </a:lnTo>
                  <a:lnTo>
                    <a:pt x="652" y="534"/>
                  </a:lnTo>
                  <a:lnTo>
                    <a:pt x="652" y="652"/>
                  </a:lnTo>
                  <a:lnTo>
                    <a:pt x="1126" y="474"/>
                  </a:lnTo>
                  <a:lnTo>
                    <a:pt x="1008" y="297"/>
                  </a:lnTo>
                  <a:lnTo>
                    <a:pt x="889" y="178"/>
                  </a:lnTo>
                  <a:lnTo>
                    <a:pt x="652" y="59"/>
                  </a:lnTo>
                  <a:lnTo>
                    <a:pt x="415"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56"/>
          <p:cNvGrpSpPr/>
          <p:nvPr/>
        </p:nvGrpSpPr>
        <p:grpSpPr>
          <a:xfrm>
            <a:off x="516825" y="2968863"/>
            <a:ext cx="663850" cy="1452175"/>
            <a:chOff x="1460750" y="872125"/>
            <a:chExt cx="663850" cy="1452175"/>
          </a:xfrm>
        </p:grpSpPr>
        <p:sp>
          <p:nvSpPr>
            <p:cNvPr id="1763" name="Google Shape;1763;p56"/>
            <p:cNvSpPr/>
            <p:nvPr/>
          </p:nvSpPr>
          <p:spPr>
            <a:xfrm>
              <a:off x="1548175" y="891375"/>
              <a:ext cx="576425" cy="1432925"/>
            </a:xfrm>
            <a:custGeom>
              <a:avLst/>
              <a:gdLst/>
              <a:ahLst/>
              <a:cxnLst/>
              <a:rect l="l" t="t" r="r" b="b"/>
              <a:pathLst>
                <a:path w="23057" h="57317" extrusionOk="0">
                  <a:moveTo>
                    <a:pt x="19145" y="1"/>
                  </a:moveTo>
                  <a:lnTo>
                    <a:pt x="17722" y="179"/>
                  </a:lnTo>
                  <a:lnTo>
                    <a:pt x="16241" y="356"/>
                  </a:lnTo>
                  <a:lnTo>
                    <a:pt x="14462" y="594"/>
                  </a:lnTo>
                  <a:lnTo>
                    <a:pt x="12566" y="1008"/>
                  </a:lnTo>
                  <a:lnTo>
                    <a:pt x="11617" y="1245"/>
                  </a:lnTo>
                  <a:lnTo>
                    <a:pt x="10728" y="1542"/>
                  </a:lnTo>
                  <a:lnTo>
                    <a:pt x="9839" y="1897"/>
                  </a:lnTo>
                  <a:lnTo>
                    <a:pt x="9069" y="2253"/>
                  </a:lnTo>
                  <a:lnTo>
                    <a:pt x="8357" y="2609"/>
                  </a:lnTo>
                  <a:lnTo>
                    <a:pt x="7824" y="3083"/>
                  </a:lnTo>
                  <a:lnTo>
                    <a:pt x="7350" y="3557"/>
                  </a:lnTo>
                  <a:lnTo>
                    <a:pt x="6994" y="4150"/>
                  </a:lnTo>
                  <a:lnTo>
                    <a:pt x="6698" y="4743"/>
                  </a:lnTo>
                  <a:lnTo>
                    <a:pt x="6461" y="5454"/>
                  </a:lnTo>
                  <a:lnTo>
                    <a:pt x="6342" y="6165"/>
                  </a:lnTo>
                  <a:lnTo>
                    <a:pt x="6283" y="6995"/>
                  </a:lnTo>
                  <a:lnTo>
                    <a:pt x="6283" y="7825"/>
                  </a:lnTo>
                  <a:lnTo>
                    <a:pt x="6342" y="8714"/>
                  </a:lnTo>
                  <a:lnTo>
                    <a:pt x="6461" y="9662"/>
                  </a:lnTo>
                  <a:lnTo>
                    <a:pt x="6579" y="10670"/>
                  </a:lnTo>
                  <a:lnTo>
                    <a:pt x="6816" y="11677"/>
                  </a:lnTo>
                  <a:lnTo>
                    <a:pt x="7113" y="12685"/>
                  </a:lnTo>
                  <a:lnTo>
                    <a:pt x="7765" y="14878"/>
                  </a:lnTo>
                  <a:lnTo>
                    <a:pt x="8535" y="17130"/>
                  </a:lnTo>
                  <a:lnTo>
                    <a:pt x="9424" y="19383"/>
                  </a:lnTo>
                  <a:lnTo>
                    <a:pt x="10313" y="21516"/>
                  </a:lnTo>
                  <a:lnTo>
                    <a:pt x="12032" y="25725"/>
                  </a:lnTo>
                  <a:lnTo>
                    <a:pt x="12862" y="27799"/>
                  </a:lnTo>
                  <a:lnTo>
                    <a:pt x="13633" y="29992"/>
                  </a:lnTo>
                  <a:lnTo>
                    <a:pt x="14344" y="32245"/>
                  </a:lnTo>
                  <a:lnTo>
                    <a:pt x="14937" y="34675"/>
                  </a:lnTo>
                  <a:lnTo>
                    <a:pt x="16003" y="39239"/>
                  </a:lnTo>
                  <a:lnTo>
                    <a:pt x="16418" y="41135"/>
                  </a:lnTo>
                  <a:lnTo>
                    <a:pt x="16715" y="42854"/>
                  </a:lnTo>
                  <a:lnTo>
                    <a:pt x="16893" y="44336"/>
                  </a:lnTo>
                  <a:lnTo>
                    <a:pt x="17011" y="45581"/>
                  </a:lnTo>
                  <a:lnTo>
                    <a:pt x="16952" y="46588"/>
                  </a:lnTo>
                  <a:lnTo>
                    <a:pt x="16893" y="47063"/>
                  </a:lnTo>
                  <a:lnTo>
                    <a:pt x="16833" y="47418"/>
                  </a:lnTo>
                  <a:lnTo>
                    <a:pt x="16596" y="48070"/>
                  </a:lnTo>
                  <a:lnTo>
                    <a:pt x="16359" y="48485"/>
                  </a:lnTo>
                  <a:lnTo>
                    <a:pt x="16063" y="48722"/>
                  </a:lnTo>
                  <a:lnTo>
                    <a:pt x="15944" y="48781"/>
                  </a:lnTo>
                  <a:lnTo>
                    <a:pt x="15826" y="48841"/>
                  </a:lnTo>
                  <a:lnTo>
                    <a:pt x="15707" y="48781"/>
                  </a:lnTo>
                  <a:lnTo>
                    <a:pt x="15529" y="48722"/>
                  </a:lnTo>
                  <a:lnTo>
                    <a:pt x="15292" y="48485"/>
                  </a:lnTo>
                  <a:lnTo>
                    <a:pt x="15055" y="48070"/>
                  </a:lnTo>
                  <a:lnTo>
                    <a:pt x="14818" y="47596"/>
                  </a:lnTo>
                  <a:lnTo>
                    <a:pt x="14640" y="46826"/>
                  </a:lnTo>
                  <a:lnTo>
                    <a:pt x="14462" y="45818"/>
                  </a:lnTo>
                  <a:lnTo>
                    <a:pt x="14166" y="43210"/>
                  </a:lnTo>
                  <a:lnTo>
                    <a:pt x="13929" y="41728"/>
                  </a:lnTo>
                  <a:lnTo>
                    <a:pt x="13633" y="40246"/>
                  </a:lnTo>
                  <a:lnTo>
                    <a:pt x="13277" y="38705"/>
                  </a:lnTo>
                  <a:lnTo>
                    <a:pt x="13040" y="37994"/>
                  </a:lnTo>
                  <a:lnTo>
                    <a:pt x="12803" y="37283"/>
                  </a:lnTo>
                  <a:lnTo>
                    <a:pt x="12269" y="36038"/>
                  </a:lnTo>
                  <a:lnTo>
                    <a:pt x="11677" y="34853"/>
                  </a:lnTo>
                  <a:lnTo>
                    <a:pt x="11143" y="33904"/>
                  </a:lnTo>
                  <a:lnTo>
                    <a:pt x="10610" y="33015"/>
                  </a:lnTo>
                  <a:lnTo>
                    <a:pt x="10076" y="32245"/>
                  </a:lnTo>
                  <a:lnTo>
                    <a:pt x="9543" y="31593"/>
                  </a:lnTo>
                  <a:lnTo>
                    <a:pt x="9009" y="31000"/>
                  </a:lnTo>
                  <a:lnTo>
                    <a:pt x="8476" y="30526"/>
                  </a:lnTo>
                  <a:lnTo>
                    <a:pt x="7587" y="29755"/>
                  </a:lnTo>
                  <a:lnTo>
                    <a:pt x="6994" y="29281"/>
                  </a:lnTo>
                  <a:lnTo>
                    <a:pt x="6461" y="28925"/>
                  </a:lnTo>
                  <a:lnTo>
                    <a:pt x="0" y="35801"/>
                  </a:lnTo>
                  <a:lnTo>
                    <a:pt x="415" y="36038"/>
                  </a:lnTo>
                  <a:lnTo>
                    <a:pt x="889" y="36275"/>
                  </a:lnTo>
                  <a:lnTo>
                    <a:pt x="1423" y="36749"/>
                  </a:lnTo>
                  <a:lnTo>
                    <a:pt x="2075" y="37342"/>
                  </a:lnTo>
                  <a:lnTo>
                    <a:pt x="2786" y="38113"/>
                  </a:lnTo>
                  <a:lnTo>
                    <a:pt x="3141" y="38587"/>
                  </a:lnTo>
                  <a:lnTo>
                    <a:pt x="3497" y="39120"/>
                  </a:lnTo>
                  <a:lnTo>
                    <a:pt x="3853" y="39713"/>
                  </a:lnTo>
                  <a:lnTo>
                    <a:pt x="4149" y="40365"/>
                  </a:lnTo>
                  <a:lnTo>
                    <a:pt x="4505" y="41076"/>
                  </a:lnTo>
                  <a:lnTo>
                    <a:pt x="4801" y="41906"/>
                  </a:lnTo>
                  <a:lnTo>
                    <a:pt x="5453" y="43743"/>
                  </a:lnTo>
                  <a:lnTo>
                    <a:pt x="6105" y="45759"/>
                  </a:lnTo>
                  <a:lnTo>
                    <a:pt x="6816" y="47833"/>
                  </a:lnTo>
                  <a:lnTo>
                    <a:pt x="7587" y="49908"/>
                  </a:lnTo>
                  <a:lnTo>
                    <a:pt x="8002" y="50915"/>
                  </a:lnTo>
                  <a:lnTo>
                    <a:pt x="8476" y="51804"/>
                  </a:lnTo>
                  <a:lnTo>
                    <a:pt x="9009" y="52693"/>
                  </a:lnTo>
                  <a:lnTo>
                    <a:pt x="9543" y="53523"/>
                  </a:lnTo>
                  <a:lnTo>
                    <a:pt x="10076" y="54234"/>
                  </a:lnTo>
                  <a:lnTo>
                    <a:pt x="10728" y="54886"/>
                  </a:lnTo>
                  <a:lnTo>
                    <a:pt x="11380" y="55420"/>
                  </a:lnTo>
                  <a:lnTo>
                    <a:pt x="12032" y="55894"/>
                  </a:lnTo>
                  <a:lnTo>
                    <a:pt x="12684" y="56309"/>
                  </a:lnTo>
                  <a:lnTo>
                    <a:pt x="13277" y="56605"/>
                  </a:lnTo>
                  <a:lnTo>
                    <a:pt x="13929" y="56902"/>
                  </a:lnTo>
                  <a:lnTo>
                    <a:pt x="14581" y="57080"/>
                  </a:lnTo>
                  <a:lnTo>
                    <a:pt x="15233" y="57257"/>
                  </a:lnTo>
                  <a:lnTo>
                    <a:pt x="15826" y="57317"/>
                  </a:lnTo>
                  <a:lnTo>
                    <a:pt x="16478" y="57257"/>
                  </a:lnTo>
                  <a:lnTo>
                    <a:pt x="17070" y="57198"/>
                  </a:lnTo>
                  <a:lnTo>
                    <a:pt x="17663" y="57020"/>
                  </a:lnTo>
                  <a:lnTo>
                    <a:pt x="18256" y="56842"/>
                  </a:lnTo>
                  <a:lnTo>
                    <a:pt x="18849" y="56487"/>
                  </a:lnTo>
                  <a:lnTo>
                    <a:pt x="19382" y="56131"/>
                  </a:lnTo>
                  <a:lnTo>
                    <a:pt x="19975" y="55716"/>
                  </a:lnTo>
                  <a:lnTo>
                    <a:pt x="20449" y="55183"/>
                  </a:lnTo>
                  <a:lnTo>
                    <a:pt x="21101" y="54353"/>
                  </a:lnTo>
                  <a:lnTo>
                    <a:pt x="21694" y="53464"/>
                  </a:lnTo>
                  <a:lnTo>
                    <a:pt x="22108" y="52456"/>
                  </a:lnTo>
                  <a:lnTo>
                    <a:pt x="22464" y="51449"/>
                  </a:lnTo>
                  <a:lnTo>
                    <a:pt x="22760" y="50382"/>
                  </a:lnTo>
                  <a:lnTo>
                    <a:pt x="22938" y="49256"/>
                  </a:lnTo>
                  <a:lnTo>
                    <a:pt x="22998" y="48129"/>
                  </a:lnTo>
                  <a:lnTo>
                    <a:pt x="23057" y="47003"/>
                  </a:lnTo>
                  <a:lnTo>
                    <a:pt x="23057" y="45818"/>
                  </a:lnTo>
                  <a:lnTo>
                    <a:pt x="22998" y="44692"/>
                  </a:lnTo>
                  <a:lnTo>
                    <a:pt x="22879" y="43506"/>
                  </a:lnTo>
                  <a:lnTo>
                    <a:pt x="22760" y="42380"/>
                  </a:lnTo>
                  <a:lnTo>
                    <a:pt x="22346" y="40187"/>
                  </a:lnTo>
                  <a:lnTo>
                    <a:pt x="21931" y="38113"/>
                  </a:lnTo>
                  <a:lnTo>
                    <a:pt x="21694" y="37046"/>
                  </a:lnTo>
                  <a:lnTo>
                    <a:pt x="21338" y="35860"/>
                  </a:lnTo>
                  <a:lnTo>
                    <a:pt x="20449" y="33074"/>
                  </a:lnTo>
                  <a:lnTo>
                    <a:pt x="19323" y="29933"/>
                  </a:lnTo>
                  <a:lnTo>
                    <a:pt x="18137" y="26673"/>
                  </a:lnTo>
                  <a:lnTo>
                    <a:pt x="15766" y="20568"/>
                  </a:lnTo>
                  <a:lnTo>
                    <a:pt x="14166" y="16419"/>
                  </a:lnTo>
                  <a:lnTo>
                    <a:pt x="13040" y="13574"/>
                  </a:lnTo>
                  <a:lnTo>
                    <a:pt x="12447" y="12033"/>
                  </a:lnTo>
                  <a:lnTo>
                    <a:pt x="11914" y="10551"/>
                  </a:lnTo>
                  <a:lnTo>
                    <a:pt x="11499" y="9129"/>
                  </a:lnTo>
                  <a:lnTo>
                    <a:pt x="11380" y="8417"/>
                  </a:lnTo>
                  <a:lnTo>
                    <a:pt x="11262" y="7706"/>
                  </a:lnTo>
                  <a:lnTo>
                    <a:pt x="11202" y="7054"/>
                  </a:lnTo>
                  <a:lnTo>
                    <a:pt x="11202" y="6461"/>
                  </a:lnTo>
                  <a:lnTo>
                    <a:pt x="11321" y="5869"/>
                  </a:lnTo>
                  <a:lnTo>
                    <a:pt x="11440" y="5276"/>
                  </a:lnTo>
                  <a:lnTo>
                    <a:pt x="11677" y="4802"/>
                  </a:lnTo>
                  <a:lnTo>
                    <a:pt x="11914" y="4387"/>
                  </a:lnTo>
                  <a:lnTo>
                    <a:pt x="12151" y="3972"/>
                  </a:lnTo>
                  <a:lnTo>
                    <a:pt x="12447" y="3616"/>
                  </a:lnTo>
                  <a:lnTo>
                    <a:pt x="12744" y="3320"/>
                  </a:lnTo>
                  <a:lnTo>
                    <a:pt x="13099" y="3083"/>
                  </a:lnTo>
                  <a:lnTo>
                    <a:pt x="13396" y="2846"/>
                  </a:lnTo>
                  <a:lnTo>
                    <a:pt x="13751" y="2668"/>
                  </a:lnTo>
                  <a:lnTo>
                    <a:pt x="14462" y="2431"/>
                  </a:lnTo>
                  <a:lnTo>
                    <a:pt x="15114" y="2253"/>
                  </a:lnTo>
                  <a:lnTo>
                    <a:pt x="16418" y="2016"/>
                  </a:lnTo>
                  <a:lnTo>
                    <a:pt x="17545" y="1957"/>
                  </a:lnTo>
                  <a:lnTo>
                    <a:pt x="18552" y="1957"/>
                  </a:lnTo>
                  <a:lnTo>
                    <a:pt x="19501" y="2016"/>
                  </a:lnTo>
                  <a:lnTo>
                    <a:pt x="191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1548175" y="891375"/>
              <a:ext cx="576425" cy="1432925"/>
            </a:xfrm>
            <a:custGeom>
              <a:avLst/>
              <a:gdLst/>
              <a:ahLst/>
              <a:cxnLst/>
              <a:rect l="l" t="t" r="r" b="b"/>
              <a:pathLst>
                <a:path w="23057" h="57317" fill="none" extrusionOk="0">
                  <a:moveTo>
                    <a:pt x="19145" y="1"/>
                  </a:moveTo>
                  <a:lnTo>
                    <a:pt x="19145" y="1"/>
                  </a:lnTo>
                  <a:lnTo>
                    <a:pt x="17722" y="179"/>
                  </a:lnTo>
                  <a:lnTo>
                    <a:pt x="16241" y="356"/>
                  </a:lnTo>
                  <a:lnTo>
                    <a:pt x="14462" y="594"/>
                  </a:lnTo>
                  <a:lnTo>
                    <a:pt x="12566" y="1008"/>
                  </a:lnTo>
                  <a:lnTo>
                    <a:pt x="11617" y="1245"/>
                  </a:lnTo>
                  <a:lnTo>
                    <a:pt x="10728" y="1542"/>
                  </a:lnTo>
                  <a:lnTo>
                    <a:pt x="9839" y="1897"/>
                  </a:lnTo>
                  <a:lnTo>
                    <a:pt x="9069" y="2253"/>
                  </a:lnTo>
                  <a:lnTo>
                    <a:pt x="8357" y="2609"/>
                  </a:lnTo>
                  <a:lnTo>
                    <a:pt x="7824" y="3083"/>
                  </a:lnTo>
                  <a:lnTo>
                    <a:pt x="7824" y="3083"/>
                  </a:lnTo>
                  <a:lnTo>
                    <a:pt x="7350" y="3557"/>
                  </a:lnTo>
                  <a:lnTo>
                    <a:pt x="6994" y="4150"/>
                  </a:lnTo>
                  <a:lnTo>
                    <a:pt x="6698" y="4743"/>
                  </a:lnTo>
                  <a:lnTo>
                    <a:pt x="6461" y="5454"/>
                  </a:lnTo>
                  <a:lnTo>
                    <a:pt x="6342" y="6165"/>
                  </a:lnTo>
                  <a:lnTo>
                    <a:pt x="6283" y="6995"/>
                  </a:lnTo>
                  <a:lnTo>
                    <a:pt x="6283" y="7825"/>
                  </a:lnTo>
                  <a:lnTo>
                    <a:pt x="6342" y="8714"/>
                  </a:lnTo>
                  <a:lnTo>
                    <a:pt x="6461" y="9662"/>
                  </a:lnTo>
                  <a:lnTo>
                    <a:pt x="6579" y="10670"/>
                  </a:lnTo>
                  <a:lnTo>
                    <a:pt x="6816" y="11677"/>
                  </a:lnTo>
                  <a:lnTo>
                    <a:pt x="7113" y="12685"/>
                  </a:lnTo>
                  <a:lnTo>
                    <a:pt x="7765" y="14878"/>
                  </a:lnTo>
                  <a:lnTo>
                    <a:pt x="8535" y="17130"/>
                  </a:lnTo>
                  <a:lnTo>
                    <a:pt x="8535" y="17130"/>
                  </a:lnTo>
                  <a:lnTo>
                    <a:pt x="9424" y="19383"/>
                  </a:lnTo>
                  <a:lnTo>
                    <a:pt x="10313" y="21516"/>
                  </a:lnTo>
                  <a:lnTo>
                    <a:pt x="12032" y="25725"/>
                  </a:lnTo>
                  <a:lnTo>
                    <a:pt x="12862" y="27799"/>
                  </a:lnTo>
                  <a:lnTo>
                    <a:pt x="13633" y="29992"/>
                  </a:lnTo>
                  <a:lnTo>
                    <a:pt x="14344" y="32245"/>
                  </a:lnTo>
                  <a:lnTo>
                    <a:pt x="14937" y="34675"/>
                  </a:lnTo>
                  <a:lnTo>
                    <a:pt x="14937" y="34675"/>
                  </a:lnTo>
                  <a:lnTo>
                    <a:pt x="16003" y="39239"/>
                  </a:lnTo>
                  <a:lnTo>
                    <a:pt x="16418" y="41135"/>
                  </a:lnTo>
                  <a:lnTo>
                    <a:pt x="16715" y="42854"/>
                  </a:lnTo>
                  <a:lnTo>
                    <a:pt x="16893" y="44336"/>
                  </a:lnTo>
                  <a:lnTo>
                    <a:pt x="17011" y="45581"/>
                  </a:lnTo>
                  <a:lnTo>
                    <a:pt x="16952" y="46588"/>
                  </a:lnTo>
                  <a:lnTo>
                    <a:pt x="16893" y="47063"/>
                  </a:lnTo>
                  <a:lnTo>
                    <a:pt x="16833" y="47418"/>
                  </a:lnTo>
                  <a:lnTo>
                    <a:pt x="16833" y="47418"/>
                  </a:lnTo>
                  <a:lnTo>
                    <a:pt x="16596" y="48070"/>
                  </a:lnTo>
                  <a:lnTo>
                    <a:pt x="16359" y="48485"/>
                  </a:lnTo>
                  <a:lnTo>
                    <a:pt x="16063" y="48722"/>
                  </a:lnTo>
                  <a:lnTo>
                    <a:pt x="15944" y="48781"/>
                  </a:lnTo>
                  <a:lnTo>
                    <a:pt x="15826" y="48841"/>
                  </a:lnTo>
                  <a:lnTo>
                    <a:pt x="15707" y="48781"/>
                  </a:lnTo>
                  <a:lnTo>
                    <a:pt x="15529" y="48722"/>
                  </a:lnTo>
                  <a:lnTo>
                    <a:pt x="15292" y="48485"/>
                  </a:lnTo>
                  <a:lnTo>
                    <a:pt x="15055" y="48070"/>
                  </a:lnTo>
                  <a:lnTo>
                    <a:pt x="14818" y="47596"/>
                  </a:lnTo>
                  <a:lnTo>
                    <a:pt x="14818" y="47596"/>
                  </a:lnTo>
                  <a:lnTo>
                    <a:pt x="14640" y="46826"/>
                  </a:lnTo>
                  <a:lnTo>
                    <a:pt x="14462" y="45818"/>
                  </a:lnTo>
                  <a:lnTo>
                    <a:pt x="14166" y="43210"/>
                  </a:lnTo>
                  <a:lnTo>
                    <a:pt x="13929" y="41728"/>
                  </a:lnTo>
                  <a:lnTo>
                    <a:pt x="13633" y="40246"/>
                  </a:lnTo>
                  <a:lnTo>
                    <a:pt x="13277" y="38705"/>
                  </a:lnTo>
                  <a:lnTo>
                    <a:pt x="13040" y="37994"/>
                  </a:lnTo>
                  <a:lnTo>
                    <a:pt x="12803" y="37283"/>
                  </a:lnTo>
                  <a:lnTo>
                    <a:pt x="12803" y="37283"/>
                  </a:lnTo>
                  <a:lnTo>
                    <a:pt x="12269" y="36038"/>
                  </a:lnTo>
                  <a:lnTo>
                    <a:pt x="11677" y="34853"/>
                  </a:lnTo>
                  <a:lnTo>
                    <a:pt x="11143" y="33904"/>
                  </a:lnTo>
                  <a:lnTo>
                    <a:pt x="10610" y="33015"/>
                  </a:lnTo>
                  <a:lnTo>
                    <a:pt x="10076" y="32245"/>
                  </a:lnTo>
                  <a:lnTo>
                    <a:pt x="9543" y="31593"/>
                  </a:lnTo>
                  <a:lnTo>
                    <a:pt x="9009" y="31000"/>
                  </a:lnTo>
                  <a:lnTo>
                    <a:pt x="8476" y="30526"/>
                  </a:lnTo>
                  <a:lnTo>
                    <a:pt x="8476" y="30526"/>
                  </a:lnTo>
                  <a:lnTo>
                    <a:pt x="7587" y="29755"/>
                  </a:lnTo>
                  <a:lnTo>
                    <a:pt x="6994" y="29281"/>
                  </a:lnTo>
                  <a:lnTo>
                    <a:pt x="6461" y="28925"/>
                  </a:lnTo>
                  <a:lnTo>
                    <a:pt x="0" y="35801"/>
                  </a:lnTo>
                  <a:lnTo>
                    <a:pt x="0" y="35801"/>
                  </a:lnTo>
                  <a:lnTo>
                    <a:pt x="415" y="36038"/>
                  </a:lnTo>
                  <a:lnTo>
                    <a:pt x="889" y="36275"/>
                  </a:lnTo>
                  <a:lnTo>
                    <a:pt x="1423" y="36749"/>
                  </a:lnTo>
                  <a:lnTo>
                    <a:pt x="2075" y="37342"/>
                  </a:lnTo>
                  <a:lnTo>
                    <a:pt x="2786" y="38113"/>
                  </a:lnTo>
                  <a:lnTo>
                    <a:pt x="3141" y="38587"/>
                  </a:lnTo>
                  <a:lnTo>
                    <a:pt x="3497" y="39120"/>
                  </a:lnTo>
                  <a:lnTo>
                    <a:pt x="3853" y="39713"/>
                  </a:lnTo>
                  <a:lnTo>
                    <a:pt x="4149" y="40365"/>
                  </a:lnTo>
                  <a:lnTo>
                    <a:pt x="4149" y="40365"/>
                  </a:lnTo>
                  <a:lnTo>
                    <a:pt x="4505" y="41076"/>
                  </a:lnTo>
                  <a:lnTo>
                    <a:pt x="4801" y="41906"/>
                  </a:lnTo>
                  <a:lnTo>
                    <a:pt x="5453" y="43743"/>
                  </a:lnTo>
                  <a:lnTo>
                    <a:pt x="6105" y="45759"/>
                  </a:lnTo>
                  <a:lnTo>
                    <a:pt x="6816" y="47833"/>
                  </a:lnTo>
                  <a:lnTo>
                    <a:pt x="7587" y="49908"/>
                  </a:lnTo>
                  <a:lnTo>
                    <a:pt x="8002" y="50915"/>
                  </a:lnTo>
                  <a:lnTo>
                    <a:pt x="8476" y="51804"/>
                  </a:lnTo>
                  <a:lnTo>
                    <a:pt x="9009" y="52693"/>
                  </a:lnTo>
                  <a:lnTo>
                    <a:pt x="9543" y="53523"/>
                  </a:lnTo>
                  <a:lnTo>
                    <a:pt x="10076" y="54234"/>
                  </a:lnTo>
                  <a:lnTo>
                    <a:pt x="10728" y="54886"/>
                  </a:lnTo>
                  <a:lnTo>
                    <a:pt x="10728" y="54886"/>
                  </a:lnTo>
                  <a:lnTo>
                    <a:pt x="11380" y="55420"/>
                  </a:lnTo>
                  <a:lnTo>
                    <a:pt x="12032" y="55894"/>
                  </a:lnTo>
                  <a:lnTo>
                    <a:pt x="12684" y="56309"/>
                  </a:lnTo>
                  <a:lnTo>
                    <a:pt x="13277" y="56605"/>
                  </a:lnTo>
                  <a:lnTo>
                    <a:pt x="13929" y="56902"/>
                  </a:lnTo>
                  <a:lnTo>
                    <a:pt x="14581" y="57080"/>
                  </a:lnTo>
                  <a:lnTo>
                    <a:pt x="15233" y="57257"/>
                  </a:lnTo>
                  <a:lnTo>
                    <a:pt x="15826" y="57317"/>
                  </a:lnTo>
                  <a:lnTo>
                    <a:pt x="16478" y="57257"/>
                  </a:lnTo>
                  <a:lnTo>
                    <a:pt x="17070" y="57198"/>
                  </a:lnTo>
                  <a:lnTo>
                    <a:pt x="17663" y="57020"/>
                  </a:lnTo>
                  <a:lnTo>
                    <a:pt x="18256" y="56842"/>
                  </a:lnTo>
                  <a:lnTo>
                    <a:pt x="18849" y="56487"/>
                  </a:lnTo>
                  <a:lnTo>
                    <a:pt x="19382" y="56131"/>
                  </a:lnTo>
                  <a:lnTo>
                    <a:pt x="19975" y="55716"/>
                  </a:lnTo>
                  <a:lnTo>
                    <a:pt x="20449" y="55183"/>
                  </a:lnTo>
                  <a:lnTo>
                    <a:pt x="20449" y="55183"/>
                  </a:lnTo>
                  <a:lnTo>
                    <a:pt x="21101" y="54353"/>
                  </a:lnTo>
                  <a:lnTo>
                    <a:pt x="21694" y="53464"/>
                  </a:lnTo>
                  <a:lnTo>
                    <a:pt x="22108" y="52456"/>
                  </a:lnTo>
                  <a:lnTo>
                    <a:pt x="22464" y="51449"/>
                  </a:lnTo>
                  <a:lnTo>
                    <a:pt x="22760" y="50382"/>
                  </a:lnTo>
                  <a:lnTo>
                    <a:pt x="22938" y="49256"/>
                  </a:lnTo>
                  <a:lnTo>
                    <a:pt x="22998" y="48129"/>
                  </a:lnTo>
                  <a:lnTo>
                    <a:pt x="23057" y="47003"/>
                  </a:lnTo>
                  <a:lnTo>
                    <a:pt x="23057" y="45818"/>
                  </a:lnTo>
                  <a:lnTo>
                    <a:pt x="22998" y="44692"/>
                  </a:lnTo>
                  <a:lnTo>
                    <a:pt x="22879" y="43506"/>
                  </a:lnTo>
                  <a:lnTo>
                    <a:pt x="22760" y="42380"/>
                  </a:lnTo>
                  <a:lnTo>
                    <a:pt x="22346" y="40187"/>
                  </a:lnTo>
                  <a:lnTo>
                    <a:pt x="21931" y="38113"/>
                  </a:lnTo>
                  <a:lnTo>
                    <a:pt x="21931" y="38113"/>
                  </a:lnTo>
                  <a:lnTo>
                    <a:pt x="21694" y="37046"/>
                  </a:lnTo>
                  <a:lnTo>
                    <a:pt x="21338" y="35860"/>
                  </a:lnTo>
                  <a:lnTo>
                    <a:pt x="20449" y="33074"/>
                  </a:lnTo>
                  <a:lnTo>
                    <a:pt x="19323" y="29933"/>
                  </a:lnTo>
                  <a:lnTo>
                    <a:pt x="18137" y="26673"/>
                  </a:lnTo>
                  <a:lnTo>
                    <a:pt x="15766" y="20568"/>
                  </a:lnTo>
                  <a:lnTo>
                    <a:pt x="14166" y="16419"/>
                  </a:lnTo>
                  <a:lnTo>
                    <a:pt x="14166" y="16419"/>
                  </a:lnTo>
                  <a:lnTo>
                    <a:pt x="13040" y="13574"/>
                  </a:lnTo>
                  <a:lnTo>
                    <a:pt x="12447" y="12033"/>
                  </a:lnTo>
                  <a:lnTo>
                    <a:pt x="11914" y="10551"/>
                  </a:lnTo>
                  <a:lnTo>
                    <a:pt x="11499" y="9129"/>
                  </a:lnTo>
                  <a:lnTo>
                    <a:pt x="11380" y="8417"/>
                  </a:lnTo>
                  <a:lnTo>
                    <a:pt x="11262" y="7706"/>
                  </a:lnTo>
                  <a:lnTo>
                    <a:pt x="11202" y="7054"/>
                  </a:lnTo>
                  <a:lnTo>
                    <a:pt x="11202" y="6461"/>
                  </a:lnTo>
                  <a:lnTo>
                    <a:pt x="11321" y="5869"/>
                  </a:lnTo>
                  <a:lnTo>
                    <a:pt x="11440" y="5276"/>
                  </a:lnTo>
                  <a:lnTo>
                    <a:pt x="11440" y="5276"/>
                  </a:lnTo>
                  <a:lnTo>
                    <a:pt x="11677" y="4802"/>
                  </a:lnTo>
                  <a:lnTo>
                    <a:pt x="11914" y="4387"/>
                  </a:lnTo>
                  <a:lnTo>
                    <a:pt x="12151" y="3972"/>
                  </a:lnTo>
                  <a:lnTo>
                    <a:pt x="12447" y="3616"/>
                  </a:lnTo>
                  <a:lnTo>
                    <a:pt x="12744" y="3320"/>
                  </a:lnTo>
                  <a:lnTo>
                    <a:pt x="13099" y="3083"/>
                  </a:lnTo>
                  <a:lnTo>
                    <a:pt x="13396" y="2846"/>
                  </a:lnTo>
                  <a:lnTo>
                    <a:pt x="13751" y="2668"/>
                  </a:lnTo>
                  <a:lnTo>
                    <a:pt x="14462" y="2431"/>
                  </a:lnTo>
                  <a:lnTo>
                    <a:pt x="15114" y="2253"/>
                  </a:lnTo>
                  <a:lnTo>
                    <a:pt x="16418" y="2016"/>
                  </a:lnTo>
                  <a:lnTo>
                    <a:pt x="16418" y="2016"/>
                  </a:lnTo>
                  <a:lnTo>
                    <a:pt x="17545" y="1957"/>
                  </a:lnTo>
                  <a:lnTo>
                    <a:pt x="18552" y="1957"/>
                  </a:lnTo>
                  <a:lnTo>
                    <a:pt x="19501" y="2016"/>
                  </a:lnTo>
                  <a:lnTo>
                    <a:pt x="19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1800075" y="1473725"/>
              <a:ext cx="81525" cy="37075"/>
            </a:xfrm>
            <a:custGeom>
              <a:avLst/>
              <a:gdLst/>
              <a:ahLst/>
              <a:cxnLst/>
              <a:rect l="l" t="t" r="r" b="b"/>
              <a:pathLst>
                <a:path w="3261" h="1483" extrusionOk="0">
                  <a:moveTo>
                    <a:pt x="2964" y="1"/>
                  </a:moveTo>
                  <a:lnTo>
                    <a:pt x="2786" y="60"/>
                  </a:lnTo>
                  <a:lnTo>
                    <a:pt x="2549" y="178"/>
                  </a:lnTo>
                  <a:lnTo>
                    <a:pt x="2253" y="356"/>
                  </a:lnTo>
                  <a:lnTo>
                    <a:pt x="1660" y="653"/>
                  </a:lnTo>
                  <a:lnTo>
                    <a:pt x="889" y="890"/>
                  </a:lnTo>
                  <a:lnTo>
                    <a:pt x="474" y="949"/>
                  </a:lnTo>
                  <a:lnTo>
                    <a:pt x="119" y="1067"/>
                  </a:lnTo>
                  <a:lnTo>
                    <a:pt x="0" y="1127"/>
                  </a:lnTo>
                  <a:lnTo>
                    <a:pt x="0" y="1245"/>
                  </a:lnTo>
                  <a:lnTo>
                    <a:pt x="0" y="1364"/>
                  </a:lnTo>
                  <a:lnTo>
                    <a:pt x="119" y="1423"/>
                  </a:lnTo>
                  <a:lnTo>
                    <a:pt x="474" y="1482"/>
                  </a:lnTo>
                  <a:lnTo>
                    <a:pt x="771" y="1482"/>
                  </a:lnTo>
                  <a:lnTo>
                    <a:pt x="1541" y="1364"/>
                  </a:lnTo>
                  <a:lnTo>
                    <a:pt x="2193" y="1127"/>
                  </a:lnTo>
                  <a:lnTo>
                    <a:pt x="2490" y="1008"/>
                  </a:lnTo>
                  <a:lnTo>
                    <a:pt x="2845" y="830"/>
                  </a:lnTo>
                  <a:lnTo>
                    <a:pt x="3082" y="593"/>
                  </a:lnTo>
                  <a:lnTo>
                    <a:pt x="3201" y="475"/>
                  </a:lnTo>
                  <a:lnTo>
                    <a:pt x="3260" y="297"/>
                  </a:lnTo>
                  <a:lnTo>
                    <a:pt x="3201" y="119"/>
                  </a:lnTo>
                  <a:lnTo>
                    <a:pt x="3082" y="60"/>
                  </a:lnTo>
                  <a:lnTo>
                    <a:pt x="2964"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1800075" y="1473725"/>
              <a:ext cx="81525" cy="37075"/>
            </a:xfrm>
            <a:custGeom>
              <a:avLst/>
              <a:gdLst/>
              <a:ahLst/>
              <a:cxnLst/>
              <a:rect l="l" t="t" r="r" b="b"/>
              <a:pathLst>
                <a:path w="3261" h="1483" fill="none" extrusionOk="0">
                  <a:moveTo>
                    <a:pt x="119" y="1423"/>
                  </a:moveTo>
                  <a:lnTo>
                    <a:pt x="119" y="1423"/>
                  </a:lnTo>
                  <a:lnTo>
                    <a:pt x="474" y="1482"/>
                  </a:lnTo>
                  <a:lnTo>
                    <a:pt x="771" y="1482"/>
                  </a:lnTo>
                  <a:lnTo>
                    <a:pt x="771" y="1482"/>
                  </a:lnTo>
                  <a:lnTo>
                    <a:pt x="1541" y="1364"/>
                  </a:lnTo>
                  <a:lnTo>
                    <a:pt x="1541" y="1364"/>
                  </a:lnTo>
                  <a:lnTo>
                    <a:pt x="2193" y="1127"/>
                  </a:lnTo>
                  <a:lnTo>
                    <a:pt x="2193" y="1127"/>
                  </a:lnTo>
                  <a:lnTo>
                    <a:pt x="2490" y="1008"/>
                  </a:lnTo>
                  <a:lnTo>
                    <a:pt x="2845" y="830"/>
                  </a:lnTo>
                  <a:lnTo>
                    <a:pt x="2845" y="830"/>
                  </a:lnTo>
                  <a:lnTo>
                    <a:pt x="3082" y="593"/>
                  </a:lnTo>
                  <a:lnTo>
                    <a:pt x="3201" y="475"/>
                  </a:lnTo>
                  <a:lnTo>
                    <a:pt x="3260" y="297"/>
                  </a:lnTo>
                  <a:lnTo>
                    <a:pt x="3260" y="297"/>
                  </a:lnTo>
                  <a:lnTo>
                    <a:pt x="3201" y="119"/>
                  </a:lnTo>
                  <a:lnTo>
                    <a:pt x="3082" y="60"/>
                  </a:lnTo>
                  <a:lnTo>
                    <a:pt x="2964" y="1"/>
                  </a:lnTo>
                  <a:lnTo>
                    <a:pt x="2786" y="60"/>
                  </a:lnTo>
                  <a:lnTo>
                    <a:pt x="2786" y="60"/>
                  </a:lnTo>
                  <a:lnTo>
                    <a:pt x="2549" y="178"/>
                  </a:lnTo>
                  <a:lnTo>
                    <a:pt x="2253" y="356"/>
                  </a:lnTo>
                  <a:lnTo>
                    <a:pt x="2253" y="356"/>
                  </a:lnTo>
                  <a:lnTo>
                    <a:pt x="1660" y="653"/>
                  </a:lnTo>
                  <a:lnTo>
                    <a:pt x="1660" y="653"/>
                  </a:lnTo>
                  <a:lnTo>
                    <a:pt x="889" y="890"/>
                  </a:lnTo>
                  <a:lnTo>
                    <a:pt x="889" y="890"/>
                  </a:lnTo>
                  <a:lnTo>
                    <a:pt x="474" y="949"/>
                  </a:lnTo>
                  <a:lnTo>
                    <a:pt x="119" y="1067"/>
                  </a:lnTo>
                  <a:lnTo>
                    <a:pt x="119" y="1067"/>
                  </a:lnTo>
                  <a:lnTo>
                    <a:pt x="0" y="1127"/>
                  </a:lnTo>
                  <a:lnTo>
                    <a:pt x="0" y="1245"/>
                  </a:lnTo>
                  <a:lnTo>
                    <a:pt x="0" y="1364"/>
                  </a:lnTo>
                  <a:lnTo>
                    <a:pt x="119" y="1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1800075" y="1473725"/>
              <a:ext cx="81525" cy="37075"/>
            </a:xfrm>
            <a:custGeom>
              <a:avLst/>
              <a:gdLst/>
              <a:ahLst/>
              <a:cxnLst/>
              <a:rect l="l" t="t" r="r" b="b"/>
              <a:pathLst>
                <a:path w="3261" h="1483" extrusionOk="0">
                  <a:moveTo>
                    <a:pt x="2964" y="1"/>
                  </a:moveTo>
                  <a:lnTo>
                    <a:pt x="2786" y="60"/>
                  </a:lnTo>
                  <a:lnTo>
                    <a:pt x="2549" y="178"/>
                  </a:lnTo>
                  <a:lnTo>
                    <a:pt x="2253" y="356"/>
                  </a:lnTo>
                  <a:lnTo>
                    <a:pt x="1660" y="653"/>
                  </a:lnTo>
                  <a:lnTo>
                    <a:pt x="889" y="890"/>
                  </a:lnTo>
                  <a:lnTo>
                    <a:pt x="474" y="949"/>
                  </a:lnTo>
                  <a:lnTo>
                    <a:pt x="119" y="1067"/>
                  </a:lnTo>
                  <a:lnTo>
                    <a:pt x="0" y="1127"/>
                  </a:lnTo>
                  <a:lnTo>
                    <a:pt x="0" y="1245"/>
                  </a:lnTo>
                  <a:lnTo>
                    <a:pt x="0" y="1364"/>
                  </a:lnTo>
                  <a:lnTo>
                    <a:pt x="119" y="1423"/>
                  </a:lnTo>
                  <a:lnTo>
                    <a:pt x="534" y="1482"/>
                  </a:lnTo>
                  <a:lnTo>
                    <a:pt x="771" y="1482"/>
                  </a:lnTo>
                  <a:lnTo>
                    <a:pt x="1541" y="1364"/>
                  </a:lnTo>
                  <a:lnTo>
                    <a:pt x="2193" y="1127"/>
                  </a:lnTo>
                  <a:lnTo>
                    <a:pt x="2490" y="1008"/>
                  </a:lnTo>
                  <a:lnTo>
                    <a:pt x="2845" y="830"/>
                  </a:lnTo>
                  <a:lnTo>
                    <a:pt x="3082" y="593"/>
                  </a:lnTo>
                  <a:lnTo>
                    <a:pt x="3201" y="475"/>
                  </a:lnTo>
                  <a:lnTo>
                    <a:pt x="3260" y="297"/>
                  </a:lnTo>
                  <a:lnTo>
                    <a:pt x="3201" y="178"/>
                  </a:lnTo>
                  <a:lnTo>
                    <a:pt x="3142" y="60"/>
                  </a:lnTo>
                  <a:lnTo>
                    <a:pt x="3082" y="60"/>
                  </a:lnTo>
                  <a:lnTo>
                    <a:pt x="2964" y="1"/>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1800075" y="1473725"/>
              <a:ext cx="81525" cy="37075"/>
            </a:xfrm>
            <a:custGeom>
              <a:avLst/>
              <a:gdLst/>
              <a:ahLst/>
              <a:cxnLst/>
              <a:rect l="l" t="t" r="r" b="b"/>
              <a:pathLst>
                <a:path w="3261" h="1483" fill="none" extrusionOk="0">
                  <a:moveTo>
                    <a:pt x="2964" y="1"/>
                  </a:moveTo>
                  <a:lnTo>
                    <a:pt x="2964" y="1"/>
                  </a:lnTo>
                  <a:lnTo>
                    <a:pt x="2786" y="60"/>
                  </a:lnTo>
                  <a:lnTo>
                    <a:pt x="2786" y="60"/>
                  </a:lnTo>
                  <a:lnTo>
                    <a:pt x="2549" y="178"/>
                  </a:lnTo>
                  <a:lnTo>
                    <a:pt x="2253" y="356"/>
                  </a:lnTo>
                  <a:lnTo>
                    <a:pt x="2253" y="356"/>
                  </a:lnTo>
                  <a:lnTo>
                    <a:pt x="1660" y="653"/>
                  </a:lnTo>
                  <a:lnTo>
                    <a:pt x="1660" y="653"/>
                  </a:lnTo>
                  <a:lnTo>
                    <a:pt x="889" y="890"/>
                  </a:lnTo>
                  <a:lnTo>
                    <a:pt x="889" y="890"/>
                  </a:lnTo>
                  <a:lnTo>
                    <a:pt x="474" y="949"/>
                  </a:lnTo>
                  <a:lnTo>
                    <a:pt x="119" y="1067"/>
                  </a:lnTo>
                  <a:lnTo>
                    <a:pt x="119" y="1067"/>
                  </a:lnTo>
                  <a:lnTo>
                    <a:pt x="0" y="1127"/>
                  </a:lnTo>
                  <a:lnTo>
                    <a:pt x="0" y="1245"/>
                  </a:lnTo>
                  <a:lnTo>
                    <a:pt x="0" y="1245"/>
                  </a:lnTo>
                  <a:lnTo>
                    <a:pt x="0" y="1364"/>
                  </a:lnTo>
                  <a:lnTo>
                    <a:pt x="119" y="1423"/>
                  </a:lnTo>
                  <a:lnTo>
                    <a:pt x="119" y="1423"/>
                  </a:lnTo>
                  <a:lnTo>
                    <a:pt x="534" y="1482"/>
                  </a:lnTo>
                  <a:lnTo>
                    <a:pt x="534" y="1482"/>
                  </a:lnTo>
                  <a:lnTo>
                    <a:pt x="771" y="1482"/>
                  </a:lnTo>
                  <a:lnTo>
                    <a:pt x="771" y="1482"/>
                  </a:lnTo>
                  <a:lnTo>
                    <a:pt x="1541" y="1364"/>
                  </a:lnTo>
                  <a:lnTo>
                    <a:pt x="1541" y="1364"/>
                  </a:lnTo>
                  <a:lnTo>
                    <a:pt x="2193" y="1127"/>
                  </a:lnTo>
                  <a:lnTo>
                    <a:pt x="2193" y="1127"/>
                  </a:lnTo>
                  <a:lnTo>
                    <a:pt x="2490" y="1008"/>
                  </a:lnTo>
                  <a:lnTo>
                    <a:pt x="2845" y="830"/>
                  </a:lnTo>
                  <a:lnTo>
                    <a:pt x="2845" y="830"/>
                  </a:lnTo>
                  <a:lnTo>
                    <a:pt x="3082" y="593"/>
                  </a:lnTo>
                  <a:lnTo>
                    <a:pt x="3201" y="475"/>
                  </a:lnTo>
                  <a:lnTo>
                    <a:pt x="3260" y="297"/>
                  </a:lnTo>
                  <a:lnTo>
                    <a:pt x="3260" y="297"/>
                  </a:lnTo>
                  <a:lnTo>
                    <a:pt x="3260" y="297"/>
                  </a:lnTo>
                  <a:lnTo>
                    <a:pt x="3260" y="297"/>
                  </a:lnTo>
                  <a:lnTo>
                    <a:pt x="3201" y="178"/>
                  </a:lnTo>
                  <a:lnTo>
                    <a:pt x="3142" y="60"/>
                  </a:lnTo>
                  <a:lnTo>
                    <a:pt x="3082" y="60"/>
                  </a:lnTo>
                  <a:lnTo>
                    <a:pt x="29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1777850" y="1472250"/>
              <a:ext cx="38550" cy="60775"/>
            </a:xfrm>
            <a:custGeom>
              <a:avLst/>
              <a:gdLst/>
              <a:ahLst/>
              <a:cxnLst/>
              <a:rect l="l" t="t" r="r" b="b"/>
              <a:pathLst>
                <a:path w="1542" h="2431" extrusionOk="0">
                  <a:moveTo>
                    <a:pt x="415" y="0"/>
                  </a:moveTo>
                  <a:lnTo>
                    <a:pt x="297" y="60"/>
                  </a:lnTo>
                  <a:lnTo>
                    <a:pt x="178" y="178"/>
                  </a:lnTo>
                  <a:lnTo>
                    <a:pt x="59" y="297"/>
                  </a:lnTo>
                  <a:lnTo>
                    <a:pt x="0" y="475"/>
                  </a:lnTo>
                  <a:lnTo>
                    <a:pt x="0" y="830"/>
                  </a:lnTo>
                  <a:lnTo>
                    <a:pt x="59" y="1186"/>
                  </a:lnTo>
                  <a:lnTo>
                    <a:pt x="119" y="1541"/>
                  </a:lnTo>
                  <a:lnTo>
                    <a:pt x="237" y="1838"/>
                  </a:lnTo>
                  <a:lnTo>
                    <a:pt x="474" y="2134"/>
                  </a:lnTo>
                  <a:lnTo>
                    <a:pt x="593" y="2253"/>
                  </a:lnTo>
                  <a:lnTo>
                    <a:pt x="711" y="2371"/>
                  </a:lnTo>
                  <a:lnTo>
                    <a:pt x="889" y="2430"/>
                  </a:lnTo>
                  <a:lnTo>
                    <a:pt x="1067" y="2430"/>
                  </a:lnTo>
                  <a:lnTo>
                    <a:pt x="1245" y="2371"/>
                  </a:lnTo>
                  <a:lnTo>
                    <a:pt x="1363" y="2312"/>
                  </a:lnTo>
                  <a:lnTo>
                    <a:pt x="1423" y="2193"/>
                  </a:lnTo>
                  <a:lnTo>
                    <a:pt x="1541" y="2016"/>
                  </a:lnTo>
                  <a:lnTo>
                    <a:pt x="1541" y="1601"/>
                  </a:lnTo>
                  <a:lnTo>
                    <a:pt x="1482" y="1186"/>
                  </a:lnTo>
                  <a:lnTo>
                    <a:pt x="1363" y="830"/>
                  </a:lnTo>
                  <a:lnTo>
                    <a:pt x="1186" y="534"/>
                  </a:lnTo>
                  <a:lnTo>
                    <a:pt x="1008" y="237"/>
                  </a:lnTo>
                  <a:lnTo>
                    <a:pt x="711" y="60"/>
                  </a:lnTo>
                  <a:lnTo>
                    <a:pt x="593"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1822300" y="1549300"/>
              <a:ext cx="83000" cy="32625"/>
            </a:xfrm>
            <a:custGeom>
              <a:avLst/>
              <a:gdLst/>
              <a:ahLst/>
              <a:cxnLst/>
              <a:rect l="l" t="t" r="r" b="b"/>
              <a:pathLst>
                <a:path w="3320" h="1305" extrusionOk="0">
                  <a:moveTo>
                    <a:pt x="3023" y="0"/>
                  </a:moveTo>
                  <a:lnTo>
                    <a:pt x="2905" y="60"/>
                  </a:lnTo>
                  <a:lnTo>
                    <a:pt x="2608" y="178"/>
                  </a:lnTo>
                  <a:lnTo>
                    <a:pt x="2312" y="356"/>
                  </a:lnTo>
                  <a:lnTo>
                    <a:pt x="1660" y="534"/>
                  </a:lnTo>
                  <a:lnTo>
                    <a:pt x="949" y="712"/>
                  </a:lnTo>
                  <a:lnTo>
                    <a:pt x="534" y="771"/>
                  </a:lnTo>
                  <a:lnTo>
                    <a:pt x="119" y="890"/>
                  </a:lnTo>
                  <a:lnTo>
                    <a:pt x="0" y="949"/>
                  </a:lnTo>
                  <a:lnTo>
                    <a:pt x="0" y="1067"/>
                  </a:lnTo>
                  <a:lnTo>
                    <a:pt x="0" y="1127"/>
                  </a:lnTo>
                  <a:lnTo>
                    <a:pt x="119" y="1245"/>
                  </a:lnTo>
                  <a:lnTo>
                    <a:pt x="415" y="1304"/>
                  </a:lnTo>
                  <a:lnTo>
                    <a:pt x="771" y="1304"/>
                  </a:lnTo>
                  <a:lnTo>
                    <a:pt x="1541" y="1245"/>
                  </a:lnTo>
                  <a:lnTo>
                    <a:pt x="2193" y="1067"/>
                  </a:lnTo>
                  <a:lnTo>
                    <a:pt x="2549" y="949"/>
                  </a:lnTo>
                  <a:lnTo>
                    <a:pt x="2845" y="830"/>
                  </a:lnTo>
                  <a:lnTo>
                    <a:pt x="3142" y="593"/>
                  </a:lnTo>
                  <a:lnTo>
                    <a:pt x="3260" y="475"/>
                  </a:lnTo>
                  <a:lnTo>
                    <a:pt x="3320" y="297"/>
                  </a:lnTo>
                  <a:lnTo>
                    <a:pt x="3260" y="178"/>
                  </a:lnTo>
                  <a:lnTo>
                    <a:pt x="3201" y="60"/>
                  </a:lnTo>
                  <a:lnTo>
                    <a:pt x="3023"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1822300" y="1549300"/>
              <a:ext cx="83000" cy="32625"/>
            </a:xfrm>
            <a:custGeom>
              <a:avLst/>
              <a:gdLst/>
              <a:ahLst/>
              <a:cxnLst/>
              <a:rect l="l" t="t" r="r" b="b"/>
              <a:pathLst>
                <a:path w="3320" h="1305" fill="none" extrusionOk="0">
                  <a:moveTo>
                    <a:pt x="119" y="1245"/>
                  </a:moveTo>
                  <a:lnTo>
                    <a:pt x="119" y="1245"/>
                  </a:lnTo>
                  <a:lnTo>
                    <a:pt x="415" y="1304"/>
                  </a:lnTo>
                  <a:lnTo>
                    <a:pt x="771" y="1304"/>
                  </a:lnTo>
                  <a:lnTo>
                    <a:pt x="771" y="1304"/>
                  </a:lnTo>
                  <a:lnTo>
                    <a:pt x="1541" y="1245"/>
                  </a:lnTo>
                  <a:lnTo>
                    <a:pt x="1541" y="1245"/>
                  </a:lnTo>
                  <a:lnTo>
                    <a:pt x="2193" y="1067"/>
                  </a:lnTo>
                  <a:lnTo>
                    <a:pt x="2193" y="1067"/>
                  </a:lnTo>
                  <a:lnTo>
                    <a:pt x="2549" y="949"/>
                  </a:lnTo>
                  <a:lnTo>
                    <a:pt x="2845" y="830"/>
                  </a:lnTo>
                  <a:lnTo>
                    <a:pt x="2845" y="830"/>
                  </a:lnTo>
                  <a:lnTo>
                    <a:pt x="3142" y="593"/>
                  </a:lnTo>
                  <a:lnTo>
                    <a:pt x="3260" y="475"/>
                  </a:lnTo>
                  <a:lnTo>
                    <a:pt x="3320" y="297"/>
                  </a:lnTo>
                  <a:lnTo>
                    <a:pt x="3320" y="297"/>
                  </a:lnTo>
                  <a:lnTo>
                    <a:pt x="3260" y="178"/>
                  </a:lnTo>
                  <a:lnTo>
                    <a:pt x="3201" y="60"/>
                  </a:lnTo>
                  <a:lnTo>
                    <a:pt x="3023" y="0"/>
                  </a:lnTo>
                  <a:lnTo>
                    <a:pt x="2905" y="60"/>
                  </a:lnTo>
                  <a:lnTo>
                    <a:pt x="2905" y="60"/>
                  </a:lnTo>
                  <a:lnTo>
                    <a:pt x="2608" y="178"/>
                  </a:lnTo>
                  <a:lnTo>
                    <a:pt x="2312" y="356"/>
                  </a:lnTo>
                  <a:lnTo>
                    <a:pt x="2312" y="356"/>
                  </a:lnTo>
                  <a:lnTo>
                    <a:pt x="1660" y="534"/>
                  </a:lnTo>
                  <a:lnTo>
                    <a:pt x="1660" y="534"/>
                  </a:lnTo>
                  <a:lnTo>
                    <a:pt x="949" y="712"/>
                  </a:lnTo>
                  <a:lnTo>
                    <a:pt x="949" y="712"/>
                  </a:lnTo>
                  <a:lnTo>
                    <a:pt x="534" y="771"/>
                  </a:lnTo>
                  <a:lnTo>
                    <a:pt x="119" y="890"/>
                  </a:lnTo>
                  <a:lnTo>
                    <a:pt x="119" y="890"/>
                  </a:lnTo>
                  <a:lnTo>
                    <a:pt x="0" y="949"/>
                  </a:lnTo>
                  <a:lnTo>
                    <a:pt x="0" y="1067"/>
                  </a:lnTo>
                  <a:lnTo>
                    <a:pt x="0" y="1127"/>
                  </a:lnTo>
                  <a:lnTo>
                    <a:pt x="119" y="12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1822300" y="1549300"/>
              <a:ext cx="83000" cy="32625"/>
            </a:xfrm>
            <a:custGeom>
              <a:avLst/>
              <a:gdLst/>
              <a:ahLst/>
              <a:cxnLst/>
              <a:rect l="l" t="t" r="r" b="b"/>
              <a:pathLst>
                <a:path w="3320" h="1305" extrusionOk="0">
                  <a:moveTo>
                    <a:pt x="3023" y="0"/>
                  </a:moveTo>
                  <a:lnTo>
                    <a:pt x="2905" y="60"/>
                  </a:lnTo>
                  <a:lnTo>
                    <a:pt x="2608" y="178"/>
                  </a:lnTo>
                  <a:lnTo>
                    <a:pt x="2312" y="356"/>
                  </a:lnTo>
                  <a:lnTo>
                    <a:pt x="1660" y="534"/>
                  </a:lnTo>
                  <a:lnTo>
                    <a:pt x="949" y="712"/>
                  </a:lnTo>
                  <a:lnTo>
                    <a:pt x="534" y="771"/>
                  </a:lnTo>
                  <a:lnTo>
                    <a:pt x="119" y="890"/>
                  </a:lnTo>
                  <a:lnTo>
                    <a:pt x="0" y="949"/>
                  </a:lnTo>
                  <a:lnTo>
                    <a:pt x="0" y="1067"/>
                  </a:lnTo>
                  <a:lnTo>
                    <a:pt x="0" y="1186"/>
                  </a:lnTo>
                  <a:lnTo>
                    <a:pt x="119" y="1245"/>
                  </a:lnTo>
                  <a:lnTo>
                    <a:pt x="415" y="1304"/>
                  </a:lnTo>
                  <a:lnTo>
                    <a:pt x="771" y="1304"/>
                  </a:lnTo>
                  <a:lnTo>
                    <a:pt x="1541" y="1245"/>
                  </a:lnTo>
                  <a:lnTo>
                    <a:pt x="2193" y="1067"/>
                  </a:lnTo>
                  <a:lnTo>
                    <a:pt x="2549" y="949"/>
                  </a:lnTo>
                  <a:lnTo>
                    <a:pt x="2845" y="830"/>
                  </a:lnTo>
                  <a:lnTo>
                    <a:pt x="3142" y="593"/>
                  </a:lnTo>
                  <a:lnTo>
                    <a:pt x="3260" y="475"/>
                  </a:lnTo>
                  <a:lnTo>
                    <a:pt x="3320" y="297"/>
                  </a:lnTo>
                  <a:lnTo>
                    <a:pt x="3260" y="178"/>
                  </a:lnTo>
                  <a:lnTo>
                    <a:pt x="3201" y="60"/>
                  </a:lnTo>
                  <a:lnTo>
                    <a:pt x="3142" y="60"/>
                  </a:lnTo>
                  <a:lnTo>
                    <a:pt x="3023" y="0"/>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1822300" y="1549300"/>
              <a:ext cx="83000" cy="32625"/>
            </a:xfrm>
            <a:custGeom>
              <a:avLst/>
              <a:gdLst/>
              <a:ahLst/>
              <a:cxnLst/>
              <a:rect l="l" t="t" r="r" b="b"/>
              <a:pathLst>
                <a:path w="3320" h="1305" fill="none" extrusionOk="0">
                  <a:moveTo>
                    <a:pt x="3023" y="0"/>
                  </a:moveTo>
                  <a:lnTo>
                    <a:pt x="3023" y="0"/>
                  </a:lnTo>
                  <a:lnTo>
                    <a:pt x="2905" y="60"/>
                  </a:lnTo>
                  <a:lnTo>
                    <a:pt x="2905" y="60"/>
                  </a:lnTo>
                  <a:lnTo>
                    <a:pt x="2608" y="178"/>
                  </a:lnTo>
                  <a:lnTo>
                    <a:pt x="2312" y="356"/>
                  </a:lnTo>
                  <a:lnTo>
                    <a:pt x="2312" y="356"/>
                  </a:lnTo>
                  <a:lnTo>
                    <a:pt x="1660" y="534"/>
                  </a:lnTo>
                  <a:lnTo>
                    <a:pt x="1660" y="534"/>
                  </a:lnTo>
                  <a:lnTo>
                    <a:pt x="949" y="712"/>
                  </a:lnTo>
                  <a:lnTo>
                    <a:pt x="949" y="712"/>
                  </a:lnTo>
                  <a:lnTo>
                    <a:pt x="534" y="771"/>
                  </a:lnTo>
                  <a:lnTo>
                    <a:pt x="119" y="890"/>
                  </a:lnTo>
                  <a:lnTo>
                    <a:pt x="119" y="890"/>
                  </a:lnTo>
                  <a:lnTo>
                    <a:pt x="0" y="949"/>
                  </a:lnTo>
                  <a:lnTo>
                    <a:pt x="0" y="1067"/>
                  </a:lnTo>
                  <a:lnTo>
                    <a:pt x="0" y="1067"/>
                  </a:lnTo>
                  <a:lnTo>
                    <a:pt x="0" y="1186"/>
                  </a:lnTo>
                  <a:lnTo>
                    <a:pt x="119" y="1245"/>
                  </a:lnTo>
                  <a:lnTo>
                    <a:pt x="119" y="1245"/>
                  </a:lnTo>
                  <a:lnTo>
                    <a:pt x="415" y="1304"/>
                  </a:lnTo>
                  <a:lnTo>
                    <a:pt x="712" y="1304"/>
                  </a:lnTo>
                  <a:lnTo>
                    <a:pt x="712" y="1304"/>
                  </a:lnTo>
                  <a:lnTo>
                    <a:pt x="771" y="1304"/>
                  </a:lnTo>
                  <a:lnTo>
                    <a:pt x="771" y="1304"/>
                  </a:lnTo>
                  <a:lnTo>
                    <a:pt x="1541" y="1245"/>
                  </a:lnTo>
                  <a:lnTo>
                    <a:pt x="1541" y="1245"/>
                  </a:lnTo>
                  <a:lnTo>
                    <a:pt x="2193" y="1067"/>
                  </a:lnTo>
                  <a:lnTo>
                    <a:pt x="2193" y="1067"/>
                  </a:lnTo>
                  <a:lnTo>
                    <a:pt x="2549" y="949"/>
                  </a:lnTo>
                  <a:lnTo>
                    <a:pt x="2845" y="830"/>
                  </a:lnTo>
                  <a:lnTo>
                    <a:pt x="2845" y="830"/>
                  </a:lnTo>
                  <a:lnTo>
                    <a:pt x="3142" y="593"/>
                  </a:lnTo>
                  <a:lnTo>
                    <a:pt x="3260" y="475"/>
                  </a:lnTo>
                  <a:lnTo>
                    <a:pt x="3320" y="297"/>
                  </a:lnTo>
                  <a:lnTo>
                    <a:pt x="3320" y="297"/>
                  </a:lnTo>
                  <a:lnTo>
                    <a:pt x="3320" y="297"/>
                  </a:lnTo>
                  <a:lnTo>
                    <a:pt x="3320" y="297"/>
                  </a:lnTo>
                  <a:lnTo>
                    <a:pt x="3260" y="178"/>
                  </a:lnTo>
                  <a:lnTo>
                    <a:pt x="3201" y="60"/>
                  </a:lnTo>
                  <a:lnTo>
                    <a:pt x="3142" y="60"/>
                  </a:lnTo>
                  <a:lnTo>
                    <a:pt x="30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1801550" y="1541900"/>
              <a:ext cx="37075" cy="62250"/>
            </a:xfrm>
            <a:custGeom>
              <a:avLst/>
              <a:gdLst/>
              <a:ahLst/>
              <a:cxnLst/>
              <a:rect l="l" t="t" r="r" b="b"/>
              <a:pathLst>
                <a:path w="1483" h="2490" extrusionOk="0">
                  <a:moveTo>
                    <a:pt x="475" y="0"/>
                  </a:moveTo>
                  <a:lnTo>
                    <a:pt x="297" y="59"/>
                  </a:lnTo>
                  <a:lnTo>
                    <a:pt x="178" y="178"/>
                  </a:lnTo>
                  <a:lnTo>
                    <a:pt x="60" y="296"/>
                  </a:lnTo>
                  <a:lnTo>
                    <a:pt x="1" y="474"/>
                  </a:lnTo>
                  <a:lnTo>
                    <a:pt x="1" y="830"/>
                  </a:lnTo>
                  <a:lnTo>
                    <a:pt x="1" y="1186"/>
                  </a:lnTo>
                  <a:lnTo>
                    <a:pt x="60" y="1541"/>
                  </a:lnTo>
                  <a:lnTo>
                    <a:pt x="178" y="1838"/>
                  </a:lnTo>
                  <a:lnTo>
                    <a:pt x="356" y="2134"/>
                  </a:lnTo>
                  <a:lnTo>
                    <a:pt x="475" y="2312"/>
                  </a:lnTo>
                  <a:lnTo>
                    <a:pt x="593" y="2371"/>
                  </a:lnTo>
                  <a:lnTo>
                    <a:pt x="771" y="2490"/>
                  </a:lnTo>
                  <a:lnTo>
                    <a:pt x="949" y="2490"/>
                  </a:lnTo>
                  <a:lnTo>
                    <a:pt x="1127" y="2430"/>
                  </a:lnTo>
                  <a:lnTo>
                    <a:pt x="1245" y="2371"/>
                  </a:lnTo>
                  <a:lnTo>
                    <a:pt x="1305" y="2252"/>
                  </a:lnTo>
                  <a:lnTo>
                    <a:pt x="1423" y="2075"/>
                  </a:lnTo>
                  <a:lnTo>
                    <a:pt x="1482" y="1719"/>
                  </a:lnTo>
                  <a:lnTo>
                    <a:pt x="1482" y="1245"/>
                  </a:lnTo>
                  <a:lnTo>
                    <a:pt x="1364" y="889"/>
                  </a:lnTo>
                  <a:lnTo>
                    <a:pt x="1186" y="593"/>
                  </a:lnTo>
                  <a:lnTo>
                    <a:pt x="1008" y="296"/>
                  </a:lnTo>
                  <a:lnTo>
                    <a:pt x="771" y="59"/>
                  </a:lnTo>
                  <a:lnTo>
                    <a:pt x="593"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1844525" y="1623400"/>
              <a:ext cx="83000" cy="31125"/>
            </a:xfrm>
            <a:custGeom>
              <a:avLst/>
              <a:gdLst/>
              <a:ahLst/>
              <a:cxnLst/>
              <a:rect l="l" t="t" r="r" b="b"/>
              <a:pathLst>
                <a:path w="3320" h="1245" extrusionOk="0">
                  <a:moveTo>
                    <a:pt x="2905" y="0"/>
                  </a:moveTo>
                  <a:lnTo>
                    <a:pt x="2608" y="119"/>
                  </a:lnTo>
                  <a:lnTo>
                    <a:pt x="2312" y="296"/>
                  </a:lnTo>
                  <a:lnTo>
                    <a:pt x="1719" y="534"/>
                  </a:lnTo>
                  <a:lnTo>
                    <a:pt x="949" y="711"/>
                  </a:lnTo>
                  <a:lnTo>
                    <a:pt x="534" y="771"/>
                  </a:lnTo>
                  <a:lnTo>
                    <a:pt x="119" y="830"/>
                  </a:lnTo>
                  <a:lnTo>
                    <a:pt x="0" y="889"/>
                  </a:lnTo>
                  <a:lnTo>
                    <a:pt x="0" y="1008"/>
                  </a:lnTo>
                  <a:lnTo>
                    <a:pt x="0" y="1126"/>
                  </a:lnTo>
                  <a:lnTo>
                    <a:pt x="119" y="1185"/>
                  </a:lnTo>
                  <a:lnTo>
                    <a:pt x="415" y="1245"/>
                  </a:lnTo>
                  <a:lnTo>
                    <a:pt x="771" y="1245"/>
                  </a:lnTo>
                  <a:lnTo>
                    <a:pt x="1542" y="1185"/>
                  </a:lnTo>
                  <a:lnTo>
                    <a:pt x="2193" y="1067"/>
                  </a:lnTo>
                  <a:lnTo>
                    <a:pt x="2549" y="948"/>
                  </a:lnTo>
                  <a:lnTo>
                    <a:pt x="2845" y="771"/>
                  </a:lnTo>
                  <a:lnTo>
                    <a:pt x="3142" y="593"/>
                  </a:lnTo>
                  <a:lnTo>
                    <a:pt x="3260" y="415"/>
                  </a:lnTo>
                  <a:lnTo>
                    <a:pt x="3320" y="237"/>
                  </a:lnTo>
                  <a:lnTo>
                    <a:pt x="3260" y="119"/>
                  </a:lnTo>
                  <a:lnTo>
                    <a:pt x="3201"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1844525" y="1623400"/>
              <a:ext cx="83000" cy="31125"/>
            </a:xfrm>
            <a:custGeom>
              <a:avLst/>
              <a:gdLst/>
              <a:ahLst/>
              <a:cxnLst/>
              <a:rect l="l" t="t" r="r" b="b"/>
              <a:pathLst>
                <a:path w="3320" h="1245" fill="none" extrusionOk="0">
                  <a:moveTo>
                    <a:pt x="119" y="1185"/>
                  </a:moveTo>
                  <a:lnTo>
                    <a:pt x="119" y="1185"/>
                  </a:lnTo>
                  <a:lnTo>
                    <a:pt x="415" y="1245"/>
                  </a:lnTo>
                  <a:lnTo>
                    <a:pt x="771" y="1245"/>
                  </a:lnTo>
                  <a:lnTo>
                    <a:pt x="771" y="1245"/>
                  </a:lnTo>
                  <a:lnTo>
                    <a:pt x="1542" y="1185"/>
                  </a:lnTo>
                  <a:lnTo>
                    <a:pt x="1542" y="1185"/>
                  </a:lnTo>
                  <a:lnTo>
                    <a:pt x="2193" y="1067"/>
                  </a:lnTo>
                  <a:lnTo>
                    <a:pt x="2193" y="1067"/>
                  </a:lnTo>
                  <a:lnTo>
                    <a:pt x="2549" y="948"/>
                  </a:lnTo>
                  <a:lnTo>
                    <a:pt x="2845" y="771"/>
                  </a:lnTo>
                  <a:lnTo>
                    <a:pt x="2845" y="771"/>
                  </a:lnTo>
                  <a:lnTo>
                    <a:pt x="3142" y="593"/>
                  </a:lnTo>
                  <a:lnTo>
                    <a:pt x="3260" y="415"/>
                  </a:lnTo>
                  <a:lnTo>
                    <a:pt x="3320" y="237"/>
                  </a:lnTo>
                  <a:lnTo>
                    <a:pt x="3320" y="237"/>
                  </a:lnTo>
                  <a:lnTo>
                    <a:pt x="3260" y="119"/>
                  </a:lnTo>
                  <a:lnTo>
                    <a:pt x="3201" y="0"/>
                  </a:lnTo>
                  <a:lnTo>
                    <a:pt x="3023" y="0"/>
                  </a:lnTo>
                  <a:lnTo>
                    <a:pt x="2905" y="0"/>
                  </a:lnTo>
                  <a:lnTo>
                    <a:pt x="2905" y="0"/>
                  </a:lnTo>
                  <a:lnTo>
                    <a:pt x="2608" y="119"/>
                  </a:lnTo>
                  <a:lnTo>
                    <a:pt x="2312" y="296"/>
                  </a:lnTo>
                  <a:lnTo>
                    <a:pt x="2312" y="296"/>
                  </a:lnTo>
                  <a:lnTo>
                    <a:pt x="1719" y="534"/>
                  </a:lnTo>
                  <a:lnTo>
                    <a:pt x="1719" y="534"/>
                  </a:lnTo>
                  <a:lnTo>
                    <a:pt x="949" y="711"/>
                  </a:lnTo>
                  <a:lnTo>
                    <a:pt x="949" y="711"/>
                  </a:lnTo>
                  <a:lnTo>
                    <a:pt x="534" y="771"/>
                  </a:lnTo>
                  <a:lnTo>
                    <a:pt x="119" y="830"/>
                  </a:lnTo>
                  <a:lnTo>
                    <a:pt x="119" y="830"/>
                  </a:lnTo>
                  <a:lnTo>
                    <a:pt x="0" y="889"/>
                  </a:lnTo>
                  <a:lnTo>
                    <a:pt x="0" y="1008"/>
                  </a:lnTo>
                  <a:lnTo>
                    <a:pt x="0" y="1126"/>
                  </a:lnTo>
                  <a:lnTo>
                    <a:pt x="119" y="11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1844525" y="1623400"/>
              <a:ext cx="83000" cy="32625"/>
            </a:xfrm>
            <a:custGeom>
              <a:avLst/>
              <a:gdLst/>
              <a:ahLst/>
              <a:cxnLst/>
              <a:rect l="l" t="t" r="r" b="b"/>
              <a:pathLst>
                <a:path w="3320" h="1305" extrusionOk="0">
                  <a:moveTo>
                    <a:pt x="2905" y="0"/>
                  </a:moveTo>
                  <a:lnTo>
                    <a:pt x="2608" y="119"/>
                  </a:lnTo>
                  <a:lnTo>
                    <a:pt x="2312" y="296"/>
                  </a:lnTo>
                  <a:lnTo>
                    <a:pt x="1719" y="534"/>
                  </a:lnTo>
                  <a:lnTo>
                    <a:pt x="949" y="711"/>
                  </a:lnTo>
                  <a:lnTo>
                    <a:pt x="534" y="771"/>
                  </a:lnTo>
                  <a:lnTo>
                    <a:pt x="119" y="830"/>
                  </a:lnTo>
                  <a:lnTo>
                    <a:pt x="0" y="889"/>
                  </a:lnTo>
                  <a:lnTo>
                    <a:pt x="0" y="1008"/>
                  </a:lnTo>
                  <a:lnTo>
                    <a:pt x="0" y="1126"/>
                  </a:lnTo>
                  <a:lnTo>
                    <a:pt x="119" y="1185"/>
                  </a:lnTo>
                  <a:lnTo>
                    <a:pt x="415" y="1245"/>
                  </a:lnTo>
                  <a:lnTo>
                    <a:pt x="712" y="1304"/>
                  </a:lnTo>
                  <a:lnTo>
                    <a:pt x="771" y="1245"/>
                  </a:lnTo>
                  <a:lnTo>
                    <a:pt x="1542" y="1185"/>
                  </a:lnTo>
                  <a:lnTo>
                    <a:pt x="2193" y="1067"/>
                  </a:lnTo>
                  <a:lnTo>
                    <a:pt x="2549" y="948"/>
                  </a:lnTo>
                  <a:lnTo>
                    <a:pt x="2845" y="771"/>
                  </a:lnTo>
                  <a:lnTo>
                    <a:pt x="3142" y="593"/>
                  </a:lnTo>
                  <a:lnTo>
                    <a:pt x="3260" y="415"/>
                  </a:lnTo>
                  <a:lnTo>
                    <a:pt x="3320" y="237"/>
                  </a:lnTo>
                  <a:lnTo>
                    <a:pt x="3320" y="119"/>
                  </a:lnTo>
                  <a:lnTo>
                    <a:pt x="3201" y="59"/>
                  </a:lnTo>
                  <a:lnTo>
                    <a:pt x="3142" y="0"/>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1844525" y="1623400"/>
              <a:ext cx="83000" cy="32625"/>
            </a:xfrm>
            <a:custGeom>
              <a:avLst/>
              <a:gdLst/>
              <a:ahLst/>
              <a:cxnLst/>
              <a:rect l="l" t="t" r="r" b="b"/>
              <a:pathLst>
                <a:path w="3320" h="1305" fill="none" extrusionOk="0">
                  <a:moveTo>
                    <a:pt x="3023" y="0"/>
                  </a:moveTo>
                  <a:lnTo>
                    <a:pt x="3023" y="0"/>
                  </a:lnTo>
                  <a:lnTo>
                    <a:pt x="2905" y="0"/>
                  </a:lnTo>
                  <a:lnTo>
                    <a:pt x="2905" y="0"/>
                  </a:lnTo>
                  <a:lnTo>
                    <a:pt x="2608" y="119"/>
                  </a:lnTo>
                  <a:lnTo>
                    <a:pt x="2312" y="296"/>
                  </a:lnTo>
                  <a:lnTo>
                    <a:pt x="2312" y="296"/>
                  </a:lnTo>
                  <a:lnTo>
                    <a:pt x="1719" y="534"/>
                  </a:lnTo>
                  <a:lnTo>
                    <a:pt x="1719" y="534"/>
                  </a:lnTo>
                  <a:lnTo>
                    <a:pt x="949" y="711"/>
                  </a:lnTo>
                  <a:lnTo>
                    <a:pt x="949" y="711"/>
                  </a:lnTo>
                  <a:lnTo>
                    <a:pt x="534" y="771"/>
                  </a:lnTo>
                  <a:lnTo>
                    <a:pt x="119" y="830"/>
                  </a:lnTo>
                  <a:lnTo>
                    <a:pt x="119" y="830"/>
                  </a:lnTo>
                  <a:lnTo>
                    <a:pt x="0" y="889"/>
                  </a:lnTo>
                  <a:lnTo>
                    <a:pt x="0" y="1008"/>
                  </a:lnTo>
                  <a:lnTo>
                    <a:pt x="0" y="1008"/>
                  </a:lnTo>
                  <a:lnTo>
                    <a:pt x="0" y="1126"/>
                  </a:lnTo>
                  <a:lnTo>
                    <a:pt x="119" y="1185"/>
                  </a:lnTo>
                  <a:lnTo>
                    <a:pt x="119" y="1185"/>
                  </a:lnTo>
                  <a:lnTo>
                    <a:pt x="415" y="1245"/>
                  </a:lnTo>
                  <a:lnTo>
                    <a:pt x="712" y="1304"/>
                  </a:lnTo>
                  <a:lnTo>
                    <a:pt x="712" y="1304"/>
                  </a:lnTo>
                  <a:lnTo>
                    <a:pt x="771" y="1245"/>
                  </a:lnTo>
                  <a:lnTo>
                    <a:pt x="771" y="1245"/>
                  </a:lnTo>
                  <a:lnTo>
                    <a:pt x="1542" y="1185"/>
                  </a:lnTo>
                  <a:lnTo>
                    <a:pt x="1542" y="1185"/>
                  </a:lnTo>
                  <a:lnTo>
                    <a:pt x="2193" y="1067"/>
                  </a:lnTo>
                  <a:lnTo>
                    <a:pt x="2193" y="1067"/>
                  </a:lnTo>
                  <a:lnTo>
                    <a:pt x="2549" y="948"/>
                  </a:lnTo>
                  <a:lnTo>
                    <a:pt x="2845" y="771"/>
                  </a:lnTo>
                  <a:lnTo>
                    <a:pt x="2845" y="771"/>
                  </a:lnTo>
                  <a:lnTo>
                    <a:pt x="3142" y="593"/>
                  </a:lnTo>
                  <a:lnTo>
                    <a:pt x="3260" y="415"/>
                  </a:lnTo>
                  <a:lnTo>
                    <a:pt x="3320" y="237"/>
                  </a:lnTo>
                  <a:lnTo>
                    <a:pt x="3320" y="237"/>
                  </a:lnTo>
                  <a:lnTo>
                    <a:pt x="3320" y="237"/>
                  </a:lnTo>
                  <a:lnTo>
                    <a:pt x="3320" y="237"/>
                  </a:lnTo>
                  <a:lnTo>
                    <a:pt x="3320" y="119"/>
                  </a:lnTo>
                  <a:lnTo>
                    <a:pt x="3201" y="59"/>
                  </a:lnTo>
                  <a:lnTo>
                    <a:pt x="3142" y="0"/>
                  </a:lnTo>
                  <a:lnTo>
                    <a:pt x="30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1823775" y="1615975"/>
              <a:ext cx="37075" cy="60775"/>
            </a:xfrm>
            <a:custGeom>
              <a:avLst/>
              <a:gdLst/>
              <a:ahLst/>
              <a:cxnLst/>
              <a:rect l="l" t="t" r="r" b="b"/>
              <a:pathLst>
                <a:path w="1483" h="2431" extrusionOk="0">
                  <a:moveTo>
                    <a:pt x="475" y="1"/>
                  </a:moveTo>
                  <a:lnTo>
                    <a:pt x="297" y="60"/>
                  </a:lnTo>
                  <a:lnTo>
                    <a:pt x="178" y="119"/>
                  </a:lnTo>
                  <a:lnTo>
                    <a:pt x="119" y="297"/>
                  </a:lnTo>
                  <a:lnTo>
                    <a:pt x="60" y="416"/>
                  </a:lnTo>
                  <a:lnTo>
                    <a:pt x="1" y="771"/>
                  </a:lnTo>
                  <a:lnTo>
                    <a:pt x="1" y="1127"/>
                  </a:lnTo>
                  <a:lnTo>
                    <a:pt x="60" y="1482"/>
                  </a:lnTo>
                  <a:lnTo>
                    <a:pt x="178" y="1838"/>
                  </a:lnTo>
                  <a:lnTo>
                    <a:pt x="356" y="2134"/>
                  </a:lnTo>
                  <a:lnTo>
                    <a:pt x="475" y="2253"/>
                  </a:lnTo>
                  <a:lnTo>
                    <a:pt x="593" y="2372"/>
                  </a:lnTo>
                  <a:lnTo>
                    <a:pt x="771" y="2431"/>
                  </a:lnTo>
                  <a:lnTo>
                    <a:pt x="1127" y="2431"/>
                  </a:lnTo>
                  <a:lnTo>
                    <a:pt x="1245" y="2312"/>
                  </a:lnTo>
                  <a:lnTo>
                    <a:pt x="1364" y="2194"/>
                  </a:lnTo>
                  <a:lnTo>
                    <a:pt x="1423" y="2075"/>
                  </a:lnTo>
                  <a:lnTo>
                    <a:pt x="1482" y="1660"/>
                  </a:lnTo>
                  <a:lnTo>
                    <a:pt x="1482" y="1245"/>
                  </a:lnTo>
                  <a:lnTo>
                    <a:pt x="1364" y="890"/>
                  </a:lnTo>
                  <a:lnTo>
                    <a:pt x="1186" y="534"/>
                  </a:lnTo>
                  <a:lnTo>
                    <a:pt x="1008" y="238"/>
                  </a:lnTo>
                  <a:lnTo>
                    <a:pt x="771" y="60"/>
                  </a:lnTo>
                  <a:lnTo>
                    <a:pt x="593"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1868225" y="1703400"/>
              <a:ext cx="83025" cy="32625"/>
            </a:xfrm>
            <a:custGeom>
              <a:avLst/>
              <a:gdLst/>
              <a:ahLst/>
              <a:cxnLst/>
              <a:rect l="l" t="t" r="r" b="b"/>
              <a:pathLst>
                <a:path w="3321" h="1305" extrusionOk="0">
                  <a:moveTo>
                    <a:pt x="3083" y="1"/>
                  </a:moveTo>
                  <a:lnTo>
                    <a:pt x="2905" y="60"/>
                  </a:lnTo>
                  <a:lnTo>
                    <a:pt x="2609" y="179"/>
                  </a:lnTo>
                  <a:lnTo>
                    <a:pt x="2312" y="356"/>
                  </a:lnTo>
                  <a:lnTo>
                    <a:pt x="1720" y="534"/>
                  </a:lnTo>
                  <a:lnTo>
                    <a:pt x="949" y="712"/>
                  </a:lnTo>
                  <a:lnTo>
                    <a:pt x="534" y="771"/>
                  </a:lnTo>
                  <a:lnTo>
                    <a:pt x="179" y="890"/>
                  </a:lnTo>
                  <a:lnTo>
                    <a:pt x="60" y="949"/>
                  </a:lnTo>
                  <a:lnTo>
                    <a:pt x="1" y="1068"/>
                  </a:lnTo>
                  <a:lnTo>
                    <a:pt x="60" y="1127"/>
                  </a:lnTo>
                  <a:lnTo>
                    <a:pt x="119" y="1245"/>
                  </a:lnTo>
                  <a:lnTo>
                    <a:pt x="475" y="1305"/>
                  </a:lnTo>
                  <a:lnTo>
                    <a:pt x="831" y="1305"/>
                  </a:lnTo>
                  <a:lnTo>
                    <a:pt x="1542" y="1245"/>
                  </a:lnTo>
                  <a:lnTo>
                    <a:pt x="2194" y="1068"/>
                  </a:lnTo>
                  <a:lnTo>
                    <a:pt x="2549" y="949"/>
                  </a:lnTo>
                  <a:lnTo>
                    <a:pt x="2905" y="831"/>
                  </a:lnTo>
                  <a:lnTo>
                    <a:pt x="3201" y="593"/>
                  </a:lnTo>
                  <a:lnTo>
                    <a:pt x="3320" y="475"/>
                  </a:lnTo>
                  <a:lnTo>
                    <a:pt x="3320" y="297"/>
                  </a:lnTo>
                  <a:lnTo>
                    <a:pt x="3320" y="179"/>
                  </a:lnTo>
                  <a:lnTo>
                    <a:pt x="3201" y="60"/>
                  </a:lnTo>
                  <a:lnTo>
                    <a:pt x="3083"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1868225" y="1703400"/>
              <a:ext cx="83025" cy="32625"/>
            </a:xfrm>
            <a:custGeom>
              <a:avLst/>
              <a:gdLst/>
              <a:ahLst/>
              <a:cxnLst/>
              <a:rect l="l" t="t" r="r" b="b"/>
              <a:pathLst>
                <a:path w="3321" h="1305" fill="none" extrusionOk="0">
                  <a:moveTo>
                    <a:pt x="119" y="1245"/>
                  </a:moveTo>
                  <a:lnTo>
                    <a:pt x="119" y="1245"/>
                  </a:lnTo>
                  <a:lnTo>
                    <a:pt x="475" y="1305"/>
                  </a:lnTo>
                  <a:lnTo>
                    <a:pt x="831" y="1305"/>
                  </a:lnTo>
                  <a:lnTo>
                    <a:pt x="831" y="1305"/>
                  </a:lnTo>
                  <a:lnTo>
                    <a:pt x="1542" y="1245"/>
                  </a:lnTo>
                  <a:lnTo>
                    <a:pt x="1542" y="1245"/>
                  </a:lnTo>
                  <a:lnTo>
                    <a:pt x="2194" y="1068"/>
                  </a:lnTo>
                  <a:lnTo>
                    <a:pt x="2194" y="1068"/>
                  </a:lnTo>
                  <a:lnTo>
                    <a:pt x="2549" y="949"/>
                  </a:lnTo>
                  <a:lnTo>
                    <a:pt x="2905" y="831"/>
                  </a:lnTo>
                  <a:lnTo>
                    <a:pt x="2905" y="831"/>
                  </a:lnTo>
                  <a:lnTo>
                    <a:pt x="3201" y="593"/>
                  </a:lnTo>
                  <a:lnTo>
                    <a:pt x="3320" y="475"/>
                  </a:lnTo>
                  <a:lnTo>
                    <a:pt x="3320" y="297"/>
                  </a:lnTo>
                  <a:lnTo>
                    <a:pt x="3320" y="297"/>
                  </a:lnTo>
                  <a:lnTo>
                    <a:pt x="3320" y="179"/>
                  </a:lnTo>
                  <a:lnTo>
                    <a:pt x="3201" y="60"/>
                  </a:lnTo>
                  <a:lnTo>
                    <a:pt x="3083" y="1"/>
                  </a:lnTo>
                  <a:lnTo>
                    <a:pt x="2905" y="60"/>
                  </a:lnTo>
                  <a:lnTo>
                    <a:pt x="2905" y="60"/>
                  </a:lnTo>
                  <a:lnTo>
                    <a:pt x="2609" y="179"/>
                  </a:lnTo>
                  <a:lnTo>
                    <a:pt x="2312" y="356"/>
                  </a:lnTo>
                  <a:lnTo>
                    <a:pt x="2312" y="356"/>
                  </a:lnTo>
                  <a:lnTo>
                    <a:pt x="1720" y="534"/>
                  </a:lnTo>
                  <a:lnTo>
                    <a:pt x="1720" y="534"/>
                  </a:lnTo>
                  <a:lnTo>
                    <a:pt x="949" y="712"/>
                  </a:lnTo>
                  <a:lnTo>
                    <a:pt x="949" y="712"/>
                  </a:lnTo>
                  <a:lnTo>
                    <a:pt x="534" y="771"/>
                  </a:lnTo>
                  <a:lnTo>
                    <a:pt x="179" y="890"/>
                  </a:lnTo>
                  <a:lnTo>
                    <a:pt x="179" y="890"/>
                  </a:lnTo>
                  <a:lnTo>
                    <a:pt x="60" y="949"/>
                  </a:lnTo>
                  <a:lnTo>
                    <a:pt x="1" y="1068"/>
                  </a:lnTo>
                  <a:lnTo>
                    <a:pt x="60" y="1127"/>
                  </a:lnTo>
                  <a:lnTo>
                    <a:pt x="119" y="12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1868225" y="1703400"/>
              <a:ext cx="83025" cy="32625"/>
            </a:xfrm>
            <a:custGeom>
              <a:avLst/>
              <a:gdLst/>
              <a:ahLst/>
              <a:cxnLst/>
              <a:rect l="l" t="t" r="r" b="b"/>
              <a:pathLst>
                <a:path w="3321" h="1305" extrusionOk="0">
                  <a:moveTo>
                    <a:pt x="3024" y="1"/>
                  </a:moveTo>
                  <a:lnTo>
                    <a:pt x="2905" y="60"/>
                  </a:lnTo>
                  <a:lnTo>
                    <a:pt x="2609" y="179"/>
                  </a:lnTo>
                  <a:lnTo>
                    <a:pt x="2312" y="356"/>
                  </a:lnTo>
                  <a:lnTo>
                    <a:pt x="1720" y="534"/>
                  </a:lnTo>
                  <a:lnTo>
                    <a:pt x="949" y="712"/>
                  </a:lnTo>
                  <a:lnTo>
                    <a:pt x="534" y="771"/>
                  </a:lnTo>
                  <a:lnTo>
                    <a:pt x="179" y="890"/>
                  </a:lnTo>
                  <a:lnTo>
                    <a:pt x="60" y="949"/>
                  </a:lnTo>
                  <a:lnTo>
                    <a:pt x="1" y="1068"/>
                  </a:lnTo>
                  <a:lnTo>
                    <a:pt x="60" y="1186"/>
                  </a:lnTo>
                  <a:lnTo>
                    <a:pt x="119" y="1245"/>
                  </a:lnTo>
                  <a:lnTo>
                    <a:pt x="416" y="1305"/>
                  </a:lnTo>
                  <a:lnTo>
                    <a:pt x="831" y="1305"/>
                  </a:lnTo>
                  <a:lnTo>
                    <a:pt x="1542" y="1245"/>
                  </a:lnTo>
                  <a:lnTo>
                    <a:pt x="2194" y="1068"/>
                  </a:lnTo>
                  <a:lnTo>
                    <a:pt x="2549" y="949"/>
                  </a:lnTo>
                  <a:lnTo>
                    <a:pt x="2905" y="831"/>
                  </a:lnTo>
                  <a:lnTo>
                    <a:pt x="3201" y="593"/>
                  </a:lnTo>
                  <a:lnTo>
                    <a:pt x="3320" y="475"/>
                  </a:lnTo>
                  <a:lnTo>
                    <a:pt x="3320" y="297"/>
                  </a:lnTo>
                  <a:lnTo>
                    <a:pt x="3320" y="179"/>
                  </a:lnTo>
                  <a:lnTo>
                    <a:pt x="3261" y="60"/>
                  </a:lnTo>
                  <a:lnTo>
                    <a:pt x="3142" y="60"/>
                  </a:lnTo>
                  <a:lnTo>
                    <a:pt x="3024" y="1"/>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1868225" y="1703400"/>
              <a:ext cx="83025" cy="32625"/>
            </a:xfrm>
            <a:custGeom>
              <a:avLst/>
              <a:gdLst/>
              <a:ahLst/>
              <a:cxnLst/>
              <a:rect l="l" t="t" r="r" b="b"/>
              <a:pathLst>
                <a:path w="3321" h="1305" fill="none" extrusionOk="0">
                  <a:moveTo>
                    <a:pt x="3024" y="1"/>
                  </a:moveTo>
                  <a:lnTo>
                    <a:pt x="3024" y="1"/>
                  </a:lnTo>
                  <a:lnTo>
                    <a:pt x="2905" y="60"/>
                  </a:lnTo>
                  <a:lnTo>
                    <a:pt x="2905" y="60"/>
                  </a:lnTo>
                  <a:lnTo>
                    <a:pt x="2609" y="179"/>
                  </a:lnTo>
                  <a:lnTo>
                    <a:pt x="2312" y="356"/>
                  </a:lnTo>
                  <a:lnTo>
                    <a:pt x="2312" y="356"/>
                  </a:lnTo>
                  <a:lnTo>
                    <a:pt x="1720" y="534"/>
                  </a:lnTo>
                  <a:lnTo>
                    <a:pt x="1720" y="534"/>
                  </a:lnTo>
                  <a:lnTo>
                    <a:pt x="949" y="712"/>
                  </a:lnTo>
                  <a:lnTo>
                    <a:pt x="949" y="712"/>
                  </a:lnTo>
                  <a:lnTo>
                    <a:pt x="534" y="771"/>
                  </a:lnTo>
                  <a:lnTo>
                    <a:pt x="179" y="890"/>
                  </a:lnTo>
                  <a:lnTo>
                    <a:pt x="179" y="890"/>
                  </a:lnTo>
                  <a:lnTo>
                    <a:pt x="60" y="949"/>
                  </a:lnTo>
                  <a:lnTo>
                    <a:pt x="1" y="1068"/>
                  </a:lnTo>
                  <a:lnTo>
                    <a:pt x="1" y="1068"/>
                  </a:lnTo>
                  <a:lnTo>
                    <a:pt x="60" y="1186"/>
                  </a:lnTo>
                  <a:lnTo>
                    <a:pt x="119" y="1245"/>
                  </a:lnTo>
                  <a:lnTo>
                    <a:pt x="119" y="1245"/>
                  </a:lnTo>
                  <a:lnTo>
                    <a:pt x="416" y="1305"/>
                  </a:lnTo>
                  <a:lnTo>
                    <a:pt x="712" y="1305"/>
                  </a:lnTo>
                  <a:lnTo>
                    <a:pt x="712" y="1305"/>
                  </a:lnTo>
                  <a:lnTo>
                    <a:pt x="831" y="1305"/>
                  </a:lnTo>
                  <a:lnTo>
                    <a:pt x="831" y="1305"/>
                  </a:lnTo>
                  <a:lnTo>
                    <a:pt x="1542" y="1245"/>
                  </a:lnTo>
                  <a:lnTo>
                    <a:pt x="1542" y="1245"/>
                  </a:lnTo>
                  <a:lnTo>
                    <a:pt x="2194" y="1068"/>
                  </a:lnTo>
                  <a:lnTo>
                    <a:pt x="2194" y="1068"/>
                  </a:lnTo>
                  <a:lnTo>
                    <a:pt x="2549" y="949"/>
                  </a:lnTo>
                  <a:lnTo>
                    <a:pt x="2905" y="831"/>
                  </a:lnTo>
                  <a:lnTo>
                    <a:pt x="2905" y="831"/>
                  </a:lnTo>
                  <a:lnTo>
                    <a:pt x="3201" y="593"/>
                  </a:lnTo>
                  <a:lnTo>
                    <a:pt x="3320" y="475"/>
                  </a:lnTo>
                  <a:lnTo>
                    <a:pt x="3320" y="297"/>
                  </a:lnTo>
                  <a:lnTo>
                    <a:pt x="3320" y="297"/>
                  </a:lnTo>
                  <a:lnTo>
                    <a:pt x="3320" y="297"/>
                  </a:lnTo>
                  <a:lnTo>
                    <a:pt x="3320" y="297"/>
                  </a:lnTo>
                  <a:lnTo>
                    <a:pt x="3320" y="179"/>
                  </a:lnTo>
                  <a:lnTo>
                    <a:pt x="3261" y="60"/>
                  </a:lnTo>
                  <a:lnTo>
                    <a:pt x="3142" y="60"/>
                  </a:lnTo>
                  <a:lnTo>
                    <a:pt x="30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6"/>
            <p:cNvSpPr/>
            <p:nvPr/>
          </p:nvSpPr>
          <p:spPr>
            <a:xfrm>
              <a:off x="1847475" y="1696000"/>
              <a:ext cx="38575" cy="62250"/>
            </a:xfrm>
            <a:custGeom>
              <a:avLst/>
              <a:gdLst/>
              <a:ahLst/>
              <a:cxnLst/>
              <a:rect l="l" t="t" r="r" b="b"/>
              <a:pathLst>
                <a:path w="1543" h="2490" extrusionOk="0">
                  <a:moveTo>
                    <a:pt x="475" y="0"/>
                  </a:moveTo>
                  <a:lnTo>
                    <a:pt x="357" y="60"/>
                  </a:lnTo>
                  <a:lnTo>
                    <a:pt x="238" y="178"/>
                  </a:lnTo>
                  <a:lnTo>
                    <a:pt x="120" y="297"/>
                  </a:lnTo>
                  <a:lnTo>
                    <a:pt x="60" y="475"/>
                  </a:lnTo>
                  <a:lnTo>
                    <a:pt x="1" y="830"/>
                  </a:lnTo>
                  <a:lnTo>
                    <a:pt x="1" y="1186"/>
                  </a:lnTo>
                  <a:lnTo>
                    <a:pt x="60" y="1541"/>
                  </a:lnTo>
                  <a:lnTo>
                    <a:pt x="179" y="1838"/>
                  </a:lnTo>
                  <a:lnTo>
                    <a:pt x="357" y="2193"/>
                  </a:lnTo>
                  <a:lnTo>
                    <a:pt x="475" y="2312"/>
                  </a:lnTo>
                  <a:lnTo>
                    <a:pt x="653" y="2431"/>
                  </a:lnTo>
                  <a:lnTo>
                    <a:pt x="831" y="2490"/>
                  </a:lnTo>
                  <a:lnTo>
                    <a:pt x="949" y="2490"/>
                  </a:lnTo>
                  <a:lnTo>
                    <a:pt x="1127" y="2431"/>
                  </a:lnTo>
                  <a:lnTo>
                    <a:pt x="1246" y="2371"/>
                  </a:lnTo>
                  <a:lnTo>
                    <a:pt x="1364" y="2253"/>
                  </a:lnTo>
                  <a:lnTo>
                    <a:pt x="1424" y="2134"/>
                  </a:lnTo>
                  <a:lnTo>
                    <a:pt x="1542" y="1719"/>
                  </a:lnTo>
                  <a:lnTo>
                    <a:pt x="1483" y="1245"/>
                  </a:lnTo>
                  <a:lnTo>
                    <a:pt x="1364" y="889"/>
                  </a:lnTo>
                  <a:lnTo>
                    <a:pt x="1246" y="593"/>
                  </a:lnTo>
                  <a:lnTo>
                    <a:pt x="1009" y="297"/>
                  </a:lnTo>
                  <a:lnTo>
                    <a:pt x="772" y="119"/>
                  </a:lnTo>
                  <a:lnTo>
                    <a:pt x="653" y="60"/>
                  </a:lnTo>
                  <a:lnTo>
                    <a:pt x="475"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1998625" y="940275"/>
              <a:ext cx="37075" cy="1525"/>
            </a:xfrm>
            <a:custGeom>
              <a:avLst/>
              <a:gdLst/>
              <a:ahLst/>
              <a:cxnLst/>
              <a:rect l="l" t="t" r="r" b="b"/>
              <a:pathLst>
                <a:path w="1483" h="61" extrusionOk="0">
                  <a:moveTo>
                    <a:pt x="1" y="1"/>
                  </a:moveTo>
                  <a:lnTo>
                    <a:pt x="1" y="1"/>
                  </a:lnTo>
                  <a:lnTo>
                    <a:pt x="1" y="1"/>
                  </a:lnTo>
                  <a:lnTo>
                    <a:pt x="1" y="1"/>
                  </a:lnTo>
                  <a:lnTo>
                    <a:pt x="1068" y="1"/>
                  </a:lnTo>
                  <a:lnTo>
                    <a:pt x="1483" y="60"/>
                  </a:lnTo>
                  <a:lnTo>
                    <a:pt x="1483" y="60"/>
                  </a:lnTo>
                  <a:lnTo>
                    <a:pt x="1068" y="1"/>
                  </a:lnTo>
                  <a:lnTo>
                    <a:pt x="1" y="1"/>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1998625" y="940275"/>
              <a:ext cx="37075" cy="1525"/>
            </a:xfrm>
            <a:custGeom>
              <a:avLst/>
              <a:gdLst/>
              <a:ahLst/>
              <a:cxnLst/>
              <a:rect l="l" t="t" r="r" b="b"/>
              <a:pathLst>
                <a:path w="1483" h="61" fill="none" extrusionOk="0">
                  <a:moveTo>
                    <a:pt x="1" y="1"/>
                  </a:moveTo>
                  <a:lnTo>
                    <a:pt x="1" y="1"/>
                  </a:lnTo>
                  <a:lnTo>
                    <a:pt x="1" y="1"/>
                  </a:lnTo>
                  <a:lnTo>
                    <a:pt x="1" y="1"/>
                  </a:lnTo>
                  <a:lnTo>
                    <a:pt x="1068" y="1"/>
                  </a:lnTo>
                  <a:lnTo>
                    <a:pt x="1483" y="60"/>
                  </a:lnTo>
                  <a:lnTo>
                    <a:pt x="1483" y="60"/>
                  </a:lnTo>
                  <a:lnTo>
                    <a:pt x="106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1997150" y="891375"/>
              <a:ext cx="38550" cy="50425"/>
            </a:xfrm>
            <a:custGeom>
              <a:avLst/>
              <a:gdLst/>
              <a:ahLst/>
              <a:cxnLst/>
              <a:rect l="l" t="t" r="r" b="b"/>
              <a:pathLst>
                <a:path w="1542" h="2017" extrusionOk="0">
                  <a:moveTo>
                    <a:pt x="1186" y="1"/>
                  </a:moveTo>
                  <a:lnTo>
                    <a:pt x="0" y="119"/>
                  </a:lnTo>
                  <a:lnTo>
                    <a:pt x="0" y="831"/>
                  </a:lnTo>
                  <a:lnTo>
                    <a:pt x="0" y="1542"/>
                  </a:lnTo>
                  <a:lnTo>
                    <a:pt x="60" y="1957"/>
                  </a:lnTo>
                  <a:lnTo>
                    <a:pt x="1127" y="1957"/>
                  </a:lnTo>
                  <a:lnTo>
                    <a:pt x="1542" y="2016"/>
                  </a:lnTo>
                  <a:lnTo>
                    <a:pt x="1186" y="1"/>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1997150" y="891375"/>
              <a:ext cx="38550" cy="50425"/>
            </a:xfrm>
            <a:custGeom>
              <a:avLst/>
              <a:gdLst/>
              <a:ahLst/>
              <a:cxnLst/>
              <a:rect l="l" t="t" r="r" b="b"/>
              <a:pathLst>
                <a:path w="1542" h="2017" fill="none" extrusionOk="0">
                  <a:moveTo>
                    <a:pt x="1186" y="1"/>
                  </a:moveTo>
                  <a:lnTo>
                    <a:pt x="1186" y="1"/>
                  </a:lnTo>
                  <a:lnTo>
                    <a:pt x="1186" y="1"/>
                  </a:lnTo>
                  <a:lnTo>
                    <a:pt x="0" y="119"/>
                  </a:lnTo>
                  <a:lnTo>
                    <a:pt x="0" y="119"/>
                  </a:lnTo>
                  <a:lnTo>
                    <a:pt x="0" y="831"/>
                  </a:lnTo>
                  <a:lnTo>
                    <a:pt x="0" y="1542"/>
                  </a:lnTo>
                  <a:lnTo>
                    <a:pt x="0" y="1542"/>
                  </a:lnTo>
                  <a:lnTo>
                    <a:pt x="60" y="1957"/>
                  </a:lnTo>
                  <a:lnTo>
                    <a:pt x="60" y="1957"/>
                  </a:lnTo>
                  <a:lnTo>
                    <a:pt x="1127" y="1957"/>
                  </a:lnTo>
                  <a:lnTo>
                    <a:pt x="1542" y="2016"/>
                  </a:lnTo>
                  <a:lnTo>
                    <a:pt x="1542" y="2016"/>
                  </a:lnTo>
                  <a:lnTo>
                    <a:pt x="1542" y="2016"/>
                  </a:lnTo>
                  <a:lnTo>
                    <a:pt x="11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2011975" y="872125"/>
              <a:ext cx="54850" cy="100775"/>
            </a:xfrm>
            <a:custGeom>
              <a:avLst/>
              <a:gdLst/>
              <a:ahLst/>
              <a:cxnLst/>
              <a:rect l="l" t="t" r="r" b="b"/>
              <a:pathLst>
                <a:path w="2194" h="4031" extrusionOk="0">
                  <a:moveTo>
                    <a:pt x="830" y="0"/>
                  </a:moveTo>
                  <a:lnTo>
                    <a:pt x="474" y="60"/>
                  </a:lnTo>
                  <a:lnTo>
                    <a:pt x="119" y="237"/>
                  </a:lnTo>
                  <a:lnTo>
                    <a:pt x="0" y="297"/>
                  </a:lnTo>
                  <a:lnTo>
                    <a:pt x="0" y="415"/>
                  </a:lnTo>
                  <a:lnTo>
                    <a:pt x="0" y="1126"/>
                  </a:lnTo>
                  <a:lnTo>
                    <a:pt x="119" y="2312"/>
                  </a:lnTo>
                  <a:lnTo>
                    <a:pt x="297" y="3438"/>
                  </a:lnTo>
                  <a:lnTo>
                    <a:pt x="415" y="3853"/>
                  </a:lnTo>
                  <a:lnTo>
                    <a:pt x="474" y="3971"/>
                  </a:lnTo>
                  <a:lnTo>
                    <a:pt x="534" y="4031"/>
                  </a:lnTo>
                  <a:lnTo>
                    <a:pt x="889" y="4031"/>
                  </a:lnTo>
                  <a:lnTo>
                    <a:pt x="1423" y="3912"/>
                  </a:lnTo>
                  <a:lnTo>
                    <a:pt x="1897" y="3734"/>
                  </a:lnTo>
                  <a:lnTo>
                    <a:pt x="2075" y="3616"/>
                  </a:lnTo>
                  <a:lnTo>
                    <a:pt x="2193" y="3497"/>
                  </a:lnTo>
                  <a:lnTo>
                    <a:pt x="2193" y="3379"/>
                  </a:lnTo>
                  <a:lnTo>
                    <a:pt x="2193" y="3201"/>
                  </a:lnTo>
                  <a:lnTo>
                    <a:pt x="2134" y="2667"/>
                  </a:lnTo>
                  <a:lnTo>
                    <a:pt x="1956" y="1660"/>
                  </a:lnTo>
                  <a:lnTo>
                    <a:pt x="1838" y="1245"/>
                  </a:lnTo>
                  <a:lnTo>
                    <a:pt x="1660" y="652"/>
                  </a:lnTo>
                  <a:lnTo>
                    <a:pt x="1423" y="178"/>
                  </a:lnTo>
                  <a:lnTo>
                    <a:pt x="1304" y="60"/>
                  </a:lnTo>
                  <a:lnTo>
                    <a:pt x="1186"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1548175" y="1614500"/>
              <a:ext cx="161525" cy="206000"/>
            </a:xfrm>
            <a:custGeom>
              <a:avLst/>
              <a:gdLst/>
              <a:ahLst/>
              <a:cxnLst/>
              <a:rect l="l" t="t" r="r" b="b"/>
              <a:pathLst>
                <a:path w="6461" h="8240" extrusionOk="0">
                  <a:moveTo>
                    <a:pt x="0" y="6876"/>
                  </a:moveTo>
                  <a:lnTo>
                    <a:pt x="0" y="6876"/>
                  </a:lnTo>
                  <a:lnTo>
                    <a:pt x="178" y="6935"/>
                  </a:lnTo>
                  <a:lnTo>
                    <a:pt x="593" y="7172"/>
                  </a:lnTo>
                  <a:lnTo>
                    <a:pt x="1185" y="7587"/>
                  </a:lnTo>
                  <a:lnTo>
                    <a:pt x="1956" y="8239"/>
                  </a:lnTo>
                  <a:lnTo>
                    <a:pt x="1956" y="8239"/>
                  </a:lnTo>
                  <a:lnTo>
                    <a:pt x="1956" y="8239"/>
                  </a:lnTo>
                  <a:lnTo>
                    <a:pt x="1185" y="7587"/>
                  </a:lnTo>
                  <a:lnTo>
                    <a:pt x="593" y="7172"/>
                  </a:lnTo>
                  <a:lnTo>
                    <a:pt x="178" y="6935"/>
                  </a:lnTo>
                  <a:lnTo>
                    <a:pt x="0" y="6876"/>
                  </a:lnTo>
                  <a:close/>
                  <a:moveTo>
                    <a:pt x="0" y="6876"/>
                  </a:moveTo>
                  <a:lnTo>
                    <a:pt x="0" y="6876"/>
                  </a:lnTo>
                  <a:lnTo>
                    <a:pt x="0" y="6876"/>
                  </a:lnTo>
                  <a:lnTo>
                    <a:pt x="0" y="6876"/>
                  </a:lnTo>
                  <a:lnTo>
                    <a:pt x="0" y="6876"/>
                  </a:lnTo>
                  <a:close/>
                  <a:moveTo>
                    <a:pt x="6461" y="0"/>
                  </a:moveTo>
                  <a:lnTo>
                    <a:pt x="6461" y="0"/>
                  </a:lnTo>
                  <a:lnTo>
                    <a:pt x="6461" y="0"/>
                  </a:lnTo>
                  <a:close/>
                  <a:moveTo>
                    <a:pt x="6461" y="0"/>
                  </a:moveTo>
                  <a:lnTo>
                    <a:pt x="0" y="6876"/>
                  </a:lnTo>
                  <a:lnTo>
                    <a:pt x="0" y="6876"/>
                  </a:lnTo>
                  <a:lnTo>
                    <a:pt x="6461" y="0"/>
                  </a:lnTo>
                  <a:lnTo>
                    <a:pt x="6461" y="0"/>
                  </a:lnTo>
                  <a:lnTo>
                    <a:pt x="6461" y="0"/>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1548175" y="1786375"/>
              <a:ext cx="48925" cy="34125"/>
            </a:xfrm>
            <a:custGeom>
              <a:avLst/>
              <a:gdLst/>
              <a:ahLst/>
              <a:cxnLst/>
              <a:rect l="l" t="t" r="r" b="b"/>
              <a:pathLst>
                <a:path w="1957" h="1365" fill="none" extrusionOk="0">
                  <a:moveTo>
                    <a:pt x="0" y="1"/>
                  </a:moveTo>
                  <a:lnTo>
                    <a:pt x="0" y="1"/>
                  </a:lnTo>
                  <a:lnTo>
                    <a:pt x="178" y="60"/>
                  </a:lnTo>
                  <a:lnTo>
                    <a:pt x="593" y="297"/>
                  </a:lnTo>
                  <a:lnTo>
                    <a:pt x="1185" y="712"/>
                  </a:lnTo>
                  <a:lnTo>
                    <a:pt x="1956" y="1364"/>
                  </a:lnTo>
                  <a:lnTo>
                    <a:pt x="1956" y="1364"/>
                  </a:lnTo>
                  <a:lnTo>
                    <a:pt x="1956" y="1364"/>
                  </a:lnTo>
                  <a:lnTo>
                    <a:pt x="1185" y="712"/>
                  </a:lnTo>
                  <a:lnTo>
                    <a:pt x="593" y="297"/>
                  </a:lnTo>
                  <a:lnTo>
                    <a:pt x="178" y="6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1548175" y="17863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6"/>
            <p:cNvSpPr/>
            <p:nvPr/>
          </p:nvSpPr>
          <p:spPr>
            <a:xfrm>
              <a:off x="1709675" y="1614500"/>
              <a:ext cx="25" cy="25"/>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6"/>
            <p:cNvSpPr/>
            <p:nvPr/>
          </p:nvSpPr>
          <p:spPr>
            <a:xfrm>
              <a:off x="1548175" y="1614500"/>
              <a:ext cx="161525" cy="171900"/>
            </a:xfrm>
            <a:custGeom>
              <a:avLst/>
              <a:gdLst/>
              <a:ahLst/>
              <a:cxnLst/>
              <a:rect l="l" t="t" r="r" b="b"/>
              <a:pathLst>
                <a:path w="6461" h="6876" fill="none" extrusionOk="0">
                  <a:moveTo>
                    <a:pt x="6461" y="0"/>
                  </a:moveTo>
                  <a:lnTo>
                    <a:pt x="0" y="6876"/>
                  </a:lnTo>
                  <a:lnTo>
                    <a:pt x="0" y="6876"/>
                  </a:lnTo>
                  <a:lnTo>
                    <a:pt x="6461" y="0"/>
                  </a:lnTo>
                  <a:lnTo>
                    <a:pt x="6461" y="0"/>
                  </a:lnTo>
                  <a:lnTo>
                    <a:pt x="64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1548175" y="1614500"/>
              <a:ext cx="183750" cy="206000"/>
            </a:xfrm>
            <a:custGeom>
              <a:avLst/>
              <a:gdLst/>
              <a:ahLst/>
              <a:cxnLst/>
              <a:rect l="l" t="t" r="r" b="b"/>
              <a:pathLst>
                <a:path w="7350" h="8240" extrusionOk="0">
                  <a:moveTo>
                    <a:pt x="6461" y="0"/>
                  </a:moveTo>
                  <a:lnTo>
                    <a:pt x="0" y="6876"/>
                  </a:lnTo>
                  <a:lnTo>
                    <a:pt x="178" y="6935"/>
                  </a:lnTo>
                  <a:lnTo>
                    <a:pt x="593" y="7172"/>
                  </a:lnTo>
                  <a:lnTo>
                    <a:pt x="1185" y="7587"/>
                  </a:lnTo>
                  <a:lnTo>
                    <a:pt x="1956" y="8239"/>
                  </a:lnTo>
                  <a:lnTo>
                    <a:pt x="7350" y="652"/>
                  </a:lnTo>
                  <a:lnTo>
                    <a:pt x="6461" y="0"/>
                  </a:lnTo>
                  <a:close/>
                </a:path>
              </a:pathLst>
            </a:custGeom>
            <a:solidFill>
              <a:srgbClr val="B18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1548175" y="1614500"/>
              <a:ext cx="183750" cy="206000"/>
            </a:xfrm>
            <a:custGeom>
              <a:avLst/>
              <a:gdLst/>
              <a:ahLst/>
              <a:cxnLst/>
              <a:rect l="l" t="t" r="r" b="b"/>
              <a:pathLst>
                <a:path w="7350" h="8240" fill="none" extrusionOk="0">
                  <a:moveTo>
                    <a:pt x="6461" y="0"/>
                  </a:moveTo>
                  <a:lnTo>
                    <a:pt x="0" y="6876"/>
                  </a:lnTo>
                  <a:lnTo>
                    <a:pt x="0" y="6876"/>
                  </a:lnTo>
                  <a:lnTo>
                    <a:pt x="0" y="6876"/>
                  </a:lnTo>
                  <a:lnTo>
                    <a:pt x="0" y="6876"/>
                  </a:lnTo>
                  <a:lnTo>
                    <a:pt x="0" y="6876"/>
                  </a:lnTo>
                  <a:lnTo>
                    <a:pt x="0" y="6876"/>
                  </a:lnTo>
                  <a:lnTo>
                    <a:pt x="178" y="6935"/>
                  </a:lnTo>
                  <a:lnTo>
                    <a:pt x="593" y="7172"/>
                  </a:lnTo>
                  <a:lnTo>
                    <a:pt x="1185" y="7587"/>
                  </a:lnTo>
                  <a:lnTo>
                    <a:pt x="1956" y="8239"/>
                  </a:lnTo>
                  <a:lnTo>
                    <a:pt x="7350" y="652"/>
                  </a:lnTo>
                  <a:lnTo>
                    <a:pt x="7350" y="652"/>
                  </a:lnTo>
                  <a:lnTo>
                    <a:pt x="6461" y="0"/>
                  </a:lnTo>
                  <a:lnTo>
                    <a:pt x="6461" y="0"/>
                  </a:lnTo>
                  <a:lnTo>
                    <a:pt x="6461" y="0"/>
                  </a:lnTo>
                  <a:lnTo>
                    <a:pt x="6461" y="0"/>
                  </a:lnTo>
                  <a:lnTo>
                    <a:pt x="64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1460750" y="1558200"/>
              <a:ext cx="278600" cy="308225"/>
            </a:xfrm>
            <a:custGeom>
              <a:avLst/>
              <a:gdLst/>
              <a:ahLst/>
              <a:cxnLst/>
              <a:rect l="l" t="t" r="r" b="b"/>
              <a:pathLst>
                <a:path w="11144" h="12329" extrusionOk="0">
                  <a:moveTo>
                    <a:pt x="9839" y="0"/>
                  </a:moveTo>
                  <a:lnTo>
                    <a:pt x="9602" y="119"/>
                  </a:lnTo>
                  <a:lnTo>
                    <a:pt x="8950" y="593"/>
                  </a:lnTo>
                  <a:lnTo>
                    <a:pt x="8002" y="1363"/>
                  </a:lnTo>
                  <a:lnTo>
                    <a:pt x="6994" y="2252"/>
                  </a:lnTo>
                  <a:lnTo>
                    <a:pt x="4860" y="4149"/>
                  </a:lnTo>
                  <a:lnTo>
                    <a:pt x="3260" y="5690"/>
                  </a:lnTo>
                  <a:lnTo>
                    <a:pt x="2134" y="6876"/>
                  </a:lnTo>
                  <a:lnTo>
                    <a:pt x="1067" y="8120"/>
                  </a:lnTo>
                  <a:lnTo>
                    <a:pt x="296" y="9187"/>
                  </a:lnTo>
                  <a:lnTo>
                    <a:pt x="119" y="9543"/>
                  </a:lnTo>
                  <a:lnTo>
                    <a:pt x="0" y="9839"/>
                  </a:lnTo>
                  <a:lnTo>
                    <a:pt x="59" y="10017"/>
                  </a:lnTo>
                  <a:lnTo>
                    <a:pt x="178" y="10373"/>
                  </a:lnTo>
                  <a:lnTo>
                    <a:pt x="652" y="11202"/>
                  </a:lnTo>
                  <a:lnTo>
                    <a:pt x="1185" y="11914"/>
                  </a:lnTo>
                  <a:lnTo>
                    <a:pt x="1423" y="12151"/>
                  </a:lnTo>
                  <a:lnTo>
                    <a:pt x="1600" y="12329"/>
                  </a:lnTo>
                  <a:lnTo>
                    <a:pt x="1719" y="12269"/>
                  </a:lnTo>
                  <a:lnTo>
                    <a:pt x="1897" y="12092"/>
                  </a:lnTo>
                  <a:lnTo>
                    <a:pt x="2549" y="11499"/>
                  </a:lnTo>
                  <a:lnTo>
                    <a:pt x="4268" y="9661"/>
                  </a:lnTo>
                  <a:lnTo>
                    <a:pt x="6638" y="6935"/>
                  </a:lnTo>
                  <a:lnTo>
                    <a:pt x="8772" y="4445"/>
                  </a:lnTo>
                  <a:lnTo>
                    <a:pt x="10313" y="2608"/>
                  </a:lnTo>
                  <a:lnTo>
                    <a:pt x="11143" y="1600"/>
                  </a:lnTo>
                  <a:lnTo>
                    <a:pt x="11143" y="1423"/>
                  </a:lnTo>
                  <a:lnTo>
                    <a:pt x="11143" y="1245"/>
                  </a:lnTo>
                  <a:lnTo>
                    <a:pt x="11025" y="948"/>
                  </a:lnTo>
                  <a:lnTo>
                    <a:pt x="10847" y="711"/>
                  </a:lnTo>
                  <a:lnTo>
                    <a:pt x="10432" y="237"/>
                  </a:lnTo>
                  <a:lnTo>
                    <a:pt x="10195" y="59"/>
                  </a:lnTo>
                  <a:lnTo>
                    <a:pt x="10017"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1752650" y="1919750"/>
              <a:ext cx="112650" cy="117075"/>
            </a:xfrm>
            <a:custGeom>
              <a:avLst/>
              <a:gdLst/>
              <a:ahLst/>
              <a:cxnLst/>
              <a:rect l="l" t="t" r="r" b="b"/>
              <a:pathLst>
                <a:path w="4506" h="4683" extrusionOk="0">
                  <a:moveTo>
                    <a:pt x="2194" y="0"/>
                  </a:moveTo>
                  <a:lnTo>
                    <a:pt x="1779" y="60"/>
                  </a:lnTo>
                  <a:lnTo>
                    <a:pt x="1423" y="178"/>
                  </a:lnTo>
                  <a:lnTo>
                    <a:pt x="1127" y="297"/>
                  </a:lnTo>
                  <a:lnTo>
                    <a:pt x="949" y="475"/>
                  </a:lnTo>
                  <a:lnTo>
                    <a:pt x="534" y="830"/>
                  </a:lnTo>
                  <a:lnTo>
                    <a:pt x="297" y="1304"/>
                  </a:lnTo>
                  <a:lnTo>
                    <a:pt x="119" y="1838"/>
                  </a:lnTo>
                  <a:lnTo>
                    <a:pt x="1" y="2193"/>
                  </a:lnTo>
                  <a:lnTo>
                    <a:pt x="1" y="2490"/>
                  </a:lnTo>
                  <a:lnTo>
                    <a:pt x="1" y="2845"/>
                  </a:lnTo>
                  <a:lnTo>
                    <a:pt x="1" y="3201"/>
                  </a:lnTo>
                  <a:lnTo>
                    <a:pt x="119" y="3497"/>
                  </a:lnTo>
                  <a:lnTo>
                    <a:pt x="238" y="3794"/>
                  </a:lnTo>
                  <a:lnTo>
                    <a:pt x="415" y="4090"/>
                  </a:lnTo>
                  <a:lnTo>
                    <a:pt x="653" y="4268"/>
                  </a:lnTo>
                  <a:lnTo>
                    <a:pt x="1067" y="4505"/>
                  </a:lnTo>
                  <a:lnTo>
                    <a:pt x="1482" y="4624"/>
                  </a:lnTo>
                  <a:lnTo>
                    <a:pt x="1957" y="4683"/>
                  </a:lnTo>
                  <a:lnTo>
                    <a:pt x="2253" y="4683"/>
                  </a:lnTo>
                  <a:lnTo>
                    <a:pt x="2549" y="4624"/>
                  </a:lnTo>
                  <a:lnTo>
                    <a:pt x="2846" y="4505"/>
                  </a:lnTo>
                  <a:lnTo>
                    <a:pt x="3142" y="4387"/>
                  </a:lnTo>
                  <a:lnTo>
                    <a:pt x="3379" y="4268"/>
                  </a:lnTo>
                  <a:lnTo>
                    <a:pt x="3616" y="4031"/>
                  </a:lnTo>
                  <a:lnTo>
                    <a:pt x="3853" y="3853"/>
                  </a:lnTo>
                  <a:lnTo>
                    <a:pt x="4031" y="3616"/>
                  </a:lnTo>
                  <a:lnTo>
                    <a:pt x="4209" y="3320"/>
                  </a:lnTo>
                  <a:lnTo>
                    <a:pt x="4327" y="3023"/>
                  </a:lnTo>
                  <a:lnTo>
                    <a:pt x="4505" y="2490"/>
                  </a:lnTo>
                  <a:lnTo>
                    <a:pt x="4505" y="1956"/>
                  </a:lnTo>
                  <a:lnTo>
                    <a:pt x="4387" y="1423"/>
                  </a:lnTo>
                  <a:lnTo>
                    <a:pt x="3379" y="2016"/>
                  </a:lnTo>
                  <a:lnTo>
                    <a:pt x="2964" y="2193"/>
                  </a:lnTo>
                  <a:lnTo>
                    <a:pt x="2727" y="2312"/>
                  </a:lnTo>
                  <a:lnTo>
                    <a:pt x="2609" y="2490"/>
                  </a:lnTo>
                  <a:lnTo>
                    <a:pt x="2549" y="2549"/>
                  </a:lnTo>
                  <a:lnTo>
                    <a:pt x="2371" y="2549"/>
                  </a:lnTo>
                  <a:lnTo>
                    <a:pt x="2371" y="2431"/>
                  </a:lnTo>
                  <a:lnTo>
                    <a:pt x="2371" y="2371"/>
                  </a:lnTo>
                  <a:lnTo>
                    <a:pt x="2490" y="2134"/>
                  </a:lnTo>
                  <a:lnTo>
                    <a:pt x="2668" y="1956"/>
                  </a:lnTo>
                  <a:lnTo>
                    <a:pt x="3083" y="1719"/>
                  </a:lnTo>
                  <a:lnTo>
                    <a:pt x="4090" y="1008"/>
                  </a:lnTo>
                  <a:lnTo>
                    <a:pt x="4150" y="1008"/>
                  </a:lnTo>
                  <a:lnTo>
                    <a:pt x="3972" y="771"/>
                  </a:lnTo>
                  <a:lnTo>
                    <a:pt x="3735" y="593"/>
                  </a:lnTo>
                  <a:lnTo>
                    <a:pt x="3320" y="297"/>
                  </a:lnTo>
                  <a:lnTo>
                    <a:pt x="2786" y="60"/>
                  </a:lnTo>
                  <a:lnTo>
                    <a:pt x="2194" y="0"/>
                  </a:lnTo>
                  <a:close/>
                </a:path>
              </a:pathLst>
            </a:custGeom>
            <a:solidFill>
              <a:srgbClr val="95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1752650" y="1919750"/>
              <a:ext cx="112650" cy="117075"/>
            </a:xfrm>
            <a:custGeom>
              <a:avLst/>
              <a:gdLst/>
              <a:ahLst/>
              <a:cxnLst/>
              <a:rect l="l" t="t" r="r" b="b"/>
              <a:pathLst>
                <a:path w="4506" h="4683" fill="none" extrusionOk="0">
                  <a:moveTo>
                    <a:pt x="2194" y="0"/>
                  </a:moveTo>
                  <a:lnTo>
                    <a:pt x="2194" y="0"/>
                  </a:lnTo>
                  <a:lnTo>
                    <a:pt x="1779" y="60"/>
                  </a:lnTo>
                  <a:lnTo>
                    <a:pt x="1423" y="178"/>
                  </a:lnTo>
                  <a:lnTo>
                    <a:pt x="1423" y="178"/>
                  </a:lnTo>
                  <a:lnTo>
                    <a:pt x="1127" y="297"/>
                  </a:lnTo>
                  <a:lnTo>
                    <a:pt x="949" y="475"/>
                  </a:lnTo>
                  <a:lnTo>
                    <a:pt x="534" y="830"/>
                  </a:lnTo>
                  <a:lnTo>
                    <a:pt x="297" y="1304"/>
                  </a:lnTo>
                  <a:lnTo>
                    <a:pt x="119" y="1838"/>
                  </a:lnTo>
                  <a:lnTo>
                    <a:pt x="119" y="1838"/>
                  </a:lnTo>
                  <a:lnTo>
                    <a:pt x="1" y="2193"/>
                  </a:lnTo>
                  <a:lnTo>
                    <a:pt x="1" y="2490"/>
                  </a:lnTo>
                  <a:lnTo>
                    <a:pt x="1" y="2845"/>
                  </a:lnTo>
                  <a:lnTo>
                    <a:pt x="1" y="3201"/>
                  </a:lnTo>
                  <a:lnTo>
                    <a:pt x="119" y="3497"/>
                  </a:lnTo>
                  <a:lnTo>
                    <a:pt x="238" y="3794"/>
                  </a:lnTo>
                  <a:lnTo>
                    <a:pt x="415" y="4090"/>
                  </a:lnTo>
                  <a:lnTo>
                    <a:pt x="653" y="4268"/>
                  </a:lnTo>
                  <a:lnTo>
                    <a:pt x="653" y="4268"/>
                  </a:lnTo>
                  <a:lnTo>
                    <a:pt x="1067" y="4505"/>
                  </a:lnTo>
                  <a:lnTo>
                    <a:pt x="1482" y="4624"/>
                  </a:lnTo>
                  <a:lnTo>
                    <a:pt x="1482" y="4624"/>
                  </a:lnTo>
                  <a:lnTo>
                    <a:pt x="1957" y="4683"/>
                  </a:lnTo>
                  <a:lnTo>
                    <a:pt x="1957" y="4683"/>
                  </a:lnTo>
                  <a:lnTo>
                    <a:pt x="2253" y="4683"/>
                  </a:lnTo>
                  <a:lnTo>
                    <a:pt x="2549" y="4624"/>
                  </a:lnTo>
                  <a:lnTo>
                    <a:pt x="2846" y="4505"/>
                  </a:lnTo>
                  <a:lnTo>
                    <a:pt x="3142" y="4387"/>
                  </a:lnTo>
                  <a:lnTo>
                    <a:pt x="3379" y="4268"/>
                  </a:lnTo>
                  <a:lnTo>
                    <a:pt x="3616" y="4031"/>
                  </a:lnTo>
                  <a:lnTo>
                    <a:pt x="3853" y="3853"/>
                  </a:lnTo>
                  <a:lnTo>
                    <a:pt x="4031" y="3616"/>
                  </a:lnTo>
                  <a:lnTo>
                    <a:pt x="4031" y="3616"/>
                  </a:lnTo>
                  <a:lnTo>
                    <a:pt x="4209" y="3320"/>
                  </a:lnTo>
                  <a:lnTo>
                    <a:pt x="4327" y="3023"/>
                  </a:lnTo>
                  <a:lnTo>
                    <a:pt x="4505" y="2490"/>
                  </a:lnTo>
                  <a:lnTo>
                    <a:pt x="4505" y="1956"/>
                  </a:lnTo>
                  <a:lnTo>
                    <a:pt x="4387" y="1423"/>
                  </a:lnTo>
                  <a:lnTo>
                    <a:pt x="4387" y="1423"/>
                  </a:lnTo>
                  <a:lnTo>
                    <a:pt x="3379" y="2016"/>
                  </a:lnTo>
                  <a:lnTo>
                    <a:pt x="3379" y="2016"/>
                  </a:lnTo>
                  <a:lnTo>
                    <a:pt x="2964" y="2193"/>
                  </a:lnTo>
                  <a:lnTo>
                    <a:pt x="2727" y="2312"/>
                  </a:lnTo>
                  <a:lnTo>
                    <a:pt x="2609" y="2490"/>
                  </a:lnTo>
                  <a:lnTo>
                    <a:pt x="2609" y="2490"/>
                  </a:lnTo>
                  <a:lnTo>
                    <a:pt x="2549" y="2549"/>
                  </a:lnTo>
                  <a:lnTo>
                    <a:pt x="2490" y="2549"/>
                  </a:lnTo>
                  <a:lnTo>
                    <a:pt x="2490" y="2549"/>
                  </a:lnTo>
                  <a:lnTo>
                    <a:pt x="2371" y="2549"/>
                  </a:lnTo>
                  <a:lnTo>
                    <a:pt x="2371" y="2431"/>
                  </a:lnTo>
                  <a:lnTo>
                    <a:pt x="2371" y="2431"/>
                  </a:lnTo>
                  <a:lnTo>
                    <a:pt x="2371" y="2371"/>
                  </a:lnTo>
                  <a:lnTo>
                    <a:pt x="2371" y="2371"/>
                  </a:lnTo>
                  <a:lnTo>
                    <a:pt x="2490" y="2134"/>
                  </a:lnTo>
                  <a:lnTo>
                    <a:pt x="2668" y="1956"/>
                  </a:lnTo>
                  <a:lnTo>
                    <a:pt x="3083" y="1719"/>
                  </a:lnTo>
                  <a:lnTo>
                    <a:pt x="3083" y="1719"/>
                  </a:lnTo>
                  <a:lnTo>
                    <a:pt x="4090" y="1008"/>
                  </a:lnTo>
                  <a:lnTo>
                    <a:pt x="4090" y="1008"/>
                  </a:lnTo>
                  <a:lnTo>
                    <a:pt x="4150" y="1008"/>
                  </a:lnTo>
                  <a:lnTo>
                    <a:pt x="4150" y="1008"/>
                  </a:lnTo>
                  <a:lnTo>
                    <a:pt x="3972" y="771"/>
                  </a:lnTo>
                  <a:lnTo>
                    <a:pt x="3735" y="593"/>
                  </a:lnTo>
                  <a:lnTo>
                    <a:pt x="3320" y="297"/>
                  </a:lnTo>
                  <a:lnTo>
                    <a:pt x="2786" y="60"/>
                  </a:lnTo>
                  <a:lnTo>
                    <a:pt x="21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1808950" y="2051625"/>
              <a:ext cx="78575" cy="81525"/>
            </a:xfrm>
            <a:custGeom>
              <a:avLst/>
              <a:gdLst/>
              <a:ahLst/>
              <a:cxnLst/>
              <a:rect l="l" t="t" r="r" b="b"/>
              <a:pathLst>
                <a:path w="3143" h="3261" extrusionOk="0">
                  <a:moveTo>
                    <a:pt x="1246" y="1"/>
                  </a:moveTo>
                  <a:lnTo>
                    <a:pt x="1009" y="119"/>
                  </a:lnTo>
                  <a:lnTo>
                    <a:pt x="653" y="297"/>
                  </a:lnTo>
                  <a:lnTo>
                    <a:pt x="416" y="593"/>
                  </a:lnTo>
                  <a:lnTo>
                    <a:pt x="238" y="890"/>
                  </a:lnTo>
                  <a:lnTo>
                    <a:pt x="60" y="1245"/>
                  </a:lnTo>
                  <a:lnTo>
                    <a:pt x="1" y="1719"/>
                  </a:lnTo>
                  <a:lnTo>
                    <a:pt x="1" y="2194"/>
                  </a:lnTo>
                  <a:lnTo>
                    <a:pt x="60" y="2431"/>
                  </a:lnTo>
                  <a:lnTo>
                    <a:pt x="179" y="2609"/>
                  </a:lnTo>
                  <a:lnTo>
                    <a:pt x="297" y="2846"/>
                  </a:lnTo>
                  <a:lnTo>
                    <a:pt x="475" y="2964"/>
                  </a:lnTo>
                  <a:lnTo>
                    <a:pt x="771" y="3142"/>
                  </a:lnTo>
                  <a:lnTo>
                    <a:pt x="1068" y="3261"/>
                  </a:lnTo>
                  <a:lnTo>
                    <a:pt x="1364" y="3261"/>
                  </a:lnTo>
                  <a:lnTo>
                    <a:pt x="1779" y="3201"/>
                  </a:lnTo>
                  <a:lnTo>
                    <a:pt x="2194" y="3083"/>
                  </a:lnTo>
                  <a:lnTo>
                    <a:pt x="2550" y="2786"/>
                  </a:lnTo>
                  <a:lnTo>
                    <a:pt x="2846" y="2490"/>
                  </a:lnTo>
                  <a:lnTo>
                    <a:pt x="3083" y="2075"/>
                  </a:lnTo>
                  <a:lnTo>
                    <a:pt x="3142" y="1719"/>
                  </a:lnTo>
                  <a:lnTo>
                    <a:pt x="3142" y="1305"/>
                  </a:lnTo>
                  <a:lnTo>
                    <a:pt x="3083" y="949"/>
                  </a:lnTo>
                  <a:lnTo>
                    <a:pt x="2016" y="1779"/>
                  </a:lnTo>
                  <a:lnTo>
                    <a:pt x="1838" y="1779"/>
                  </a:lnTo>
                  <a:lnTo>
                    <a:pt x="1779" y="1660"/>
                  </a:lnTo>
                  <a:lnTo>
                    <a:pt x="1838" y="1601"/>
                  </a:lnTo>
                  <a:lnTo>
                    <a:pt x="2135" y="1245"/>
                  </a:lnTo>
                  <a:lnTo>
                    <a:pt x="2490" y="890"/>
                  </a:lnTo>
                  <a:lnTo>
                    <a:pt x="2846" y="593"/>
                  </a:lnTo>
                  <a:lnTo>
                    <a:pt x="2609" y="356"/>
                  </a:lnTo>
                  <a:lnTo>
                    <a:pt x="2253" y="119"/>
                  </a:lnTo>
                  <a:lnTo>
                    <a:pt x="1898" y="1"/>
                  </a:lnTo>
                  <a:close/>
                </a:path>
              </a:pathLst>
            </a:custGeom>
            <a:solidFill>
              <a:srgbClr val="95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1808950" y="2051625"/>
              <a:ext cx="78575" cy="81525"/>
            </a:xfrm>
            <a:custGeom>
              <a:avLst/>
              <a:gdLst/>
              <a:ahLst/>
              <a:cxnLst/>
              <a:rect l="l" t="t" r="r" b="b"/>
              <a:pathLst>
                <a:path w="3143" h="3261" fill="none" extrusionOk="0">
                  <a:moveTo>
                    <a:pt x="1542" y="1"/>
                  </a:moveTo>
                  <a:lnTo>
                    <a:pt x="1542" y="1"/>
                  </a:lnTo>
                  <a:lnTo>
                    <a:pt x="1246" y="1"/>
                  </a:lnTo>
                  <a:lnTo>
                    <a:pt x="1009" y="119"/>
                  </a:lnTo>
                  <a:lnTo>
                    <a:pt x="1009" y="119"/>
                  </a:lnTo>
                  <a:lnTo>
                    <a:pt x="653" y="297"/>
                  </a:lnTo>
                  <a:lnTo>
                    <a:pt x="416" y="593"/>
                  </a:lnTo>
                  <a:lnTo>
                    <a:pt x="238" y="890"/>
                  </a:lnTo>
                  <a:lnTo>
                    <a:pt x="60" y="1245"/>
                  </a:lnTo>
                  <a:lnTo>
                    <a:pt x="60" y="1245"/>
                  </a:lnTo>
                  <a:lnTo>
                    <a:pt x="1" y="1719"/>
                  </a:lnTo>
                  <a:lnTo>
                    <a:pt x="1" y="2194"/>
                  </a:lnTo>
                  <a:lnTo>
                    <a:pt x="60" y="2431"/>
                  </a:lnTo>
                  <a:lnTo>
                    <a:pt x="179" y="2609"/>
                  </a:lnTo>
                  <a:lnTo>
                    <a:pt x="297" y="2846"/>
                  </a:lnTo>
                  <a:lnTo>
                    <a:pt x="475" y="2964"/>
                  </a:lnTo>
                  <a:lnTo>
                    <a:pt x="475" y="2964"/>
                  </a:lnTo>
                  <a:lnTo>
                    <a:pt x="771" y="3142"/>
                  </a:lnTo>
                  <a:lnTo>
                    <a:pt x="1068" y="3261"/>
                  </a:lnTo>
                  <a:lnTo>
                    <a:pt x="1068" y="3261"/>
                  </a:lnTo>
                  <a:lnTo>
                    <a:pt x="1364" y="3261"/>
                  </a:lnTo>
                  <a:lnTo>
                    <a:pt x="1364" y="3261"/>
                  </a:lnTo>
                  <a:lnTo>
                    <a:pt x="1779" y="3201"/>
                  </a:lnTo>
                  <a:lnTo>
                    <a:pt x="2194" y="3083"/>
                  </a:lnTo>
                  <a:lnTo>
                    <a:pt x="2550" y="2786"/>
                  </a:lnTo>
                  <a:lnTo>
                    <a:pt x="2846" y="2490"/>
                  </a:lnTo>
                  <a:lnTo>
                    <a:pt x="2846" y="2490"/>
                  </a:lnTo>
                  <a:lnTo>
                    <a:pt x="3083" y="2075"/>
                  </a:lnTo>
                  <a:lnTo>
                    <a:pt x="3142" y="1719"/>
                  </a:lnTo>
                  <a:lnTo>
                    <a:pt x="3142" y="1305"/>
                  </a:lnTo>
                  <a:lnTo>
                    <a:pt x="3083" y="949"/>
                  </a:lnTo>
                  <a:lnTo>
                    <a:pt x="3083" y="949"/>
                  </a:lnTo>
                  <a:lnTo>
                    <a:pt x="2016" y="1779"/>
                  </a:lnTo>
                  <a:lnTo>
                    <a:pt x="2016" y="1779"/>
                  </a:lnTo>
                  <a:lnTo>
                    <a:pt x="1898" y="1779"/>
                  </a:lnTo>
                  <a:lnTo>
                    <a:pt x="1898" y="1779"/>
                  </a:lnTo>
                  <a:lnTo>
                    <a:pt x="1838" y="1779"/>
                  </a:lnTo>
                  <a:lnTo>
                    <a:pt x="1779" y="1660"/>
                  </a:lnTo>
                  <a:lnTo>
                    <a:pt x="1779" y="1660"/>
                  </a:lnTo>
                  <a:lnTo>
                    <a:pt x="1838" y="1601"/>
                  </a:lnTo>
                  <a:lnTo>
                    <a:pt x="1838" y="1601"/>
                  </a:lnTo>
                  <a:lnTo>
                    <a:pt x="2135" y="1245"/>
                  </a:lnTo>
                  <a:lnTo>
                    <a:pt x="2490" y="890"/>
                  </a:lnTo>
                  <a:lnTo>
                    <a:pt x="2490" y="890"/>
                  </a:lnTo>
                  <a:lnTo>
                    <a:pt x="2846" y="593"/>
                  </a:lnTo>
                  <a:lnTo>
                    <a:pt x="2846" y="593"/>
                  </a:lnTo>
                  <a:lnTo>
                    <a:pt x="2609" y="356"/>
                  </a:lnTo>
                  <a:lnTo>
                    <a:pt x="2253" y="119"/>
                  </a:lnTo>
                  <a:lnTo>
                    <a:pt x="1898" y="1"/>
                  </a:lnTo>
                  <a:lnTo>
                    <a:pt x="15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1866750" y="2131650"/>
              <a:ext cx="78550" cy="83000"/>
            </a:xfrm>
            <a:custGeom>
              <a:avLst/>
              <a:gdLst/>
              <a:ahLst/>
              <a:cxnLst/>
              <a:rect l="l" t="t" r="r" b="b"/>
              <a:pathLst>
                <a:path w="3142" h="3320" extrusionOk="0">
                  <a:moveTo>
                    <a:pt x="1542" y="0"/>
                  </a:moveTo>
                  <a:lnTo>
                    <a:pt x="1304" y="60"/>
                  </a:lnTo>
                  <a:lnTo>
                    <a:pt x="1008" y="119"/>
                  </a:lnTo>
                  <a:lnTo>
                    <a:pt x="653" y="356"/>
                  </a:lnTo>
                  <a:lnTo>
                    <a:pt x="415" y="593"/>
                  </a:lnTo>
                  <a:lnTo>
                    <a:pt x="238" y="949"/>
                  </a:lnTo>
                  <a:lnTo>
                    <a:pt x="60" y="1304"/>
                  </a:lnTo>
                  <a:lnTo>
                    <a:pt x="1" y="1778"/>
                  </a:lnTo>
                  <a:lnTo>
                    <a:pt x="60" y="2253"/>
                  </a:lnTo>
                  <a:lnTo>
                    <a:pt x="119" y="2490"/>
                  </a:lnTo>
                  <a:lnTo>
                    <a:pt x="178" y="2668"/>
                  </a:lnTo>
                  <a:lnTo>
                    <a:pt x="297" y="2845"/>
                  </a:lnTo>
                  <a:lnTo>
                    <a:pt x="475" y="3023"/>
                  </a:lnTo>
                  <a:lnTo>
                    <a:pt x="771" y="3201"/>
                  </a:lnTo>
                  <a:lnTo>
                    <a:pt x="1067" y="3260"/>
                  </a:lnTo>
                  <a:lnTo>
                    <a:pt x="1364" y="3320"/>
                  </a:lnTo>
                  <a:lnTo>
                    <a:pt x="1779" y="3260"/>
                  </a:lnTo>
                  <a:lnTo>
                    <a:pt x="2194" y="3082"/>
                  </a:lnTo>
                  <a:lnTo>
                    <a:pt x="2549" y="2845"/>
                  </a:lnTo>
                  <a:lnTo>
                    <a:pt x="2846" y="2549"/>
                  </a:lnTo>
                  <a:lnTo>
                    <a:pt x="3083" y="2134"/>
                  </a:lnTo>
                  <a:lnTo>
                    <a:pt x="3142" y="1719"/>
                  </a:lnTo>
                  <a:lnTo>
                    <a:pt x="3142" y="1304"/>
                  </a:lnTo>
                  <a:lnTo>
                    <a:pt x="3023" y="949"/>
                  </a:lnTo>
                  <a:lnTo>
                    <a:pt x="2846" y="593"/>
                  </a:lnTo>
                  <a:lnTo>
                    <a:pt x="2490" y="297"/>
                  </a:lnTo>
                  <a:lnTo>
                    <a:pt x="2194" y="949"/>
                  </a:lnTo>
                  <a:lnTo>
                    <a:pt x="1838" y="1541"/>
                  </a:lnTo>
                  <a:lnTo>
                    <a:pt x="1719" y="1601"/>
                  </a:lnTo>
                  <a:lnTo>
                    <a:pt x="1660" y="1541"/>
                  </a:lnTo>
                  <a:lnTo>
                    <a:pt x="1601" y="1482"/>
                  </a:lnTo>
                  <a:lnTo>
                    <a:pt x="1660" y="1423"/>
                  </a:lnTo>
                  <a:lnTo>
                    <a:pt x="1897" y="771"/>
                  </a:lnTo>
                  <a:lnTo>
                    <a:pt x="2194" y="119"/>
                  </a:lnTo>
                  <a:lnTo>
                    <a:pt x="1897" y="60"/>
                  </a:lnTo>
                  <a:lnTo>
                    <a:pt x="1542" y="0"/>
                  </a:lnTo>
                  <a:close/>
                </a:path>
              </a:pathLst>
            </a:custGeom>
            <a:solidFill>
              <a:srgbClr val="95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1866750" y="2131650"/>
              <a:ext cx="78550" cy="83000"/>
            </a:xfrm>
            <a:custGeom>
              <a:avLst/>
              <a:gdLst/>
              <a:ahLst/>
              <a:cxnLst/>
              <a:rect l="l" t="t" r="r" b="b"/>
              <a:pathLst>
                <a:path w="3142" h="3320" fill="none" extrusionOk="0">
                  <a:moveTo>
                    <a:pt x="1542" y="0"/>
                  </a:moveTo>
                  <a:lnTo>
                    <a:pt x="1542" y="0"/>
                  </a:lnTo>
                  <a:lnTo>
                    <a:pt x="1304" y="60"/>
                  </a:lnTo>
                  <a:lnTo>
                    <a:pt x="1008" y="119"/>
                  </a:lnTo>
                  <a:lnTo>
                    <a:pt x="1008" y="119"/>
                  </a:lnTo>
                  <a:lnTo>
                    <a:pt x="653" y="356"/>
                  </a:lnTo>
                  <a:lnTo>
                    <a:pt x="415" y="593"/>
                  </a:lnTo>
                  <a:lnTo>
                    <a:pt x="238" y="949"/>
                  </a:lnTo>
                  <a:lnTo>
                    <a:pt x="60" y="1304"/>
                  </a:lnTo>
                  <a:lnTo>
                    <a:pt x="60" y="1304"/>
                  </a:lnTo>
                  <a:lnTo>
                    <a:pt x="1" y="1778"/>
                  </a:lnTo>
                  <a:lnTo>
                    <a:pt x="60" y="2253"/>
                  </a:lnTo>
                  <a:lnTo>
                    <a:pt x="119" y="2490"/>
                  </a:lnTo>
                  <a:lnTo>
                    <a:pt x="178" y="2668"/>
                  </a:lnTo>
                  <a:lnTo>
                    <a:pt x="297" y="2845"/>
                  </a:lnTo>
                  <a:lnTo>
                    <a:pt x="475" y="3023"/>
                  </a:lnTo>
                  <a:lnTo>
                    <a:pt x="475" y="3023"/>
                  </a:lnTo>
                  <a:lnTo>
                    <a:pt x="771" y="3201"/>
                  </a:lnTo>
                  <a:lnTo>
                    <a:pt x="1067" y="3260"/>
                  </a:lnTo>
                  <a:lnTo>
                    <a:pt x="1067" y="3260"/>
                  </a:lnTo>
                  <a:lnTo>
                    <a:pt x="1364" y="3320"/>
                  </a:lnTo>
                  <a:lnTo>
                    <a:pt x="1364" y="3320"/>
                  </a:lnTo>
                  <a:lnTo>
                    <a:pt x="1779" y="3260"/>
                  </a:lnTo>
                  <a:lnTo>
                    <a:pt x="2194" y="3082"/>
                  </a:lnTo>
                  <a:lnTo>
                    <a:pt x="2549" y="2845"/>
                  </a:lnTo>
                  <a:lnTo>
                    <a:pt x="2846" y="2549"/>
                  </a:lnTo>
                  <a:lnTo>
                    <a:pt x="2846" y="2549"/>
                  </a:lnTo>
                  <a:lnTo>
                    <a:pt x="3083" y="2134"/>
                  </a:lnTo>
                  <a:lnTo>
                    <a:pt x="3142" y="1719"/>
                  </a:lnTo>
                  <a:lnTo>
                    <a:pt x="3142" y="1304"/>
                  </a:lnTo>
                  <a:lnTo>
                    <a:pt x="3023" y="949"/>
                  </a:lnTo>
                  <a:lnTo>
                    <a:pt x="3023" y="949"/>
                  </a:lnTo>
                  <a:lnTo>
                    <a:pt x="2846" y="593"/>
                  </a:lnTo>
                  <a:lnTo>
                    <a:pt x="2490" y="297"/>
                  </a:lnTo>
                  <a:lnTo>
                    <a:pt x="2490" y="297"/>
                  </a:lnTo>
                  <a:lnTo>
                    <a:pt x="2194" y="949"/>
                  </a:lnTo>
                  <a:lnTo>
                    <a:pt x="1838" y="1541"/>
                  </a:lnTo>
                  <a:lnTo>
                    <a:pt x="1838" y="1541"/>
                  </a:lnTo>
                  <a:lnTo>
                    <a:pt x="1719" y="1601"/>
                  </a:lnTo>
                  <a:lnTo>
                    <a:pt x="1719" y="1601"/>
                  </a:lnTo>
                  <a:lnTo>
                    <a:pt x="1660" y="1541"/>
                  </a:lnTo>
                  <a:lnTo>
                    <a:pt x="1601" y="1482"/>
                  </a:lnTo>
                  <a:lnTo>
                    <a:pt x="1601" y="1482"/>
                  </a:lnTo>
                  <a:lnTo>
                    <a:pt x="1660" y="1423"/>
                  </a:lnTo>
                  <a:lnTo>
                    <a:pt x="1660" y="1423"/>
                  </a:lnTo>
                  <a:lnTo>
                    <a:pt x="1897" y="771"/>
                  </a:lnTo>
                  <a:lnTo>
                    <a:pt x="2194" y="119"/>
                  </a:lnTo>
                  <a:lnTo>
                    <a:pt x="2194" y="119"/>
                  </a:lnTo>
                  <a:lnTo>
                    <a:pt x="1897" y="60"/>
                  </a:lnTo>
                  <a:lnTo>
                    <a:pt x="15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1811925" y="1913825"/>
              <a:ext cx="100775" cy="69675"/>
            </a:xfrm>
            <a:custGeom>
              <a:avLst/>
              <a:gdLst/>
              <a:ahLst/>
              <a:cxnLst/>
              <a:rect l="l" t="t" r="r" b="b"/>
              <a:pathLst>
                <a:path w="4031" h="2787" extrusionOk="0">
                  <a:moveTo>
                    <a:pt x="3794" y="0"/>
                  </a:moveTo>
                  <a:lnTo>
                    <a:pt x="3616" y="60"/>
                  </a:lnTo>
                  <a:lnTo>
                    <a:pt x="3201" y="356"/>
                  </a:lnTo>
                  <a:lnTo>
                    <a:pt x="2727" y="652"/>
                  </a:lnTo>
                  <a:lnTo>
                    <a:pt x="1719" y="1245"/>
                  </a:lnTo>
                  <a:lnTo>
                    <a:pt x="712" y="1956"/>
                  </a:lnTo>
                  <a:lnTo>
                    <a:pt x="297" y="2193"/>
                  </a:lnTo>
                  <a:lnTo>
                    <a:pt x="119" y="2371"/>
                  </a:lnTo>
                  <a:lnTo>
                    <a:pt x="0" y="2608"/>
                  </a:lnTo>
                  <a:lnTo>
                    <a:pt x="0" y="2727"/>
                  </a:lnTo>
                  <a:lnTo>
                    <a:pt x="60" y="2786"/>
                  </a:lnTo>
                  <a:lnTo>
                    <a:pt x="119" y="2786"/>
                  </a:lnTo>
                  <a:lnTo>
                    <a:pt x="238" y="2727"/>
                  </a:lnTo>
                  <a:lnTo>
                    <a:pt x="356" y="2549"/>
                  </a:lnTo>
                  <a:lnTo>
                    <a:pt x="593" y="2430"/>
                  </a:lnTo>
                  <a:lnTo>
                    <a:pt x="1008" y="2253"/>
                  </a:lnTo>
                  <a:lnTo>
                    <a:pt x="2134" y="1601"/>
                  </a:lnTo>
                  <a:lnTo>
                    <a:pt x="3083" y="1067"/>
                  </a:lnTo>
                  <a:lnTo>
                    <a:pt x="3557" y="771"/>
                  </a:lnTo>
                  <a:lnTo>
                    <a:pt x="3794" y="593"/>
                  </a:lnTo>
                  <a:lnTo>
                    <a:pt x="3972" y="415"/>
                  </a:lnTo>
                  <a:lnTo>
                    <a:pt x="4031" y="237"/>
                  </a:lnTo>
                  <a:lnTo>
                    <a:pt x="3912" y="60"/>
                  </a:lnTo>
                  <a:lnTo>
                    <a:pt x="3794"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1811925" y="1913825"/>
              <a:ext cx="100775" cy="69675"/>
            </a:xfrm>
            <a:custGeom>
              <a:avLst/>
              <a:gdLst/>
              <a:ahLst/>
              <a:cxnLst/>
              <a:rect l="l" t="t" r="r" b="b"/>
              <a:pathLst>
                <a:path w="4031" h="2787" fill="none" extrusionOk="0">
                  <a:moveTo>
                    <a:pt x="238" y="2727"/>
                  </a:moveTo>
                  <a:lnTo>
                    <a:pt x="238" y="2727"/>
                  </a:lnTo>
                  <a:lnTo>
                    <a:pt x="356" y="2549"/>
                  </a:lnTo>
                  <a:lnTo>
                    <a:pt x="593" y="2430"/>
                  </a:lnTo>
                  <a:lnTo>
                    <a:pt x="1008" y="2253"/>
                  </a:lnTo>
                  <a:lnTo>
                    <a:pt x="1008" y="2253"/>
                  </a:lnTo>
                  <a:lnTo>
                    <a:pt x="2134" y="1601"/>
                  </a:lnTo>
                  <a:lnTo>
                    <a:pt x="2134" y="1601"/>
                  </a:lnTo>
                  <a:lnTo>
                    <a:pt x="3083" y="1067"/>
                  </a:lnTo>
                  <a:lnTo>
                    <a:pt x="3083" y="1067"/>
                  </a:lnTo>
                  <a:lnTo>
                    <a:pt x="3557" y="771"/>
                  </a:lnTo>
                  <a:lnTo>
                    <a:pt x="3557" y="771"/>
                  </a:lnTo>
                  <a:lnTo>
                    <a:pt x="3794" y="593"/>
                  </a:lnTo>
                  <a:lnTo>
                    <a:pt x="3972" y="415"/>
                  </a:lnTo>
                  <a:lnTo>
                    <a:pt x="3972" y="415"/>
                  </a:lnTo>
                  <a:lnTo>
                    <a:pt x="4031" y="237"/>
                  </a:lnTo>
                  <a:lnTo>
                    <a:pt x="3912" y="60"/>
                  </a:lnTo>
                  <a:lnTo>
                    <a:pt x="3794" y="0"/>
                  </a:lnTo>
                  <a:lnTo>
                    <a:pt x="3616" y="60"/>
                  </a:lnTo>
                  <a:lnTo>
                    <a:pt x="3616" y="60"/>
                  </a:lnTo>
                  <a:lnTo>
                    <a:pt x="3201" y="356"/>
                  </a:lnTo>
                  <a:lnTo>
                    <a:pt x="3201" y="356"/>
                  </a:lnTo>
                  <a:lnTo>
                    <a:pt x="2727" y="652"/>
                  </a:lnTo>
                  <a:lnTo>
                    <a:pt x="2727" y="652"/>
                  </a:lnTo>
                  <a:lnTo>
                    <a:pt x="1719" y="1245"/>
                  </a:lnTo>
                  <a:lnTo>
                    <a:pt x="1719" y="1245"/>
                  </a:lnTo>
                  <a:lnTo>
                    <a:pt x="712" y="1956"/>
                  </a:lnTo>
                  <a:lnTo>
                    <a:pt x="712" y="1956"/>
                  </a:lnTo>
                  <a:lnTo>
                    <a:pt x="297" y="2193"/>
                  </a:lnTo>
                  <a:lnTo>
                    <a:pt x="119" y="2371"/>
                  </a:lnTo>
                  <a:lnTo>
                    <a:pt x="0" y="2608"/>
                  </a:lnTo>
                  <a:lnTo>
                    <a:pt x="0" y="2608"/>
                  </a:lnTo>
                  <a:lnTo>
                    <a:pt x="0" y="2727"/>
                  </a:lnTo>
                  <a:lnTo>
                    <a:pt x="60" y="2786"/>
                  </a:lnTo>
                  <a:lnTo>
                    <a:pt x="119" y="2786"/>
                  </a:lnTo>
                  <a:lnTo>
                    <a:pt x="238" y="2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1853425" y="2035325"/>
              <a:ext cx="71150" cy="60775"/>
            </a:xfrm>
            <a:custGeom>
              <a:avLst/>
              <a:gdLst/>
              <a:ahLst/>
              <a:cxnLst/>
              <a:rect l="l" t="t" r="r" b="b"/>
              <a:pathLst>
                <a:path w="2846" h="2431" extrusionOk="0">
                  <a:moveTo>
                    <a:pt x="2608" y="1"/>
                  </a:moveTo>
                  <a:lnTo>
                    <a:pt x="2430" y="60"/>
                  </a:lnTo>
                  <a:lnTo>
                    <a:pt x="2075" y="297"/>
                  </a:lnTo>
                  <a:lnTo>
                    <a:pt x="1423" y="949"/>
                  </a:lnTo>
                  <a:lnTo>
                    <a:pt x="711" y="1542"/>
                  </a:lnTo>
                  <a:lnTo>
                    <a:pt x="356" y="1897"/>
                  </a:lnTo>
                  <a:lnTo>
                    <a:pt x="59" y="2253"/>
                  </a:lnTo>
                  <a:lnTo>
                    <a:pt x="0" y="2312"/>
                  </a:lnTo>
                  <a:lnTo>
                    <a:pt x="59" y="2431"/>
                  </a:lnTo>
                  <a:lnTo>
                    <a:pt x="237" y="2431"/>
                  </a:lnTo>
                  <a:lnTo>
                    <a:pt x="1719" y="1245"/>
                  </a:lnTo>
                  <a:lnTo>
                    <a:pt x="2015" y="1008"/>
                  </a:lnTo>
                  <a:lnTo>
                    <a:pt x="2312" y="712"/>
                  </a:lnTo>
                  <a:lnTo>
                    <a:pt x="2608" y="416"/>
                  </a:lnTo>
                  <a:lnTo>
                    <a:pt x="2786" y="297"/>
                  </a:lnTo>
                  <a:lnTo>
                    <a:pt x="2845" y="119"/>
                  </a:lnTo>
                  <a:lnTo>
                    <a:pt x="2845" y="60"/>
                  </a:lnTo>
                  <a:lnTo>
                    <a:pt x="2786"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1853425" y="2035325"/>
              <a:ext cx="71150" cy="60775"/>
            </a:xfrm>
            <a:custGeom>
              <a:avLst/>
              <a:gdLst/>
              <a:ahLst/>
              <a:cxnLst/>
              <a:rect l="l" t="t" r="r" b="b"/>
              <a:pathLst>
                <a:path w="2846" h="2431" fill="none" extrusionOk="0">
                  <a:moveTo>
                    <a:pt x="237" y="2431"/>
                  </a:moveTo>
                  <a:lnTo>
                    <a:pt x="237" y="2431"/>
                  </a:lnTo>
                  <a:lnTo>
                    <a:pt x="1719" y="1245"/>
                  </a:lnTo>
                  <a:lnTo>
                    <a:pt x="1719" y="1245"/>
                  </a:lnTo>
                  <a:lnTo>
                    <a:pt x="2015" y="1008"/>
                  </a:lnTo>
                  <a:lnTo>
                    <a:pt x="2312" y="712"/>
                  </a:lnTo>
                  <a:lnTo>
                    <a:pt x="2312" y="712"/>
                  </a:lnTo>
                  <a:lnTo>
                    <a:pt x="2608" y="416"/>
                  </a:lnTo>
                  <a:lnTo>
                    <a:pt x="2608" y="416"/>
                  </a:lnTo>
                  <a:lnTo>
                    <a:pt x="2786" y="297"/>
                  </a:lnTo>
                  <a:lnTo>
                    <a:pt x="2845" y="119"/>
                  </a:lnTo>
                  <a:lnTo>
                    <a:pt x="2845" y="119"/>
                  </a:lnTo>
                  <a:lnTo>
                    <a:pt x="2845" y="60"/>
                  </a:lnTo>
                  <a:lnTo>
                    <a:pt x="2786" y="1"/>
                  </a:lnTo>
                  <a:lnTo>
                    <a:pt x="2786" y="1"/>
                  </a:lnTo>
                  <a:lnTo>
                    <a:pt x="2608" y="1"/>
                  </a:lnTo>
                  <a:lnTo>
                    <a:pt x="2430" y="60"/>
                  </a:lnTo>
                  <a:lnTo>
                    <a:pt x="2075" y="297"/>
                  </a:lnTo>
                  <a:lnTo>
                    <a:pt x="2075" y="297"/>
                  </a:lnTo>
                  <a:lnTo>
                    <a:pt x="1423" y="949"/>
                  </a:lnTo>
                  <a:lnTo>
                    <a:pt x="1423" y="949"/>
                  </a:lnTo>
                  <a:lnTo>
                    <a:pt x="711" y="1542"/>
                  </a:lnTo>
                  <a:lnTo>
                    <a:pt x="711" y="1542"/>
                  </a:lnTo>
                  <a:lnTo>
                    <a:pt x="356" y="1897"/>
                  </a:lnTo>
                  <a:lnTo>
                    <a:pt x="59" y="2253"/>
                  </a:lnTo>
                  <a:lnTo>
                    <a:pt x="59" y="2253"/>
                  </a:lnTo>
                  <a:lnTo>
                    <a:pt x="0" y="2312"/>
                  </a:lnTo>
                  <a:lnTo>
                    <a:pt x="59" y="2431"/>
                  </a:lnTo>
                  <a:lnTo>
                    <a:pt x="119" y="2431"/>
                  </a:lnTo>
                  <a:lnTo>
                    <a:pt x="237" y="24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1906750" y="2090150"/>
              <a:ext cx="40050" cy="81525"/>
            </a:xfrm>
            <a:custGeom>
              <a:avLst/>
              <a:gdLst/>
              <a:ahLst/>
              <a:cxnLst/>
              <a:rect l="l" t="t" r="r" b="b"/>
              <a:pathLst>
                <a:path w="1602" h="3261" extrusionOk="0">
                  <a:moveTo>
                    <a:pt x="1305" y="1"/>
                  </a:moveTo>
                  <a:lnTo>
                    <a:pt x="1246" y="60"/>
                  </a:lnTo>
                  <a:lnTo>
                    <a:pt x="1186" y="178"/>
                  </a:lnTo>
                  <a:lnTo>
                    <a:pt x="653" y="1601"/>
                  </a:lnTo>
                  <a:lnTo>
                    <a:pt x="356" y="2372"/>
                  </a:lnTo>
                  <a:lnTo>
                    <a:pt x="60" y="3083"/>
                  </a:lnTo>
                  <a:lnTo>
                    <a:pt x="1" y="3142"/>
                  </a:lnTo>
                  <a:lnTo>
                    <a:pt x="60" y="3201"/>
                  </a:lnTo>
                  <a:lnTo>
                    <a:pt x="179" y="3261"/>
                  </a:lnTo>
                  <a:lnTo>
                    <a:pt x="238" y="3201"/>
                  </a:lnTo>
                  <a:lnTo>
                    <a:pt x="653" y="2490"/>
                  </a:lnTo>
                  <a:lnTo>
                    <a:pt x="1008" y="1779"/>
                  </a:lnTo>
                  <a:lnTo>
                    <a:pt x="1601" y="356"/>
                  </a:lnTo>
                  <a:lnTo>
                    <a:pt x="1601" y="238"/>
                  </a:lnTo>
                  <a:lnTo>
                    <a:pt x="1601" y="119"/>
                  </a:lnTo>
                  <a:lnTo>
                    <a:pt x="1483" y="60"/>
                  </a:lnTo>
                  <a:lnTo>
                    <a:pt x="1305"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1906750" y="2090150"/>
              <a:ext cx="40050" cy="81525"/>
            </a:xfrm>
            <a:custGeom>
              <a:avLst/>
              <a:gdLst/>
              <a:ahLst/>
              <a:cxnLst/>
              <a:rect l="l" t="t" r="r" b="b"/>
              <a:pathLst>
                <a:path w="1602" h="3261" fill="none" extrusionOk="0">
                  <a:moveTo>
                    <a:pt x="238" y="3201"/>
                  </a:moveTo>
                  <a:lnTo>
                    <a:pt x="238" y="3201"/>
                  </a:lnTo>
                  <a:lnTo>
                    <a:pt x="653" y="2490"/>
                  </a:lnTo>
                  <a:lnTo>
                    <a:pt x="1008" y="1779"/>
                  </a:lnTo>
                  <a:lnTo>
                    <a:pt x="1601" y="356"/>
                  </a:lnTo>
                  <a:lnTo>
                    <a:pt x="1601" y="356"/>
                  </a:lnTo>
                  <a:lnTo>
                    <a:pt x="1601" y="238"/>
                  </a:lnTo>
                  <a:lnTo>
                    <a:pt x="1601" y="119"/>
                  </a:lnTo>
                  <a:lnTo>
                    <a:pt x="1483" y="60"/>
                  </a:lnTo>
                  <a:lnTo>
                    <a:pt x="1305" y="1"/>
                  </a:lnTo>
                  <a:lnTo>
                    <a:pt x="1246" y="60"/>
                  </a:lnTo>
                  <a:lnTo>
                    <a:pt x="1186" y="178"/>
                  </a:lnTo>
                  <a:lnTo>
                    <a:pt x="1186" y="178"/>
                  </a:lnTo>
                  <a:lnTo>
                    <a:pt x="653" y="1601"/>
                  </a:lnTo>
                  <a:lnTo>
                    <a:pt x="356" y="2372"/>
                  </a:lnTo>
                  <a:lnTo>
                    <a:pt x="60" y="3083"/>
                  </a:lnTo>
                  <a:lnTo>
                    <a:pt x="60" y="3083"/>
                  </a:lnTo>
                  <a:lnTo>
                    <a:pt x="1" y="3142"/>
                  </a:lnTo>
                  <a:lnTo>
                    <a:pt x="60" y="3201"/>
                  </a:lnTo>
                  <a:lnTo>
                    <a:pt x="179" y="3261"/>
                  </a:lnTo>
                  <a:lnTo>
                    <a:pt x="238" y="3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1811925" y="1913825"/>
              <a:ext cx="100775" cy="69675"/>
            </a:xfrm>
            <a:custGeom>
              <a:avLst/>
              <a:gdLst/>
              <a:ahLst/>
              <a:cxnLst/>
              <a:rect l="l" t="t" r="r" b="b"/>
              <a:pathLst>
                <a:path w="4031" h="2787" extrusionOk="0">
                  <a:moveTo>
                    <a:pt x="3735" y="0"/>
                  </a:moveTo>
                  <a:lnTo>
                    <a:pt x="3616" y="60"/>
                  </a:lnTo>
                  <a:lnTo>
                    <a:pt x="3201" y="356"/>
                  </a:lnTo>
                  <a:lnTo>
                    <a:pt x="2727" y="652"/>
                  </a:lnTo>
                  <a:lnTo>
                    <a:pt x="1779" y="1245"/>
                  </a:lnTo>
                  <a:lnTo>
                    <a:pt x="1719" y="1245"/>
                  </a:lnTo>
                  <a:lnTo>
                    <a:pt x="712" y="1956"/>
                  </a:lnTo>
                  <a:lnTo>
                    <a:pt x="297" y="2193"/>
                  </a:lnTo>
                  <a:lnTo>
                    <a:pt x="119" y="2371"/>
                  </a:lnTo>
                  <a:lnTo>
                    <a:pt x="0" y="2608"/>
                  </a:lnTo>
                  <a:lnTo>
                    <a:pt x="0" y="2668"/>
                  </a:lnTo>
                  <a:lnTo>
                    <a:pt x="0" y="2786"/>
                  </a:lnTo>
                  <a:lnTo>
                    <a:pt x="178" y="2786"/>
                  </a:lnTo>
                  <a:lnTo>
                    <a:pt x="238" y="2727"/>
                  </a:lnTo>
                  <a:lnTo>
                    <a:pt x="356" y="2549"/>
                  </a:lnTo>
                  <a:lnTo>
                    <a:pt x="593" y="2430"/>
                  </a:lnTo>
                  <a:lnTo>
                    <a:pt x="1008" y="2253"/>
                  </a:lnTo>
                  <a:lnTo>
                    <a:pt x="2134" y="1601"/>
                  </a:lnTo>
                  <a:lnTo>
                    <a:pt x="3083" y="1067"/>
                  </a:lnTo>
                  <a:lnTo>
                    <a:pt x="3557" y="771"/>
                  </a:lnTo>
                  <a:lnTo>
                    <a:pt x="3794" y="593"/>
                  </a:lnTo>
                  <a:lnTo>
                    <a:pt x="3972" y="415"/>
                  </a:lnTo>
                  <a:lnTo>
                    <a:pt x="4031" y="297"/>
                  </a:lnTo>
                  <a:lnTo>
                    <a:pt x="3972" y="178"/>
                  </a:lnTo>
                  <a:lnTo>
                    <a:pt x="3972" y="60"/>
                  </a:lnTo>
                  <a:lnTo>
                    <a:pt x="3853" y="0"/>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1811925" y="1913825"/>
              <a:ext cx="100775" cy="69675"/>
            </a:xfrm>
            <a:custGeom>
              <a:avLst/>
              <a:gdLst/>
              <a:ahLst/>
              <a:cxnLst/>
              <a:rect l="l" t="t" r="r" b="b"/>
              <a:pathLst>
                <a:path w="4031" h="2787" fill="none" extrusionOk="0">
                  <a:moveTo>
                    <a:pt x="3735" y="0"/>
                  </a:moveTo>
                  <a:lnTo>
                    <a:pt x="3735" y="0"/>
                  </a:lnTo>
                  <a:lnTo>
                    <a:pt x="3616" y="60"/>
                  </a:lnTo>
                  <a:lnTo>
                    <a:pt x="3616" y="60"/>
                  </a:lnTo>
                  <a:lnTo>
                    <a:pt x="3201" y="356"/>
                  </a:lnTo>
                  <a:lnTo>
                    <a:pt x="3201" y="356"/>
                  </a:lnTo>
                  <a:lnTo>
                    <a:pt x="2727" y="652"/>
                  </a:lnTo>
                  <a:lnTo>
                    <a:pt x="2727" y="652"/>
                  </a:lnTo>
                  <a:lnTo>
                    <a:pt x="1779" y="1245"/>
                  </a:lnTo>
                  <a:lnTo>
                    <a:pt x="1779" y="1245"/>
                  </a:lnTo>
                  <a:lnTo>
                    <a:pt x="1719" y="1245"/>
                  </a:lnTo>
                  <a:lnTo>
                    <a:pt x="1719" y="1245"/>
                  </a:lnTo>
                  <a:lnTo>
                    <a:pt x="712" y="1956"/>
                  </a:lnTo>
                  <a:lnTo>
                    <a:pt x="712" y="1956"/>
                  </a:lnTo>
                  <a:lnTo>
                    <a:pt x="297" y="2193"/>
                  </a:lnTo>
                  <a:lnTo>
                    <a:pt x="119" y="2371"/>
                  </a:lnTo>
                  <a:lnTo>
                    <a:pt x="0" y="2608"/>
                  </a:lnTo>
                  <a:lnTo>
                    <a:pt x="0" y="2608"/>
                  </a:lnTo>
                  <a:lnTo>
                    <a:pt x="0" y="2668"/>
                  </a:lnTo>
                  <a:lnTo>
                    <a:pt x="0" y="2668"/>
                  </a:lnTo>
                  <a:lnTo>
                    <a:pt x="0" y="2786"/>
                  </a:lnTo>
                  <a:lnTo>
                    <a:pt x="119" y="2786"/>
                  </a:lnTo>
                  <a:lnTo>
                    <a:pt x="119" y="2786"/>
                  </a:lnTo>
                  <a:lnTo>
                    <a:pt x="178" y="2786"/>
                  </a:lnTo>
                  <a:lnTo>
                    <a:pt x="238" y="2727"/>
                  </a:lnTo>
                  <a:lnTo>
                    <a:pt x="238" y="2727"/>
                  </a:lnTo>
                  <a:lnTo>
                    <a:pt x="356" y="2549"/>
                  </a:lnTo>
                  <a:lnTo>
                    <a:pt x="593" y="2430"/>
                  </a:lnTo>
                  <a:lnTo>
                    <a:pt x="1008" y="2253"/>
                  </a:lnTo>
                  <a:lnTo>
                    <a:pt x="1008" y="2253"/>
                  </a:lnTo>
                  <a:lnTo>
                    <a:pt x="2134" y="1601"/>
                  </a:lnTo>
                  <a:lnTo>
                    <a:pt x="2134" y="1601"/>
                  </a:lnTo>
                  <a:lnTo>
                    <a:pt x="3083" y="1067"/>
                  </a:lnTo>
                  <a:lnTo>
                    <a:pt x="3083" y="1067"/>
                  </a:lnTo>
                  <a:lnTo>
                    <a:pt x="3557" y="771"/>
                  </a:lnTo>
                  <a:lnTo>
                    <a:pt x="3557" y="771"/>
                  </a:lnTo>
                  <a:lnTo>
                    <a:pt x="3794" y="593"/>
                  </a:lnTo>
                  <a:lnTo>
                    <a:pt x="3972" y="415"/>
                  </a:lnTo>
                  <a:lnTo>
                    <a:pt x="3972" y="415"/>
                  </a:lnTo>
                  <a:lnTo>
                    <a:pt x="4031" y="297"/>
                  </a:lnTo>
                  <a:lnTo>
                    <a:pt x="4031" y="297"/>
                  </a:lnTo>
                  <a:lnTo>
                    <a:pt x="3972" y="178"/>
                  </a:lnTo>
                  <a:lnTo>
                    <a:pt x="3972" y="60"/>
                  </a:lnTo>
                  <a:lnTo>
                    <a:pt x="3853" y="0"/>
                  </a:lnTo>
                  <a:lnTo>
                    <a:pt x="37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1853425" y="2035325"/>
              <a:ext cx="71150" cy="60775"/>
            </a:xfrm>
            <a:custGeom>
              <a:avLst/>
              <a:gdLst/>
              <a:ahLst/>
              <a:cxnLst/>
              <a:rect l="l" t="t" r="r" b="b"/>
              <a:pathLst>
                <a:path w="2846" h="2431" extrusionOk="0">
                  <a:moveTo>
                    <a:pt x="2489" y="1"/>
                  </a:moveTo>
                  <a:lnTo>
                    <a:pt x="2371" y="119"/>
                  </a:lnTo>
                  <a:lnTo>
                    <a:pt x="2075" y="297"/>
                  </a:lnTo>
                  <a:lnTo>
                    <a:pt x="1423" y="949"/>
                  </a:lnTo>
                  <a:lnTo>
                    <a:pt x="1067" y="1245"/>
                  </a:lnTo>
                  <a:lnTo>
                    <a:pt x="711" y="1542"/>
                  </a:lnTo>
                  <a:lnTo>
                    <a:pt x="356" y="1897"/>
                  </a:lnTo>
                  <a:lnTo>
                    <a:pt x="59" y="2253"/>
                  </a:lnTo>
                  <a:lnTo>
                    <a:pt x="0" y="2312"/>
                  </a:lnTo>
                  <a:lnTo>
                    <a:pt x="59" y="2431"/>
                  </a:lnTo>
                  <a:lnTo>
                    <a:pt x="237" y="2431"/>
                  </a:lnTo>
                  <a:lnTo>
                    <a:pt x="1719" y="1245"/>
                  </a:lnTo>
                  <a:lnTo>
                    <a:pt x="2015" y="1008"/>
                  </a:lnTo>
                  <a:lnTo>
                    <a:pt x="2312" y="712"/>
                  </a:lnTo>
                  <a:lnTo>
                    <a:pt x="2608" y="416"/>
                  </a:lnTo>
                  <a:lnTo>
                    <a:pt x="2786" y="297"/>
                  </a:lnTo>
                  <a:lnTo>
                    <a:pt x="2845" y="119"/>
                  </a:lnTo>
                  <a:lnTo>
                    <a:pt x="2786" y="1"/>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1853425" y="2035325"/>
              <a:ext cx="71150" cy="60775"/>
            </a:xfrm>
            <a:custGeom>
              <a:avLst/>
              <a:gdLst/>
              <a:ahLst/>
              <a:cxnLst/>
              <a:rect l="l" t="t" r="r" b="b"/>
              <a:pathLst>
                <a:path w="2846" h="2431" fill="none" extrusionOk="0">
                  <a:moveTo>
                    <a:pt x="2667" y="1"/>
                  </a:moveTo>
                  <a:lnTo>
                    <a:pt x="2667" y="1"/>
                  </a:lnTo>
                  <a:lnTo>
                    <a:pt x="2489" y="1"/>
                  </a:lnTo>
                  <a:lnTo>
                    <a:pt x="2371" y="119"/>
                  </a:lnTo>
                  <a:lnTo>
                    <a:pt x="2075" y="297"/>
                  </a:lnTo>
                  <a:lnTo>
                    <a:pt x="2075" y="297"/>
                  </a:lnTo>
                  <a:lnTo>
                    <a:pt x="1423" y="949"/>
                  </a:lnTo>
                  <a:lnTo>
                    <a:pt x="1423" y="949"/>
                  </a:lnTo>
                  <a:lnTo>
                    <a:pt x="1067" y="1245"/>
                  </a:lnTo>
                  <a:lnTo>
                    <a:pt x="1067" y="1245"/>
                  </a:lnTo>
                  <a:lnTo>
                    <a:pt x="711" y="1542"/>
                  </a:lnTo>
                  <a:lnTo>
                    <a:pt x="711" y="1542"/>
                  </a:lnTo>
                  <a:lnTo>
                    <a:pt x="356" y="1897"/>
                  </a:lnTo>
                  <a:lnTo>
                    <a:pt x="59" y="2253"/>
                  </a:lnTo>
                  <a:lnTo>
                    <a:pt x="59" y="2253"/>
                  </a:lnTo>
                  <a:lnTo>
                    <a:pt x="0" y="2312"/>
                  </a:lnTo>
                  <a:lnTo>
                    <a:pt x="0" y="2312"/>
                  </a:lnTo>
                  <a:lnTo>
                    <a:pt x="59" y="2431"/>
                  </a:lnTo>
                  <a:lnTo>
                    <a:pt x="119" y="2431"/>
                  </a:lnTo>
                  <a:lnTo>
                    <a:pt x="119" y="2431"/>
                  </a:lnTo>
                  <a:lnTo>
                    <a:pt x="237" y="2431"/>
                  </a:lnTo>
                  <a:lnTo>
                    <a:pt x="237" y="2431"/>
                  </a:lnTo>
                  <a:lnTo>
                    <a:pt x="1719" y="1245"/>
                  </a:lnTo>
                  <a:lnTo>
                    <a:pt x="1719" y="1245"/>
                  </a:lnTo>
                  <a:lnTo>
                    <a:pt x="2015" y="1008"/>
                  </a:lnTo>
                  <a:lnTo>
                    <a:pt x="2312" y="712"/>
                  </a:lnTo>
                  <a:lnTo>
                    <a:pt x="2312" y="712"/>
                  </a:lnTo>
                  <a:lnTo>
                    <a:pt x="2608" y="416"/>
                  </a:lnTo>
                  <a:lnTo>
                    <a:pt x="2608" y="416"/>
                  </a:lnTo>
                  <a:lnTo>
                    <a:pt x="2786" y="297"/>
                  </a:lnTo>
                  <a:lnTo>
                    <a:pt x="2845" y="119"/>
                  </a:lnTo>
                  <a:lnTo>
                    <a:pt x="2845" y="119"/>
                  </a:lnTo>
                  <a:lnTo>
                    <a:pt x="2845" y="119"/>
                  </a:lnTo>
                  <a:lnTo>
                    <a:pt x="2845" y="119"/>
                  </a:lnTo>
                  <a:lnTo>
                    <a:pt x="2786" y="1"/>
                  </a:lnTo>
                  <a:lnTo>
                    <a:pt x="2786" y="1"/>
                  </a:lnTo>
                  <a:lnTo>
                    <a:pt x="26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6"/>
            <p:cNvSpPr/>
            <p:nvPr/>
          </p:nvSpPr>
          <p:spPr>
            <a:xfrm>
              <a:off x="1906750" y="2090150"/>
              <a:ext cx="40050" cy="81525"/>
            </a:xfrm>
            <a:custGeom>
              <a:avLst/>
              <a:gdLst/>
              <a:ahLst/>
              <a:cxnLst/>
              <a:rect l="l" t="t" r="r" b="b"/>
              <a:pathLst>
                <a:path w="1602" h="3261" extrusionOk="0">
                  <a:moveTo>
                    <a:pt x="1364" y="1"/>
                  </a:moveTo>
                  <a:lnTo>
                    <a:pt x="1246" y="60"/>
                  </a:lnTo>
                  <a:lnTo>
                    <a:pt x="1186" y="178"/>
                  </a:lnTo>
                  <a:lnTo>
                    <a:pt x="594" y="1779"/>
                  </a:lnTo>
                  <a:lnTo>
                    <a:pt x="297" y="2431"/>
                  </a:lnTo>
                  <a:lnTo>
                    <a:pt x="60" y="3083"/>
                  </a:lnTo>
                  <a:lnTo>
                    <a:pt x="1" y="3142"/>
                  </a:lnTo>
                  <a:lnTo>
                    <a:pt x="60" y="3201"/>
                  </a:lnTo>
                  <a:lnTo>
                    <a:pt x="119" y="3261"/>
                  </a:lnTo>
                  <a:lnTo>
                    <a:pt x="238" y="3201"/>
                  </a:lnTo>
                  <a:lnTo>
                    <a:pt x="653" y="2490"/>
                  </a:lnTo>
                  <a:lnTo>
                    <a:pt x="1008" y="1779"/>
                  </a:lnTo>
                  <a:lnTo>
                    <a:pt x="1601" y="356"/>
                  </a:lnTo>
                  <a:lnTo>
                    <a:pt x="1601" y="238"/>
                  </a:lnTo>
                  <a:lnTo>
                    <a:pt x="1601" y="119"/>
                  </a:lnTo>
                  <a:lnTo>
                    <a:pt x="1542" y="60"/>
                  </a:lnTo>
                  <a:lnTo>
                    <a:pt x="1364" y="1"/>
                  </a:lnTo>
                  <a:close/>
                </a:path>
              </a:pathLst>
            </a:custGeom>
            <a:solidFill>
              <a:srgbClr val="A77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1906750" y="2090150"/>
              <a:ext cx="40050" cy="81525"/>
            </a:xfrm>
            <a:custGeom>
              <a:avLst/>
              <a:gdLst/>
              <a:ahLst/>
              <a:cxnLst/>
              <a:rect l="l" t="t" r="r" b="b"/>
              <a:pathLst>
                <a:path w="1602" h="3261" fill="none" extrusionOk="0">
                  <a:moveTo>
                    <a:pt x="1364" y="1"/>
                  </a:moveTo>
                  <a:lnTo>
                    <a:pt x="1364" y="1"/>
                  </a:lnTo>
                  <a:lnTo>
                    <a:pt x="1246" y="60"/>
                  </a:lnTo>
                  <a:lnTo>
                    <a:pt x="1186" y="178"/>
                  </a:lnTo>
                  <a:lnTo>
                    <a:pt x="1186" y="178"/>
                  </a:lnTo>
                  <a:lnTo>
                    <a:pt x="594" y="1779"/>
                  </a:lnTo>
                  <a:lnTo>
                    <a:pt x="594" y="1779"/>
                  </a:lnTo>
                  <a:lnTo>
                    <a:pt x="297" y="2431"/>
                  </a:lnTo>
                  <a:lnTo>
                    <a:pt x="60" y="3083"/>
                  </a:lnTo>
                  <a:lnTo>
                    <a:pt x="60" y="3083"/>
                  </a:lnTo>
                  <a:lnTo>
                    <a:pt x="1" y="3142"/>
                  </a:lnTo>
                  <a:lnTo>
                    <a:pt x="1" y="3142"/>
                  </a:lnTo>
                  <a:lnTo>
                    <a:pt x="60" y="3201"/>
                  </a:lnTo>
                  <a:lnTo>
                    <a:pt x="119" y="3261"/>
                  </a:lnTo>
                  <a:lnTo>
                    <a:pt x="119" y="3261"/>
                  </a:lnTo>
                  <a:lnTo>
                    <a:pt x="238" y="3201"/>
                  </a:lnTo>
                  <a:lnTo>
                    <a:pt x="238" y="3201"/>
                  </a:lnTo>
                  <a:lnTo>
                    <a:pt x="653" y="2490"/>
                  </a:lnTo>
                  <a:lnTo>
                    <a:pt x="1008" y="1779"/>
                  </a:lnTo>
                  <a:lnTo>
                    <a:pt x="1601" y="356"/>
                  </a:lnTo>
                  <a:lnTo>
                    <a:pt x="1601" y="356"/>
                  </a:lnTo>
                  <a:lnTo>
                    <a:pt x="1601" y="238"/>
                  </a:lnTo>
                  <a:lnTo>
                    <a:pt x="1601" y="238"/>
                  </a:lnTo>
                  <a:lnTo>
                    <a:pt x="1601" y="119"/>
                  </a:lnTo>
                  <a:lnTo>
                    <a:pt x="1542" y="60"/>
                  </a:lnTo>
                  <a:lnTo>
                    <a:pt x="13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1788225" y="1956800"/>
              <a:ext cx="45950" cy="51875"/>
            </a:xfrm>
            <a:custGeom>
              <a:avLst/>
              <a:gdLst/>
              <a:ahLst/>
              <a:cxnLst/>
              <a:rect l="l" t="t" r="r" b="b"/>
              <a:pathLst>
                <a:path w="1838" h="2075" extrusionOk="0">
                  <a:moveTo>
                    <a:pt x="652" y="0"/>
                  </a:moveTo>
                  <a:lnTo>
                    <a:pt x="474" y="59"/>
                  </a:lnTo>
                  <a:lnTo>
                    <a:pt x="356" y="119"/>
                  </a:lnTo>
                  <a:lnTo>
                    <a:pt x="178" y="237"/>
                  </a:lnTo>
                  <a:lnTo>
                    <a:pt x="59" y="534"/>
                  </a:lnTo>
                  <a:lnTo>
                    <a:pt x="0" y="889"/>
                  </a:lnTo>
                  <a:lnTo>
                    <a:pt x="0" y="1186"/>
                  </a:lnTo>
                  <a:lnTo>
                    <a:pt x="59" y="1423"/>
                  </a:lnTo>
                  <a:lnTo>
                    <a:pt x="178" y="1660"/>
                  </a:lnTo>
                  <a:lnTo>
                    <a:pt x="356" y="1897"/>
                  </a:lnTo>
                  <a:lnTo>
                    <a:pt x="593" y="2015"/>
                  </a:lnTo>
                  <a:lnTo>
                    <a:pt x="889" y="2075"/>
                  </a:lnTo>
                  <a:lnTo>
                    <a:pt x="1126" y="2075"/>
                  </a:lnTo>
                  <a:lnTo>
                    <a:pt x="1363" y="1956"/>
                  </a:lnTo>
                  <a:lnTo>
                    <a:pt x="1541" y="1838"/>
                  </a:lnTo>
                  <a:lnTo>
                    <a:pt x="1660" y="1660"/>
                  </a:lnTo>
                  <a:lnTo>
                    <a:pt x="1778" y="1482"/>
                  </a:lnTo>
                  <a:lnTo>
                    <a:pt x="1778" y="1304"/>
                  </a:lnTo>
                  <a:lnTo>
                    <a:pt x="1838" y="1067"/>
                  </a:lnTo>
                  <a:lnTo>
                    <a:pt x="1778" y="889"/>
                  </a:lnTo>
                  <a:lnTo>
                    <a:pt x="1660" y="534"/>
                  </a:lnTo>
                  <a:lnTo>
                    <a:pt x="1423" y="297"/>
                  </a:lnTo>
                  <a:lnTo>
                    <a:pt x="1126" y="59"/>
                  </a:lnTo>
                  <a:lnTo>
                    <a:pt x="830"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1834150" y="2076825"/>
              <a:ext cx="31150" cy="37075"/>
            </a:xfrm>
            <a:custGeom>
              <a:avLst/>
              <a:gdLst/>
              <a:ahLst/>
              <a:cxnLst/>
              <a:rect l="l" t="t" r="r" b="b"/>
              <a:pathLst>
                <a:path w="1246" h="1483" extrusionOk="0">
                  <a:moveTo>
                    <a:pt x="593" y="0"/>
                  </a:moveTo>
                  <a:lnTo>
                    <a:pt x="356" y="59"/>
                  </a:lnTo>
                  <a:lnTo>
                    <a:pt x="119" y="178"/>
                  </a:lnTo>
                  <a:lnTo>
                    <a:pt x="60" y="415"/>
                  </a:lnTo>
                  <a:lnTo>
                    <a:pt x="1" y="652"/>
                  </a:lnTo>
                  <a:lnTo>
                    <a:pt x="1" y="830"/>
                  </a:lnTo>
                  <a:lnTo>
                    <a:pt x="60" y="1008"/>
                  </a:lnTo>
                  <a:lnTo>
                    <a:pt x="119" y="1186"/>
                  </a:lnTo>
                  <a:lnTo>
                    <a:pt x="238" y="1304"/>
                  </a:lnTo>
                  <a:lnTo>
                    <a:pt x="415" y="1423"/>
                  </a:lnTo>
                  <a:lnTo>
                    <a:pt x="593" y="1482"/>
                  </a:lnTo>
                  <a:lnTo>
                    <a:pt x="771" y="1482"/>
                  </a:lnTo>
                  <a:lnTo>
                    <a:pt x="949" y="1423"/>
                  </a:lnTo>
                  <a:lnTo>
                    <a:pt x="1067" y="1304"/>
                  </a:lnTo>
                  <a:lnTo>
                    <a:pt x="1186" y="1186"/>
                  </a:lnTo>
                  <a:lnTo>
                    <a:pt x="1245" y="889"/>
                  </a:lnTo>
                  <a:lnTo>
                    <a:pt x="1245" y="593"/>
                  </a:lnTo>
                  <a:lnTo>
                    <a:pt x="1127" y="415"/>
                  </a:lnTo>
                  <a:lnTo>
                    <a:pt x="1008" y="178"/>
                  </a:lnTo>
                  <a:lnTo>
                    <a:pt x="771" y="59"/>
                  </a:lnTo>
                  <a:lnTo>
                    <a:pt x="593" y="0"/>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1891950" y="2156825"/>
              <a:ext cx="31125" cy="37075"/>
            </a:xfrm>
            <a:custGeom>
              <a:avLst/>
              <a:gdLst/>
              <a:ahLst/>
              <a:cxnLst/>
              <a:rect l="l" t="t" r="r" b="b"/>
              <a:pathLst>
                <a:path w="1245" h="1483" extrusionOk="0">
                  <a:moveTo>
                    <a:pt x="593" y="1"/>
                  </a:moveTo>
                  <a:lnTo>
                    <a:pt x="356" y="60"/>
                  </a:lnTo>
                  <a:lnTo>
                    <a:pt x="178" y="238"/>
                  </a:lnTo>
                  <a:lnTo>
                    <a:pt x="59" y="416"/>
                  </a:lnTo>
                  <a:lnTo>
                    <a:pt x="0" y="653"/>
                  </a:lnTo>
                  <a:lnTo>
                    <a:pt x="0" y="890"/>
                  </a:lnTo>
                  <a:lnTo>
                    <a:pt x="59" y="1068"/>
                  </a:lnTo>
                  <a:lnTo>
                    <a:pt x="119" y="1246"/>
                  </a:lnTo>
                  <a:lnTo>
                    <a:pt x="237" y="1364"/>
                  </a:lnTo>
                  <a:lnTo>
                    <a:pt x="415" y="1483"/>
                  </a:lnTo>
                  <a:lnTo>
                    <a:pt x="771" y="1483"/>
                  </a:lnTo>
                  <a:lnTo>
                    <a:pt x="948" y="1423"/>
                  </a:lnTo>
                  <a:lnTo>
                    <a:pt x="1067" y="1364"/>
                  </a:lnTo>
                  <a:lnTo>
                    <a:pt x="1186" y="1246"/>
                  </a:lnTo>
                  <a:lnTo>
                    <a:pt x="1245" y="949"/>
                  </a:lnTo>
                  <a:lnTo>
                    <a:pt x="1245" y="653"/>
                  </a:lnTo>
                  <a:lnTo>
                    <a:pt x="1186" y="416"/>
                  </a:lnTo>
                  <a:lnTo>
                    <a:pt x="1008" y="238"/>
                  </a:lnTo>
                  <a:lnTo>
                    <a:pt x="771" y="119"/>
                  </a:lnTo>
                  <a:lnTo>
                    <a:pt x="593" y="1"/>
                  </a:lnTo>
                  <a:close/>
                </a:path>
              </a:pathLst>
            </a:custGeom>
            <a:solidFill>
              <a:srgbClr val="E8B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1720050" y="943250"/>
              <a:ext cx="96350" cy="411950"/>
            </a:xfrm>
            <a:custGeom>
              <a:avLst/>
              <a:gdLst/>
              <a:ahLst/>
              <a:cxnLst/>
              <a:rect l="l" t="t" r="r" b="b"/>
              <a:pathLst>
                <a:path w="3854" h="16478" extrusionOk="0">
                  <a:moveTo>
                    <a:pt x="3853" y="0"/>
                  </a:moveTo>
                  <a:lnTo>
                    <a:pt x="3320" y="119"/>
                  </a:lnTo>
                  <a:lnTo>
                    <a:pt x="2786" y="356"/>
                  </a:lnTo>
                  <a:lnTo>
                    <a:pt x="2134" y="652"/>
                  </a:lnTo>
                  <a:lnTo>
                    <a:pt x="1838" y="889"/>
                  </a:lnTo>
                  <a:lnTo>
                    <a:pt x="1482" y="1186"/>
                  </a:lnTo>
                  <a:lnTo>
                    <a:pt x="1186" y="1482"/>
                  </a:lnTo>
                  <a:lnTo>
                    <a:pt x="890" y="1838"/>
                  </a:lnTo>
                  <a:lnTo>
                    <a:pt x="593" y="2253"/>
                  </a:lnTo>
                  <a:lnTo>
                    <a:pt x="356" y="2727"/>
                  </a:lnTo>
                  <a:lnTo>
                    <a:pt x="178" y="3260"/>
                  </a:lnTo>
                  <a:lnTo>
                    <a:pt x="60" y="3853"/>
                  </a:lnTo>
                  <a:lnTo>
                    <a:pt x="1" y="4505"/>
                  </a:lnTo>
                  <a:lnTo>
                    <a:pt x="1" y="5216"/>
                  </a:lnTo>
                  <a:lnTo>
                    <a:pt x="1" y="5927"/>
                  </a:lnTo>
                  <a:lnTo>
                    <a:pt x="119" y="6698"/>
                  </a:lnTo>
                  <a:lnTo>
                    <a:pt x="356" y="8417"/>
                  </a:lnTo>
                  <a:lnTo>
                    <a:pt x="771" y="10136"/>
                  </a:lnTo>
                  <a:lnTo>
                    <a:pt x="1186" y="11855"/>
                  </a:lnTo>
                  <a:lnTo>
                    <a:pt x="1719" y="13514"/>
                  </a:lnTo>
                  <a:lnTo>
                    <a:pt x="2253" y="15115"/>
                  </a:lnTo>
                  <a:lnTo>
                    <a:pt x="2786" y="16478"/>
                  </a:lnTo>
                  <a:lnTo>
                    <a:pt x="2786" y="16478"/>
                  </a:lnTo>
                  <a:lnTo>
                    <a:pt x="2668" y="14937"/>
                  </a:lnTo>
                  <a:lnTo>
                    <a:pt x="2431" y="13099"/>
                  </a:lnTo>
                  <a:lnTo>
                    <a:pt x="2075" y="11084"/>
                  </a:lnTo>
                  <a:lnTo>
                    <a:pt x="1601" y="8891"/>
                  </a:lnTo>
                  <a:lnTo>
                    <a:pt x="1423" y="7646"/>
                  </a:lnTo>
                  <a:lnTo>
                    <a:pt x="1305" y="6520"/>
                  </a:lnTo>
                  <a:lnTo>
                    <a:pt x="1305" y="5513"/>
                  </a:lnTo>
                  <a:lnTo>
                    <a:pt x="1364" y="4564"/>
                  </a:lnTo>
                  <a:lnTo>
                    <a:pt x="1542" y="3734"/>
                  </a:lnTo>
                  <a:lnTo>
                    <a:pt x="1719" y="3023"/>
                  </a:lnTo>
                  <a:lnTo>
                    <a:pt x="1957" y="2371"/>
                  </a:lnTo>
                  <a:lnTo>
                    <a:pt x="2194" y="1838"/>
                  </a:lnTo>
                  <a:lnTo>
                    <a:pt x="2490" y="1364"/>
                  </a:lnTo>
                  <a:lnTo>
                    <a:pt x="2786" y="1008"/>
                  </a:lnTo>
                  <a:lnTo>
                    <a:pt x="3320" y="415"/>
                  </a:lnTo>
                  <a:lnTo>
                    <a:pt x="3735" y="60"/>
                  </a:lnTo>
                  <a:lnTo>
                    <a:pt x="3853"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1482975" y="1621900"/>
              <a:ext cx="161525" cy="225275"/>
            </a:xfrm>
            <a:custGeom>
              <a:avLst/>
              <a:gdLst/>
              <a:ahLst/>
              <a:cxnLst/>
              <a:rect l="l" t="t" r="r" b="b"/>
              <a:pathLst>
                <a:path w="6461" h="9011" extrusionOk="0">
                  <a:moveTo>
                    <a:pt x="6461" y="1"/>
                  </a:moveTo>
                  <a:lnTo>
                    <a:pt x="5512" y="890"/>
                  </a:lnTo>
                  <a:lnTo>
                    <a:pt x="3319" y="3024"/>
                  </a:lnTo>
                  <a:lnTo>
                    <a:pt x="2134" y="4209"/>
                  </a:lnTo>
                  <a:lnTo>
                    <a:pt x="1126" y="5276"/>
                  </a:lnTo>
                  <a:lnTo>
                    <a:pt x="356" y="6165"/>
                  </a:lnTo>
                  <a:lnTo>
                    <a:pt x="119" y="6461"/>
                  </a:lnTo>
                  <a:lnTo>
                    <a:pt x="0" y="6698"/>
                  </a:lnTo>
                  <a:lnTo>
                    <a:pt x="0" y="6995"/>
                  </a:lnTo>
                  <a:lnTo>
                    <a:pt x="59" y="7410"/>
                  </a:lnTo>
                  <a:lnTo>
                    <a:pt x="178" y="7765"/>
                  </a:lnTo>
                  <a:lnTo>
                    <a:pt x="415" y="8180"/>
                  </a:lnTo>
                  <a:lnTo>
                    <a:pt x="771" y="8773"/>
                  </a:lnTo>
                  <a:lnTo>
                    <a:pt x="948" y="9010"/>
                  </a:lnTo>
                  <a:lnTo>
                    <a:pt x="948" y="8654"/>
                  </a:lnTo>
                  <a:lnTo>
                    <a:pt x="948" y="8299"/>
                  </a:lnTo>
                  <a:lnTo>
                    <a:pt x="1067" y="7765"/>
                  </a:lnTo>
                  <a:lnTo>
                    <a:pt x="1245" y="7113"/>
                  </a:lnTo>
                  <a:lnTo>
                    <a:pt x="1541" y="6461"/>
                  </a:lnTo>
                  <a:lnTo>
                    <a:pt x="1956" y="5691"/>
                  </a:lnTo>
                  <a:lnTo>
                    <a:pt x="2490" y="4920"/>
                  </a:lnTo>
                  <a:lnTo>
                    <a:pt x="4031" y="3142"/>
                  </a:lnTo>
                  <a:lnTo>
                    <a:pt x="5275" y="1542"/>
                  </a:lnTo>
                  <a:lnTo>
                    <a:pt x="6461"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6"/>
            <p:cNvSpPr/>
            <p:nvPr/>
          </p:nvSpPr>
          <p:spPr>
            <a:xfrm>
              <a:off x="1681525" y="1664875"/>
              <a:ext cx="174875" cy="243050"/>
            </a:xfrm>
            <a:custGeom>
              <a:avLst/>
              <a:gdLst/>
              <a:ahLst/>
              <a:cxnLst/>
              <a:rect l="l" t="t" r="r" b="b"/>
              <a:pathLst>
                <a:path w="6995" h="9722" extrusionOk="0">
                  <a:moveTo>
                    <a:pt x="2371" y="1"/>
                  </a:moveTo>
                  <a:lnTo>
                    <a:pt x="1" y="2727"/>
                  </a:lnTo>
                  <a:lnTo>
                    <a:pt x="178" y="2727"/>
                  </a:lnTo>
                  <a:lnTo>
                    <a:pt x="653" y="2786"/>
                  </a:lnTo>
                  <a:lnTo>
                    <a:pt x="1482" y="2964"/>
                  </a:lnTo>
                  <a:lnTo>
                    <a:pt x="2016" y="3201"/>
                  </a:lnTo>
                  <a:lnTo>
                    <a:pt x="2608" y="3438"/>
                  </a:lnTo>
                  <a:lnTo>
                    <a:pt x="2964" y="3676"/>
                  </a:lnTo>
                  <a:lnTo>
                    <a:pt x="3260" y="3972"/>
                  </a:lnTo>
                  <a:lnTo>
                    <a:pt x="3616" y="4328"/>
                  </a:lnTo>
                  <a:lnTo>
                    <a:pt x="4031" y="4802"/>
                  </a:lnTo>
                  <a:lnTo>
                    <a:pt x="4742" y="5809"/>
                  </a:lnTo>
                  <a:lnTo>
                    <a:pt x="5454" y="6876"/>
                  </a:lnTo>
                  <a:lnTo>
                    <a:pt x="6580" y="8832"/>
                  </a:lnTo>
                  <a:lnTo>
                    <a:pt x="6995" y="9721"/>
                  </a:lnTo>
                  <a:lnTo>
                    <a:pt x="6995" y="9721"/>
                  </a:lnTo>
                  <a:lnTo>
                    <a:pt x="6935" y="9129"/>
                  </a:lnTo>
                  <a:lnTo>
                    <a:pt x="6580" y="7587"/>
                  </a:lnTo>
                  <a:lnTo>
                    <a:pt x="6343" y="6639"/>
                  </a:lnTo>
                  <a:lnTo>
                    <a:pt x="5987" y="5572"/>
                  </a:lnTo>
                  <a:lnTo>
                    <a:pt x="5631" y="4446"/>
                  </a:lnTo>
                  <a:lnTo>
                    <a:pt x="5098" y="3320"/>
                  </a:lnTo>
                  <a:lnTo>
                    <a:pt x="4624" y="2372"/>
                  </a:lnTo>
                  <a:lnTo>
                    <a:pt x="4090" y="1601"/>
                  </a:lnTo>
                  <a:lnTo>
                    <a:pt x="3616" y="1008"/>
                  </a:lnTo>
                  <a:lnTo>
                    <a:pt x="3260" y="593"/>
                  </a:lnTo>
                  <a:lnTo>
                    <a:pt x="2905" y="297"/>
                  </a:lnTo>
                  <a:lnTo>
                    <a:pt x="2608" y="119"/>
                  </a:lnTo>
                  <a:lnTo>
                    <a:pt x="2371"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1761550" y="2158325"/>
              <a:ext cx="327500" cy="143750"/>
            </a:xfrm>
            <a:custGeom>
              <a:avLst/>
              <a:gdLst/>
              <a:ahLst/>
              <a:cxnLst/>
              <a:rect l="l" t="t" r="r" b="b"/>
              <a:pathLst>
                <a:path w="13100" h="5750" extrusionOk="0">
                  <a:moveTo>
                    <a:pt x="0" y="0"/>
                  </a:moveTo>
                  <a:lnTo>
                    <a:pt x="178" y="297"/>
                  </a:lnTo>
                  <a:lnTo>
                    <a:pt x="534" y="1008"/>
                  </a:lnTo>
                  <a:lnTo>
                    <a:pt x="1245" y="2015"/>
                  </a:lnTo>
                  <a:lnTo>
                    <a:pt x="1660" y="2549"/>
                  </a:lnTo>
                  <a:lnTo>
                    <a:pt x="2134" y="3142"/>
                  </a:lnTo>
                  <a:lnTo>
                    <a:pt x="2667" y="3675"/>
                  </a:lnTo>
                  <a:lnTo>
                    <a:pt x="3260" y="4208"/>
                  </a:lnTo>
                  <a:lnTo>
                    <a:pt x="3912" y="4683"/>
                  </a:lnTo>
                  <a:lnTo>
                    <a:pt x="4623" y="5098"/>
                  </a:lnTo>
                  <a:lnTo>
                    <a:pt x="5394" y="5394"/>
                  </a:lnTo>
                  <a:lnTo>
                    <a:pt x="6224" y="5631"/>
                  </a:lnTo>
                  <a:lnTo>
                    <a:pt x="6639" y="5690"/>
                  </a:lnTo>
                  <a:lnTo>
                    <a:pt x="7113" y="5750"/>
                  </a:lnTo>
                  <a:lnTo>
                    <a:pt x="7528" y="5750"/>
                  </a:lnTo>
                  <a:lnTo>
                    <a:pt x="8002" y="5690"/>
                  </a:lnTo>
                  <a:lnTo>
                    <a:pt x="8891" y="5512"/>
                  </a:lnTo>
                  <a:lnTo>
                    <a:pt x="9662" y="5275"/>
                  </a:lnTo>
                  <a:lnTo>
                    <a:pt x="10314" y="4979"/>
                  </a:lnTo>
                  <a:lnTo>
                    <a:pt x="10847" y="4564"/>
                  </a:lnTo>
                  <a:lnTo>
                    <a:pt x="11380" y="4149"/>
                  </a:lnTo>
                  <a:lnTo>
                    <a:pt x="11795" y="3734"/>
                  </a:lnTo>
                  <a:lnTo>
                    <a:pt x="12151" y="3260"/>
                  </a:lnTo>
                  <a:lnTo>
                    <a:pt x="12388" y="2845"/>
                  </a:lnTo>
                  <a:lnTo>
                    <a:pt x="12625" y="2371"/>
                  </a:lnTo>
                  <a:lnTo>
                    <a:pt x="12803" y="1956"/>
                  </a:lnTo>
                  <a:lnTo>
                    <a:pt x="13040" y="1186"/>
                  </a:lnTo>
                  <a:lnTo>
                    <a:pt x="13099" y="652"/>
                  </a:lnTo>
                  <a:lnTo>
                    <a:pt x="13099" y="474"/>
                  </a:lnTo>
                  <a:lnTo>
                    <a:pt x="12981" y="711"/>
                  </a:lnTo>
                  <a:lnTo>
                    <a:pt x="12625" y="1245"/>
                  </a:lnTo>
                  <a:lnTo>
                    <a:pt x="11973" y="2075"/>
                  </a:lnTo>
                  <a:lnTo>
                    <a:pt x="11558" y="2490"/>
                  </a:lnTo>
                  <a:lnTo>
                    <a:pt x="11143" y="2904"/>
                  </a:lnTo>
                  <a:lnTo>
                    <a:pt x="10610" y="3379"/>
                  </a:lnTo>
                  <a:lnTo>
                    <a:pt x="10076" y="3734"/>
                  </a:lnTo>
                  <a:lnTo>
                    <a:pt x="9484" y="4090"/>
                  </a:lnTo>
                  <a:lnTo>
                    <a:pt x="8891" y="4386"/>
                  </a:lnTo>
                  <a:lnTo>
                    <a:pt x="8239" y="4623"/>
                  </a:lnTo>
                  <a:lnTo>
                    <a:pt x="7528" y="4683"/>
                  </a:lnTo>
                  <a:lnTo>
                    <a:pt x="6757" y="4683"/>
                  </a:lnTo>
                  <a:lnTo>
                    <a:pt x="5987" y="4564"/>
                  </a:lnTo>
                  <a:lnTo>
                    <a:pt x="5394" y="4386"/>
                  </a:lnTo>
                  <a:lnTo>
                    <a:pt x="4742" y="4090"/>
                  </a:lnTo>
                  <a:lnTo>
                    <a:pt x="4209" y="3794"/>
                  </a:lnTo>
                  <a:lnTo>
                    <a:pt x="3616" y="3497"/>
                  </a:lnTo>
                  <a:lnTo>
                    <a:pt x="2608" y="2727"/>
                  </a:lnTo>
                  <a:lnTo>
                    <a:pt x="1719" y="1956"/>
                  </a:lnTo>
                  <a:lnTo>
                    <a:pt x="1008" y="1245"/>
                  </a:lnTo>
                  <a:lnTo>
                    <a:pt x="474" y="593"/>
                  </a:lnTo>
                  <a:lnTo>
                    <a:pt x="0" y="0"/>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2019375" y="879525"/>
              <a:ext cx="19300" cy="77075"/>
            </a:xfrm>
            <a:custGeom>
              <a:avLst/>
              <a:gdLst/>
              <a:ahLst/>
              <a:cxnLst/>
              <a:rect l="l" t="t" r="r" b="b"/>
              <a:pathLst>
                <a:path w="772" h="3083" extrusionOk="0">
                  <a:moveTo>
                    <a:pt x="653" y="1"/>
                  </a:moveTo>
                  <a:lnTo>
                    <a:pt x="356" y="60"/>
                  </a:lnTo>
                  <a:lnTo>
                    <a:pt x="119" y="178"/>
                  </a:lnTo>
                  <a:lnTo>
                    <a:pt x="1" y="238"/>
                  </a:lnTo>
                  <a:lnTo>
                    <a:pt x="1" y="416"/>
                  </a:lnTo>
                  <a:lnTo>
                    <a:pt x="178" y="1897"/>
                  </a:lnTo>
                  <a:lnTo>
                    <a:pt x="415" y="3083"/>
                  </a:lnTo>
                  <a:lnTo>
                    <a:pt x="415" y="2194"/>
                  </a:lnTo>
                  <a:lnTo>
                    <a:pt x="415" y="1482"/>
                  </a:lnTo>
                  <a:lnTo>
                    <a:pt x="534" y="890"/>
                  </a:lnTo>
                  <a:lnTo>
                    <a:pt x="712" y="238"/>
                  </a:lnTo>
                  <a:lnTo>
                    <a:pt x="771" y="1"/>
                  </a:lnTo>
                  <a:close/>
                </a:path>
              </a:pathLst>
            </a:custGeom>
            <a:solidFill>
              <a:srgbClr val="F6D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1783775" y="1479650"/>
              <a:ext cx="19275" cy="45975"/>
            </a:xfrm>
            <a:custGeom>
              <a:avLst/>
              <a:gdLst/>
              <a:ahLst/>
              <a:cxnLst/>
              <a:rect l="l" t="t" r="r" b="b"/>
              <a:pathLst>
                <a:path w="771" h="1839" extrusionOk="0">
                  <a:moveTo>
                    <a:pt x="237" y="1"/>
                  </a:moveTo>
                  <a:lnTo>
                    <a:pt x="119" y="60"/>
                  </a:lnTo>
                  <a:lnTo>
                    <a:pt x="60" y="179"/>
                  </a:lnTo>
                  <a:lnTo>
                    <a:pt x="0" y="297"/>
                  </a:lnTo>
                  <a:lnTo>
                    <a:pt x="0" y="653"/>
                  </a:lnTo>
                  <a:lnTo>
                    <a:pt x="119" y="1068"/>
                  </a:lnTo>
                  <a:lnTo>
                    <a:pt x="237" y="1423"/>
                  </a:lnTo>
                  <a:lnTo>
                    <a:pt x="415" y="1660"/>
                  </a:lnTo>
                  <a:lnTo>
                    <a:pt x="534" y="1779"/>
                  </a:lnTo>
                  <a:lnTo>
                    <a:pt x="652" y="1838"/>
                  </a:lnTo>
                  <a:lnTo>
                    <a:pt x="474" y="1423"/>
                  </a:lnTo>
                  <a:lnTo>
                    <a:pt x="415" y="1008"/>
                  </a:lnTo>
                  <a:lnTo>
                    <a:pt x="356" y="653"/>
                  </a:lnTo>
                  <a:lnTo>
                    <a:pt x="474" y="416"/>
                  </a:lnTo>
                  <a:lnTo>
                    <a:pt x="593" y="356"/>
                  </a:lnTo>
                  <a:lnTo>
                    <a:pt x="712" y="297"/>
                  </a:lnTo>
                  <a:lnTo>
                    <a:pt x="771" y="297"/>
                  </a:lnTo>
                  <a:lnTo>
                    <a:pt x="534" y="60"/>
                  </a:lnTo>
                  <a:lnTo>
                    <a:pt x="356" y="1"/>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1806000" y="1549300"/>
              <a:ext cx="17800" cy="45950"/>
            </a:xfrm>
            <a:custGeom>
              <a:avLst/>
              <a:gdLst/>
              <a:ahLst/>
              <a:cxnLst/>
              <a:rect l="l" t="t" r="r" b="b"/>
              <a:pathLst>
                <a:path w="712" h="1838" extrusionOk="0">
                  <a:moveTo>
                    <a:pt x="237" y="0"/>
                  </a:moveTo>
                  <a:lnTo>
                    <a:pt x="119" y="60"/>
                  </a:lnTo>
                  <a:lnTo>
                    <a:pt x="60" y="178"/>
                  </a:lnTo>
                  <a:lnTo>
                    <a:pt x="0" y="297"/>
                  </a:lnTo>
                  <a:lnTo>
                    <a:pt x="0" y="652"/>
                  </a:lnTo>
                  <a:lnTo>
                    <a:pt x="60" y="1067"/>
                  </a:lnTo>
                  <a:lnTo>
                    <a:pt x="237" y="1423"/>
                  </a:lnTo>
                  <a:lnTo>
                    <a:pt x="415" y="1660"/>
                  </a:lnTo>
                  <a:lnTo>
                    <a:pt x="534" y="1779"/>
                  </a:lnTo>
                  <a:lnTo>
                    <a:pt x="652" y="1838"/>
                  </a:lnTo>
                  <a:lnTo>
                    <a:pt x="475" y="1423"/>
                  </a:lnTo>
                  <a:lnTo>
                    <a:pt x="356" y="1008"/>
                  </a:lnTo>
                  <a:lnTo>
                    <a:pt x="356" y="652"/>
                  </a:lnTo>
                  <a:lnTo>
                    <a:pt x="415" y="475"/>
                  </a:lnTo>
                  <a:lnTo>
                    <a:pt x="593" y="356"/>
                  </a:lnTo>
                  <a:lnTo>
                    <a:pt x="712" y="297"/>
                  </a:lnTo>
                  <a:lnTo>
                    <a:pt x="534" y="60"/>
                  </a:lnTo>
                  <a:lnTo>
                    <a:pt x="356"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1828225" y="1623400"/>
              <a:ext cx="19275" cy="47425"/>
            </a:xfrm>
            <a:custGeom>
              <a:avLst/>
              <a:gdLst/>
              <a:ahLst/>
              <a:cxnLst/>
              <a:rect l="l" t="t" r="r" b="b"/>
              <a:pathLst>
                <a:path w="771" h="1897" extrusionOk="0">
                  <a:moveTo>
                    <a:pt x="238" y="0"/>
                  </a:moveTo>
                  <a:lnTo>
                    <a:pt x="119" y="59"/>
                  </a:lnTo>
                  <a:lnTo>
                    <a:pt x="60" y="178"/>
                  </a:lnTo>
                  <a:lnTo>
                    <a:pt x="0" y="356"/>
                  </a:lnTo>
                  <a:lnTo>
                    <a:pt x="0" y="711"/>
                  </a:lnTo>
                  <a:lnTo>
                    <a:pt x="60" y="1126"/>
                  </a:lnTo>
                  <a:lnTo>
                    <a:pt x="238" y="1482"/>
                  </a:lnTo>
                  <a:lnTo>
                    <a:pt x="415" y="1719"/>
                  </a:lnTo>
                  <a:lnTo>
                    <a:pt x="534" y="1837"/>
                  </a:lnTo>
                  <a:lnTo>
                    <a:pt x="652" y="1897"/>
                  </a:lnTo>
                  <a:lnTo>
                    <a:pt x="475" y="1482"/>
                  </a:lnTo>
                  <a:lnTo>
                    <a:pt x="356" y="1067"/>
                  </a:lnTo>
                  <a:lnTo>
                    <a:pt x="356" y="711"/>
                  </a:lnTo>
                  <a:lnTo>
                    <a:pt x="415" y="474"/>
                  </a:lnTo>
                  <a:lnTo>
                    <a:pt x="593" y="356"/>
                  </a:lnTo>
                  <a:lnTo>
                    <a:pt x="712" y="296"/>
                  </a:lnTo>
                  <a:lnTo>
                    <a:pt x="771" y="296"/>
                  </a:lnTo>
                  <a:lnTo>
                    <a:pt x="534" y="119"/>
                  </a:lnTo>
                  <a:lnTo>
                    <a:pt x="356"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1854900" y="1706375"/>
              <a:ext cx="19275" cy="45950"/>
            </a:xfrm>
            <a:custGeom>
              <a:avLst/>
              <a:gdLst/>
              <a:ahLst/>
              <a:cxnLst/>
              <a:rect l="l" t="t" r="r" b="b"/>
              <a:pathLst>
                <a:path w="771" h="1838" extrusionOk="0">
                  <a:moveTo>
                    <a:pt x="297" y="0"/>
                  </a:moveTo>
                  <a:lnTo>
                    <a:pt x="178" y="60"/>
                  </a:lnTo>
                  <a:lnTo>
                    <a:pt x="60" y="178"/>
                  </a:lnTo>
                  <a:lnTo>
                    <a:pt x="0" y="297"/>
                  </a:lnTo>
                  <a:lnTo>
                    <a:pt x="0" y="712"/>
                  </a:lnTo>
                  <a:lnTo>
                    <a:pt x="119" y="1067"/>
                  </a:lnTo>
                  <a:lnTo>
                    <a:pt x="297" y="1423"/>
                  </a:lnTo>
                  <a:lnTo>
                    <a:pt x="415" y="1660"/>
                  </a:lnTo>
                  <a:lnTo>
                    <a:pt x="593" y="1838"/>
                  </a:lnTo>
                  <a:lnTo>
                    <a:pt x="712" y="1838"/>
                  </a:lnTo>
                  <a:lnTo>
                    <a:pt x="534" y="1423"/>
                  </a:lnTo>
                  <a:lnTo>
                    <a:pt x="415" y="1067"/>
                  </a:lnTo>
                  <a:lnTo>
                    <a:pt x="356" y="712"/>
                  </a:lnTo>
                  <a:lnTo>
                    <a:pt x="475" y="474"/>
                  </a:lnTo>
                  <a:lnTo>
                    <a:pt x="593" y="356"/>
                  </a:lnTo>
                  <a:lnTo>
                    <a:pt x="712" y="297"/>
                  </a:lnTo>
                  <a:lnTo>
                    <a:pt x="771" y="297"/>
                  </a:lnTo>
                  <a:lnTo>
                    <a:pt x="593" y="119"/>
                  </a:lnTo>
                  <a:lnTo>
                    <a:pt x="356"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1792650" y="1962725"/>
              <a:ext cx="26700" cy="41500"/>
            </a:xfrm>
            <a:custGeom>
              <a:avLst/>
              <a:gdLst/>
              <a:ahLst/>
              <a:cxnLst/>
              <a:rect l="l" t="t" r="r" b="b"/>
              <a:pathLst>
                <a:path w="1068" h="1660" extrusionOk="0">
                  <a:moveTo>
                    <a:pt x="475" y="0"/>
                  </a:moveTo>
                  <a:lnTo>
                    <a:pt x="297" y="60"/>
                  </a:lnTo>
                  <a:lnTo>
                    <a:pt x="179" y="297"/>
                  </a:lnTo>
                  <a:lnTo>
                    <a:pt x="60" y="593"/>
                  </a:lnTo>
                  <a:lnTo>
                    <a:pt x="1" y="949"/>
                  </a:lnTo>
                  <a:lnTo>
                    <a:pt x="119" y="1186"/>
                  </a:lnTo>
                  <a:lnTo>
                    <a:pt x="238" y="1364"/>
                  </a:lnTo>
                  <a:lnTo>
                    <a:pt x="416" y="1482"/>
                  </a:lnTo>
                  <a:lnTo>
                    <a:pt x="771" y="1601"/>
                  </a:lnTo>
                  <a:lnTo>
                    <a:pt x="949" y="1660"/>
                  </a:lnTo>
                  <a:lnTo>
                    <a:pt x="831" y="1541"/>
                  </a:lnTo>
                  <a:lnTo>
                    <a:pt x="594" y="1364"/>
                  </a:lnTo>
                  <a:lnTo>
                    <a:pt x="475" y="1186"/>
                  </a:lnTo>
                  <a:lnTo>
                    <a:pt x="416" y="1008"/>
                  </a:lnTo>
                  <a:lnTo>
                    <a:pt x="357" y="830"/>
                  </a:lnTo>
                  <a:lnTo>
                    <a:pt x="357" y="652"/>
                  </a:lnTo>
                  <a:lnTo>
                    <a:pt x="475" y="474"/>
                  </a:lnTo>
                  <a:lnTo>
                    <a:pt x="534" y="356"/>
                  </a:lnTo>
                  <a:lnTo>
                    <a:pt x="771" y="178"/>
                  </a:lnTo>
                  <a:lnTo>
                    <a:pt x="1068" y="178"/>
                  </a:lnTo>
                  <a:lnTo>
                    <a:pt x="949" y="60"/>
                  </a:lnTo>
                  <a:lnTo>
                    <a:pt x="831"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1838600" y="2081275"/>
              <a:ext cx="19275" cy="29650"/>
            </a:xfrm>
            <a:custGeom>
              <a:avLst/>
              <a:gdLst/>
              <a:ahLst/>
              <a:cxnLst/>
              <a:rect l="l" t="t" r="r" b="b"/>
              <a:pathLst>
                <a:path w="771" h="1186" extrusionOk="0">
                  <a:moveTo>
                    <a:pt x="297" y="0"/>
                  </a:moveTo>
                  <a:lnTo>
                    <a:pt x="178" y="59"/>
                  </a:lnTo>
                  <a:lnTo>
                    <a:pt x="60" y="178"/>
                  </a:lnTo>
                  <a:lnTo>
                    <a:pt x="0" y="415"/>
                  </a:lnTo>
                  <a:lnTo>
                    <a:pt x="0" y="652"/>
                  </a:lnTo>
                  <a:lnTo>
                    <a:pt x="60" y="830"/>
                  </a:lnTo>
                  <a:lnTo>
                    <a:pt x="119" y="1008"/>
                  </a:lnTo>
                  <a:lnTo>
                    <a:pt x="297" y="1067"/>
                  </a:lnTo>
                  <a:lnTo>
                    <a:pt x="534" y="1185"/>
                  </a:lnTo>
                  <a:lnTo>
                    <a:pt x="652" y="1185"/>
                  </a:lnTo>
                  <a:lnTo>
                    <a:pt x="415" y="948"/>
                  </a:lnTo>
                  <a:lnTo>
                    <a:pt x="237" y="711"/>
                  </a:lnTo>
                  <a:lnTo>
                    <a:pt x="237" y="593"/>
                  </a:lnTo>
                  <a:lnTo>
                    <a:pt x="237" y="474"/>
                  </a:lnTo>
                  <a:lnTo>
                    <a:pt x="297" y="356"/>
                  </a:lnTo>
                  <a:lnTo>
                    <a:pt x="356" y="237"/>
                  </a:lnTo>
                  <a:lnTo>
                    <a:pt x="534" y="119"/>
                  </a:lnTo>
                  <a:lnTo>
                    <a:pt x="771" y="119"/>
                  </a:lnTo>
                  <a:lnTo>
                    <a:pt x="652" y="59"/>
                  </a:lnTo>
                  <a:lnTo>
                    <a:pt x="415"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1894900" y="2159800"/>
              <a:ext cx="19300" cy="31150"/>
            </a:xfrm>
            <a:custGeom>
              <a:avLst/>
              <a:gdLst/>
              <a:ahLst/>
              <a:cxnLst/>
              <a:rect l="l" t="t" r="r" b="b"/>
              <a:pathLst>
                <a:path w="772" h="1246" extrusionOk="0">
                  <a:moveTo>
                    <a:pt x="416" y="0"/>
                  </a:moveTo>
                  <a:lnTo>
                    <a:pt x="297" y="60"/>
                  </a:lnTo>
                  <a:lnTo>
                    <a:pt x="178" y="119"/>
                  </a:lnTo>
                  <a:lnTo>
                    <a:pt x="60" y="238"/>
                  </a:lnTo>
                  <a:lnTo>
                    <a:pt x="1" y="475"/>
                  </a:lnTo>
                  <a:lnTo>
                    <a:pt x="1" y="712"/>
                  </a:lnTo>
                  <a:lnTo>
                    <a:pt x="60" y="890"/>
                  </a:lnTo>
                  <a:lnTo>
                    <a:pt x="119" y="1067"/>
                  </a:lnTo>
                  <a:lnTo>
                    <a:pt x="238" y="1127"/>
                  </a:lnTo>
                  <a:lnTo>
                    <a:pt x="534" y="1245"/>
                  </a:lnTo>
                  <a:lnTo>
                    <a:pt x="653" y="1245"/>
                  </a:lnTo>
                  <a:lnTo>
                    <a:pt x="416" y="1008"/>
                  </a:lnTo>
                  <a:lnTo>
                    <a:pt x="238" y="771"/>
                  </a:lnTo>
                  <a:lnTo>
                    <a:pt x="238" y="652"/>
                  </a:lnTo>
                  <a:lnTo>
                    <a:pt x="238" y="534"/>
                  </a:lnTo>
                  <a:lnTo>
                    <a:pt x="297" y="356"/>
                  </a:lnTo>
                  <a:lnTo>
                    <a:pt x="356" y="297"/>
                  </a:lnTo>
                  <a:lnTo>
                    <a:pt x="534" y="178"/>
                  </a:lnTo>
                  <a:lnTo>
                    <a:pt x="771" y="178"/>
                  </a:lnTo>
                  <a:lnTo>
                    <a:pt x="653" y="119"/>
                  </a:lnTo>
                  <a:lnTo>
                    <a:pt x="416" y="0"/>
                  </a:lnTo>
                  <a:close/>
                </a:path>
              </a:pathLst>
            </a:custGeom>
            <a:solidFill>
              <a:srgbClr val="F1D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56"/>
          <p:cNvGrpSpPr/>
          <p:nvPr/>
        </p:nvGrpSpPr>
        <p:grpSpPr>
          <a:xfrm>
            <a:off x="881350" y="1363438"/>
            <a:ext cx="890600" cy="666825"/>
            <a:chOff x="881350" y="1363438"/>
            <a:chExt cx="890600" cy="666825"/>
          </a:xfrm>
        </p:grpSpPr>
        <p:sp>
          <p:nvSpPr>
            <p:cNvPr id="1832" name="Google Shape;1832;p56"/>
            <p:cNvSpPr/>
            <p:nvPr/>
          </p:nvSpPr>
          <p:spPr>
            <a:xfrm>
              <a:off x="881350" y="1363438"/>
              <a:ext cx="890600" cy="666825"/>
            </a:xfrm>
            <a:custGeom>
              <a:avLst/>
              <a:gdLst/>
              <a:ahLst/>
              <a:cxnLst/>
              <a:rect l="l" t="t" r="r" b="b"/>
              <a:pathLst>
                <a:path w="35624" h="26673" extrusionOk="0">
                  <a:moveTo>
                    <a:pt x="3142" y="1"/>
                  </a:moveTo>
                  <a:lnTo>
                    <a:pt x="2905" y="60"/>
                  </a:lnTo>
                  <a:lnTo>
                    <a:pt x="2727" y="119"/>
                  </a:lnTo>
                  <a:lnTo>
                    <a:pt x="2549" y="356"/>
                  </a:lnTo>
                  <a:lnTo>
                    <a:pt x="2431" y="593"/>
                  </a:lnTo>
                  <a:lnTo>
                    <a:pt x="1127" y="6580"/>
                  </a:lnTo>
                  <a:lnTo>
                    <a:pt x="1" y="11855"/>
                  </a:lnTo>
                  <a:lnTo>
                    <a:pt x="60" y="12092"/>
                  </a:lnTo>
                  <a:lnTo>
                    <a:pt x="119" y="12329"/>
                  </a:lnTo>
                  <a:lnTo>
                    <a:pt x="179" y="12507"/>
                  </a:lnTo>
                  <a:lnTo>
                    <a:pt x="416" y="12803"/>
                  </a:lnTo>
                  <a:lnTo>
                    <a:pt x="534" y="12863"/>
                  </a:lnTo>
                  <a:lnTo>
                    <a:pt x="653" y="12981"/>
                  </a:lnTo>
                  <a:lnTo>
                    <a:pt x="2787" y="13633"/>
                  </a:lnTo>
                  <a:lnTo>
                    <a:pt x="6106" y="14819"/>
                  </a:lnTo>
                  <a:lnTo>
                    <a:pt x="9840" y="16182"/>
                  </a:lnTo>
                  <a:lnTo>
                    <a:pt x="11559" y="16834"/>
                  </a:lnTo>
                  <a:lnTo>
                    <a:pt x="13041" y="17486"/>
                  </a:lnTo>
                  <a:lnTo>
                    <a:pt x="14582" y="18256"/>
                  </a:lnTo>
                  <a:lnTo>
                    <a:pt x="16182" y="19086"/>
                  </a:lnTo>
                  <a:lnTo>
                    <a:pt x="17782" y="20034"/>
                  </a:lnTo>
                  <a:lnTo>
                    <a:pt x="19323" y="20983"/>
                  </a:lnTo>
                  <a:lnTo>
                    <a:pt x="21931" y="22642"/>
                  </a:lnTo>
                  <a:lnTo>
                    <a:pt x="23413" y="23709"/>
                  </a:lnTo>
                  <a:lnTo>
                    <a:pt x="27029" y="26554"/>
                  </a:lnTo>
                  <a:lnTo>
                    <a:pt x="27266" y="26673"/>
                  </a:lnTo>
                  <a:lnTo>
                    <a:pt x="27562" y="26673"/>
                  </a:lnTo>
                  <a:lnTo>
                    <a:pt x="27799" y="26614"/>
                  </a:lnTo>
                  <a:lnTo>
                    <a:pt x="28036" y="26436"/>
                  </a:lnTo>
                  <a:lnTo>
                    <a:pt x="35505" y="18197"/>
                  </a:lnTo>
                  <a:lnTo>
                    <a:pt x="35564" y="18078"/>
                  </a:lnTo>
                  <a:lnTo>
                    <a:pt x="35623" y="17960"/>
                  </a:lnTo>
                  <a:lnTo>
                    <a:pt x="35623" y="17367"/>
                  </a:lnTo>
                  <a:lnTo>
                    <a:pt x="35564" y="17071"/>
                  </a:lnTo>
                  <a:lnTo>
                    <a:pt x="35386" y="16715"/>
                  </a:lnTo>
                  <a:lnTo>
                    <a:pt x="35030" y="16123"/>
                  </a:lnTo>
                  <a:lnTo>
                    <a:pt x="34319" y="15352"/>
                  </a:lnTo>
                  <a:lnTo>
                    <a:pt x="33134" y="14167"/>
                  </a:lnTo>
                  <a:lnTo>
                    <a:pt x="31593" y="12744"/>
                  </a:lnTo>
                  <a:lnTo>
                    <a:pt x="29637" y="11144"/>
                  </a:lnTo>
                  <a:lnTo>
                    <a:pt x="27444" y="9484"/>
                  </a:lnTo>
                  <a:lnTo>
                    <a:pt x="26258" y="8654"/>
                  </a:lnTo>
                  <a:lnTo>
                    <a:pt x="25073" y="7824"/>
                  </a:lnTo>
                  <a:lnTo>
                    <a:pt x="23828" y="6995"/>
                  </a:lnTo>
                  <a:lnTo>
                    <a:pt x="22583" y="6224"/>
                  </a:lnTo>
                  <a:lnTo>
                    <a:pt x="21279" y="5572"/>
                  </a:lnTo>
                  <a:lnTo>
                    <a:pt x="20035" y="4920"/>
                  </a:lnTo>
                  <a:lnTo>
                    <a:pt x="18197" y="4090"/>
                  </a:lnTo>
                  <a:lnTo>
                    <a:pt x="16419" y="3320"/>
                  </a:lnTo>
                  <a:lnTo>
                    <a:pt x="14759" y="2668"/>
                  </a:lnTo>
                  <a:lnTo>
                    <a:pt x="13218" y="2075"/>
                  </a:lnTo>
                  <a:lnTo>
                    <a:pt x="11737" y="1601"/>
                  </a:lnTo>
                  <a:lnTo>
                    <a:pt x="10433" y="1245"/>
                  </a:lnTo>
                  <a:lnTo>
                    <a:pt x="9188" y="890"/>
                  </a:lnTo>
                  <a:lnTo>
                    <a:pt x="8062" y="653"/>
                  </a:lnTo>
                  <a:lnTo>
                    <a:pt x="6165" y="297"/>
                  </a:lnTo>
                  <a:lnTo>
                    <a:pt x="4802" y="60"/>
                  </a:lnTo>
                  <a:lnTo>
                    <a:pt x="3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881350" y="1659788"/>
              <a:ext cx="890600" cy="370475"/>
            </a:xfrm>
            <a:custGeom>
              <a:avLst/>
              <a:gdLst/>
              <a:ahLst/>
              <a:cxnLst/>
              <a:rect l="l" t="t" r="r" b="b"/>
              <a:pathLst>
                <a:path w="35624" h="14819" extrusionOk="0">
                  <a:moveTo>
                    <a:pt x="1" y="1"/>
                  </a:moveTo>
                  <a:lnTo>
                    <a:pt x="60" y="238"/>
                  </a:lnTo>
                  <a:lnTo>
                    <a:pt x="119" y="475"/>
                  </a:lnTo>
                  <a:lnTo>
                    <a:pt x="179" y="653"/>
                  </a:lnTo>
                  <a:lnTo>
                    <a:pt x="416" y="949"/>
                  </a:lnTo>
                  <a:lnTo>
                    <a:pt x="534" y="1009"/>
                  </a:lnTo>
                  <a:lnTo>
                    <a:pt x="653" y="1127"/>
                  </a:lnTo>
                  <a:lnTo>
                    <a:pt x="2787" y="1779"/>
                  </a:lnTo>
                  <a:lnTo>
                    <a:pt x="6106" y="2965"/>
                  </a:lnTo>
                  <a:lnTo>
                    <a:pt x="9840" y="4328"/>
                  </a:lnTo>
                  <a:lnTo>
                    <a:pt x="11559" y="4980"/>
                  </a:lnTo>
                  <a:lnTo>
                    <a:pt x="13041" y="5632"/>
                  </a:lnTo>
                  <a:lnTo>
                    <a:pt x="14582" y="6402"/>
                  </a:lnTo>
                  <a:lnTo>
                    <a:pt x="16182" y="7232"/>
                  </a:lnTo>
                  <a:lnTo>
                    <a:pt x="17782" y="8180"/>
                  </a:lnTo>
                  <a:lnTo>
                    <a:pt x="19323" y="9129"/>
                  </a:lnTo>
                  <a:lnTo>
                    <a:pt x="21931" y="10788"/>
                  </a:lnTo>
                  <a:lnTo>
                    <a:pt x="23413" y="11855"/>
                  </a:lnTo>
                  <a:lnTo>
                    <a:pt x="27029" y="14700"/>
                  </a:lnTo>
                  <a:lnTo>
                    <a:pt x="27207" y="14819"/>
                  </a:lnTo>
                  <a:lnTo>
                    <a:pt x="27503" y="14819"/>
                  </a:lnTo>
                  <a:lnTo>
                    <a:pt x="27799" y="14760"/>
                  </a:lnTo>
                  <a:lnTo>
                    <a:pt x="28036" y="14582"/>
                  </a:lnTo>
                  <a:lnTo>
                    <a:pt x="35505" y="6343"/>
                  </a:lnTo>
                  <a:lnTo>
                    <a:pt x="35564" y="6224"/>
                  </a:lnTo>
                  <a:lnTo>
                    <a:pt x="35623" y="6106"/>
                  </a:lnTo>
                  <a:lnTo>
                    <a:pt x="35623" y="5810"/>
                  </a:lnTo>
                  <a:lnTo>
                    <a:pt x="35623" y="5454"/>
                  </a:lnTo>
                  <a:lnTo>
                    <a:pt x="35564" y="5217"/>
                  </a:lnTo>
                  <a:lnTo>
                    <a:pt x="35564" y="5454"/>
                  </a:lnTo>
                  <a:lnTo>
                    <a:pt x="35445" y="5691"/>
                  </a:lnTo>
                  <a:lnTo>
                    <a:pt x="34912" y="6284"/>
                  </a:lnTo>
                  <a:lnTo>
                    <a:pt x="31178" y="10255"/>
                  </a:lnTo>
                  <a:lnTo>
                    <a:pt x="28985" y="12626"/>
                  </a:lnTo>
                  <a:lnTo>
                    <a:pt x="28155" y="13396"/>
                  </a:lnTo>
                  <a:lnTo>
                    <a:pt x="27740" y="13752"/>
                  </a:lnTo>
                  <a:lnTo>
                    <a:pt x="27444" y="13871"/>
                  </a:lnTo>
                  <a:lnTo>
                    <a:pt x="27207" y="13811"/>
                  </a:lnTo>
                  <a:lnTo>
                    <a:pt x="27029" y="13633"/>
                  </a:lnTo>
                  <a:lnTo>
                    <a:pt x="26377" y="13041"/>
                  </a:lnTo>
                  <a:lnTo>
                    <a:pt x="25843" y="12626"/>
                  </a:lnTo>
                  <a:lnTo>
                    <a:pt x="25014" y="11974"/>
                  </a:lnTo>
                  <a:lnTo>
                    <a:pt x="23828" y="11085"/>
                  </a:lnTo>
                  <a:lnTo>
                    <a:pt x="22346" y="10018"/>
                  </a:lnTo>
                  <a:lnTo>
                    <a:pt x="20568" y="8832"/>
                  </a:lnTo>
                  <a:lnTo>
                    <a:pt x="18612" y="7588"/>
                  </a:lnTo>
                  <a:lnTo>
                    <a:pt x="16478" y="6343"/>
                  </a:lnTo>
                  <a:lnTo>
                    <a:pt x="14167" y="5039"/>
                  </a:lnTo>
                  <a:lnTo>
                    <a:pt x="12981" y="4446"/>
                  </a:lnTo>
                  <a:lnTo>
                    <a:pt x="11796" y="3913"/>
                  </a:lnTo>
                  <a:lnTo>
                    <a:pt x="10670" y="3439"/>
                  </a:lnTo>
                  <a:lnTo>
                    <a:pt x="9484" y="2965"/>
                  </a:lnTo>
                  <a:lnTo>
                    <a:pt x="7232" y="2194"/>
                  </a:lnTo>
                  <a:lnTo>
                    <a:pt x="5217" y="1542"/>
                  </a:lnTo>
                  <a:lnTo>
                    <a:pt x="3439" y="1068"/>
                  </a:lnTo>
                  <a:lnTo>
                    <a:pt x="1957" y="712"/>
                  </a:lnTo>
                  <a:lnTo>
                    <a:pt x="475" y="357"/>
                  </a:lnTo>
                  <a:lnTo>
                    <a:pt x="238" y="297"/>
                  </a:lnTo>
                  <a:lnTo>
                    <a:pt x="119" y="179"/>
                  </a:lnTo>
                  <a:lnTo>
                    <a:pt x="1" y="1"/>
                  </a:lnTo>
                  <a:close/>
                </a:path>
              </a:pathLst>
            </a:custGeom>
            <a:solidFill>
              <a:srgbClr val="672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881350" y="1659788"/>
              <a:ext cx="890600" cy="370475"/>
            </a:xfrm>
            <a:custGeom>
              <a:avLst/>
              <a:gdLst/>
              <a:ahLst/>
              <a:cxnLst/>
              <a:rect l="l" t="t" r="r" b="b"/>
              <a:pathLst>
                <a:path w="35624" h="14819" fill="none" extrusionOk="0">
                  <a:moveTo>
                    <a:pt x="1" y="1"/>
                  </a:moveTo>
                  <a:lnTo>
                    <a:pt x="1" y="1"/>
                  </a:lnTo>
                  <a:lnTo>
                    <a:pt x="1" y="1"/>
                  </a:lnTo>
                  <a:lnTo>
                    <a:pt x="1" y="1"/>
                  </a:lnTo>
                  <a:lnTo>
                    <a:pt x="60" y="238"/>
                  </a:lnTo>
                  <a:lnTo>
                    <a:pt x="119" y="475"/>
                  </a:lnTo>
                  <a:lnTo>
                    <a:pt x="179" y="653"/>
                  </a:lnTo>
                  <a:lnTo>
                    <a:pt x="179" y="653"/>
                  </a:lnTo>
                  <a:lnTo>
                    <a:pt x="416" y="949"/>
                  </a:lnTo>
                  <a:lnTo>
                    <a:pt x="534" y="1009"/>
                  </a:lnTo>
                  <a:lnTo>
                    <a:pt x="653" y="1127"/>
                  </a:lnTo>
                  <a:lnTo>
                    <a:pt x="653" y="1127"/>
                  </a:lnTo>
                  <a:lnTo>
                    <a:pt x="2787" y="1779"/>
                  </a:lnTo>
                  <a:lnTo>
                    <a:pt x="6106" y="2965"/>
                  </a:lnTo>
                  <a:lnTo>
                    <a:pt x="9840" y="4328"/>
                  </a:lnTo>
                  <a:lnTo>
                    <a:pt x="11559" y="4980"/>
                  </a:lnTo>
                  <a:lnTo>
                    <a:pt x="13041" y="5632"/>
                  </a:lnTo>
                  <a:lnTo>
                    <a:pt x="13041" y="5632"/>
                  </a:lnTo>
                  <a:lnTo>
                    <a:pt x="14582" y="6402"/>
                  </a:lnTo>
                  <a:lnTo>
                    <a:pt x="16182" y="7232"/>
                  </a:lnTo>
                  <a:lnTo>
                    <a:pt x="17782" y="8180"/>
                  </a:lnTo>
                  <a:lnTo>
                    <a:pt x="19323" y="9129"/>
                  </a:lnTo>
                  <a:lnTo>
                    <a:pt x="21931" y="10788"/>
                  </a:lnTo>
                  <a:lnTo>
                    <a:pt x="23413" y="11855"/>
                  </a:lnTo>
                  <a:lnTo>
                    <a:pt x="23413" y="11855"/>
                  </a:lnTo>
                  <a:lnTo>
                    <a:pt x="27029" y="14700"/>
                  </a:lnTo>
                  <a:lnTo>
                    <a:pt x="27029" y="14700"/>
                  </a:lnTo>
                  <a:lnTo>
                    <a:pt x="27207" y="14819"/>
                  </a:lnTo>
                  <a:lnTo>
                    <a:pt x="27503" y="14819"/>
                  </a:lnTo>
                  <a:lnTo>
                    <a:pt x="27503" y="14819"/>
                  </a:lnTo>
                  <a:lnTo>
                    <a:pt x="27799" y="14760"/>
                  </a:lnTo>
                  <a:lnTo>
                    <a:pt x="28036" y="14582"/>
                  </a:lnTo>
                  <a:lnTo>
                    <a:pt x="35505" y="6343"/>
                  </a:lnTo>
                  <a:lnTo>
                    <a:pt x="35505" y="6343"/>
                  </a:lnTo>
                  <a:lnTo>
                    <a:pt x="35564" y="6224"/>
                  </a:lnTo>
                  <a:lnTo>
                    <a:pt x="35623" y="6106"/>
                  </a:lnTo>
                  <a:lnTo>
                    <a:pt x="35623" y="6106"/>
                  </a:lnTo>
                  <a:lnTo>
                    <a:pt x="35623" y="5810"/>
                  </a:lnTo>
                  <a:lnTo>
                    <a:pt x="35623" y="5810"/>
                  </a:lnTo>
                  <a:lnTo>
                    <a:pt x="35623" y="5454"/>
                  </a:lnTo>
                  <a:lnTo>
                    <a:pt x="35564" y="5217"/>
                  </a:lnTo>
                  <a:lnTo>
                    <a:pt x="35564" y="5217"/>
                  </a:lnTo>
                  <a:lnTo>
                    <a:pt x="35564" y="5454"/>
                  </a:lnTo>
                  <a:lnTo>
                    <a:pt x="35445" y="5691"/>
                  </a:lnTo>
                  <a:lnTo>
                    <a:pt x="34912" y="6284"/>
                  </a:lnTo>
                  <a:lnTo>
                    <a:pt x="34912" y="6284"/>
                  </a:lnTo>
                  <a:lnTo>
                    <a:pt x="31178" y="10255"/>
                  </a:lnTo>
                  <a:lnTo>
                    <a:pt x="28985" y="12626"/>
                  </a:lnTo>
                  <a:lnTo>
                    <a:pt x="28155" y="13396"/>
                  </a:lnTo>
                  <a:lnTo>
                    <a:pt x="27740" y="13752"/>
                  </a:lnTo>
                  <a:lnTo>
                    <a:pt x="27740" y="13752"/>
                  </a:lnTo>
                  <a:lnTo>
                    <a:pt x="27444" y="13871"/>
                  </a:lnTo>
                  <a:lnTo>
                    <a:pt x="27444" y="13871"/>
                  </a:lnTo>
                  <a:lnTo>
                    <a:pt x="27207" y="13811"/>
                  </a:lnTo>
                  <a:lnTo>
                    <a:pt x="27029" y="13633"/>
                  </a:lnTo>
                  <a:lnTo>
                    <a:pt x="26377" y="13041"/>
                  </a:lnTo>
                  <a:lnTo>
                    <a:pt x="26377" y="13041"/>
                  </a:lnTo>
                  <a:lnTo>
                    <a:pt x="25843" y="12626"/>
                  </a:lnTo>
                  <a:lnTo>
                    <a:pt x="25014" y="11974"/>
                  </a:lnTo>
                  <a:lnTo>
                    <a:pt x="23828" y="11085"/>
                  </a:lnTo>
                  <a:lnTo>
                    <a:pt x="22346" y="10018"/>
                  </a:lnTo>
                  <a:lnTo>
                    <a:pt x="20568" y="8832"/>
                  </a:lnTo>
                  <a:lnTo>
                    <a:pt x="18612" y="7588"/>
                  </a:lnTo>
                  <a:lnTo>
                    <a:pt x="16478" y="6343"/>
                  </a:lnTo>
                  <a:lnTo>
                    <a:pt x="14167" y="5039"/>
                  </a:lnTo>
                  <a:lnTo>
                    <a:pt x="14167" y="5039"/>
                  </a:lnTo>
                  <a:lnTo>
                    <a:pt x="12981" y="4446"/>
                  </a:lnTo>
                  <a:lnTo>
                    <a:pt x="11796" y="3913"/>
                  </a:lnTo>
                  <a:lnTo>
                    <a:pt x="10670" y="3439"/>
                  </a:lnTo>
                  <a:lnTo>
                    <a:pt x="9484" y="2965"/>
                  </a:lnTo>
                  <a:lnTo>
                    <a:pt x="7232" y="2194"/>
                  </a:lnTo>
                  <a:lnTo>
                    <a:pt x="5217" y="1542"/>
                  </a:lnTo>
                  <a:lnTo>
                    <a:pt x="3439" y="1068"/>
                  </a:lnTo>
                  <a:lnTo>
                    <a:pt x="1957" y="712"/>
                  </a:lnTo>
                  <a:lnTo>
                    <a:pt x="475" y="357"/>
                  </a:lnTo>
                  <a:lnTo>
                    <a:pt x="475" y="357"/>
                  </a:lnTo>
                  <a:lnTo>
                    <a:pt x="238" y="297"/>
                  </a:lnTo>
                  <a:lnTo>
                    <a:pt x="119" y="17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912475" y="1458263"/>
              <a:ext cx="88925" cy="189700"/>
            </a:xfrm>
            <a:custGeom>
              <a:avLst/>
              <a:gdLst/>
              <a:ahLst/>
              <a:cxnLst/>
              <a:rect l="l" t="t" r="r" b="b"/>
              <a:pathLst>
                <a:path w="3557" h="7588" extrusionOk="0">
                  <a:moveTo>
                    <a:pt x="2134" y="1"/>
                  </a:moveTo>
                  <a:lnTo>
                    <a:pt x="0" y="7291"/>
                  </a:lnTo>
                  <a:lnTo>
                    <a:pt x="1245" y="7588"/>
                  </a:lnTo>
                  <a:lnTo>
                    <a:pt x="3557" y="357"/>
                  </a:lnTo>
                  <a:lnTo>
                    <a:pt x="2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958400" y="1468638"/>
              <a:ext cx="96350" cy="188225"/>
            </a:xfrm>
            <a:custGeom>
              <a:avLst/>
              <a:gdLst/>
              <a:ahLst/>
              <a:cxnLst/>
              <a:rect l="l" t="t" r="r" b="b"/>
              <a:pathLst>
                <a:path w="3854" h="7529" extrusionOk="0">
                  <a:moveTo>
                    <a:pt x="2609" y="1"/>
                  </a:moveTo>
                  <a:lnTo>
                    <a:pt x="1" y="7291"/>
                  </a:lnTo>
                  <a:lnTo>
                    <a:pt x="1009" y="7528"/>
                  </a:lnTo>
                  <a:lnTo>
                    <a:pt x="3854" y="416"/>
                  </a:lnTo>
                  <a:lnTo>
                    <a:pt x="2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1007300" y="1483463"/>
              <a:ext cx="103750" cy="189700"/>
            </a:xfrm>
            <a:custGeom>
              <a:avLst/>
              <a:gdLst/>
              <a:ahLst/>
              <a:cxnLst/>
              <a:rect l="l" t="t" r="r" b="b"/>
              <a:pathLst>
                <a:path w="4150" h="7588" extrusionOk="0">
                  <a:moveTo>
                    <a:pt x="2787" y="1"/>
                  </a:moveTo>
                  <a:lnTo>
                    <a:pt x="1" y="7291"/>
                  </a:lnTo>
                  <a:lnTo>
                    <a:pt x="1127" y="7587"/>
                  </a:lnTo>
                  <a:lnTo>
                    <a:pt x="4150" y="416"/>
                  </a:lnTo>
                  <a:lnTo>
                    <a:pt x="2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1059175" y="1496813"/>
              <a:ext cx="100775" cy="194125"/>
            </a:xfrm>
            <a:custGeom>
              <a:avLst/>
              <a:gdLst/>
              <a:ahLst/>
              <a:cxnLst/>
              <a:rect l="l" t="t" r="r" b="b"/>
              <a:pathLst>
                <a:path w="4031" h="7765" extrusionOk="0">
                  <a:moveTo>
                    <a:pt x="2845" y="0"/>
                  </a:moveTo>
                  <a:lnTo>
                    <a:pt x="0" y="7350"/>
                  </a:lnTo>
                  <a:lnTo>
                    <a:pt x="1186" y="7765"/>
                  </a:lnTo>
                  <a:lnTo>
                    <a:pt x="4031" y="474"/>
                  </a:lnTo>
                  <a:lnTo>
                    <a:pt x="28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1127325" y="1520513"/>
              <a:ext cx="105250" cy="192650"/>
            </a:xfrm>
            <a:custGeom>
              <a:avLst/>
              <a:gdLst/>
              <a:ahLst/>
              <a:cxnLst/>
              <a:rect l="l" t="t" r="r" b="b"/>
              <a:pathLst>
                <a:path w="4210" h="7706" extrusionOk="0">
                  <a:moveTo>
                    <a:pt x="2905" y="0"/>
                  </a:moveTo>
                  <a:lnTo>
                    <a:pt x="1423" y="3616"/>
                  </a:lnTo>
                  <a:lnTo>
                    <a:pt x="1" y="7172"/>
                  </a:lnTo>
                  <a:lnTo>
                    <a:pt x="1127" y="7706"/>
                  </a:lnTo>
                  <a:lnTo>
                    <a:pt x="4209" y="475"/>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1176225" y="1544213"/>
              <a:ext cx="111175" cy="189700"/>
            </a:xfrm>
            <a:custGeom>
              <a:avLst/>
              <a:gdLst/>
              <a:ahLst/>
              <a:cxnLst/>
              <a:rect l="l" t="t" r="r" b="b"/>
              <a:pathLst>
                <a:path w="4447" h="7588" extrusionOk="0">
                  <a:moveTo>
                    <a:pt x="3202" y="1"/>
                  </a:moveTo>
                  <a:lnTo>
                    <a:pt x="1" y="7054"/>
                  </a:lnTo>
                  <a:lnTo>
                    <a:pt x="1008" y="7588"/>
                  </a:lnTo>
                  <a:lnTo>
                    <a:pt x="4446" y="593"/>
                  </a:lnTo>
                  <a:lnTo>
                    <a:pt x="3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1219200" y="1569413"/>
              <a:ext cx="121550" cy="182275"/>
            </a:xfrm>
            <a:custGeom>
              <a:avLst/>
              <a:gdLst/>
              <a:ahLst/>
              <a:cxnLst/>
              <a:rect l="l" t="t" r="r" b="b"/>
              <a:pathLst>
                <a:path w="4862" h="7291" extrusionOk="0">
                  <a:moveTo>
                    <a:pt x="3676" y="0"/>
                  </a:moveTo>
                  <a:lnTo>
                    <a:pt x="1" y="6757"/>
                  </a:lnTo>
                  <a:lnTo>
                    <a:pt x="1068" y="7291"/>
                  </a:lnTo>
                  <a:lnTo>
                    <a:pt x="4861" y="534"/>
                  </a:lnTo>
                  <a:lnTo>
                    <a:pt x="3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6"/>
            <p:cNvSpPr/>
            <p:nvPr/>
          </p:nvSpPr>
          <p:spPr>
            <a:xfrm>
              <a:off x="1287375" y="1600538"/>
              <a:ext cx="124500" cy="183750"/>
            </a:xfrm>
            <a:custGeom>
              <a:avLst/>
              <a:gdLst/>
              <a:ahLst/>
              <a:cxnLst/>
              <a:rect l="l" t="t" r="r" b="b"/>
              <a:pathLst>
                <a:path w="4980" h="7350" extrusionOk="0">
                  <a:moveTo>
                    <a:pt x="3675" y="0"/>
                  </a:moveTo>
                  <a:lnTo>
                    <a:pt x="0" y="6757"/>
                  </a:lnTo>
                  <a:lnTo>
                    <a:pt x="949" y="7350"/>
                  </a:lnTo>
                  <a:lnTo>
                    <a:pt x="4979" y="771"/>
                  </a:lnTo>
                  <a:lnTo>
                    <a:pt x="36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1325900" y="1624238"/>
              <a:ext cx="131900" cy="182275"/>
            </a:xfrm>
            <a:custGeom>
              <a:avLst/>
              <a:gdLst/>
              <a:ahLst/>
              <a:cxnLst/>
              <a:rect l="l" t="t" r="r" b="b"/>
              <a:pathLst>
                <a:path w="5276" h="7291" extrusionOk="0">
                  <a:moveTo>
                    <a:pt x="3912" y="0"/>
                  </a:moveTo>
                  <a:lnTo>
                    <a:pt x="0" y="6698"/>
                  </a:lnTo>
                  <a:lnTo>
                    <a:pt x="949" y="7291"/>
                  </a:lnTo>
                  <a:lnTo>
                    <a:pt x="5276" y="890"/>
                  </a:lnTo>
                  <a:lnTo>
                    <a:pt x="3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1368875" y="1656838"/>
              <a:ext cx="134850" cy="176350"/>
            </a:xfrm>
            <a:custGeom>
              <a:avLst/>
              <a:gdLst/>
              <a:ahLst/>
              <a:cxnLst/>
              <a:rect l="l" t="t" r="r" b="b"/>
              <a:pathLst>
                <a:path w="5394" h="7054" extrusionOk="0">
                  <a:moveTo>
                    <a:pt x="4327" y="0"/>
                  </a:moveTo>
                  <a:lnTo>
                    <a:pt x="0" y="6402"/>
                  </a:lnTo>
                  <a:lnTo>
                    <a:pt x="949" y="7054"/>
                  </a:lnTo>
                  <a:lnTo>
                    <a:pt x="5394" y="652"/>
                  </a:lnTo>
                  <a:lnTo>
                    <a:pt x="4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1408875" y="1686463"/>
              <a:ext cx="137825" cy="174875"/>
            </a:xfrm>
            <a:custGeom>
              <a:avLst/>
              <a:gdLst/>
              <a:ahLst/>
              <a:cxnLst/>
              <a:rect l="l" t="t" r="r" b="b"/>
              <a:pathLst>
                <a:path w="5513" h="6995" extrusionOk="0">
                  <a:moveTo>
                    <a:pt x="4565" y="1"/>
                  </a:moveTo>
                  <a:lnTo>
                    <a:pt x="1" y="6284"/>
                  </a:lnTo>
                  <a:lnTo>
                    <a:pt x="1186" y="6995"/>
                  </a:lnTo>
                  <a:lnTo>
                    <a:pt x="5513" y="594"/>
                  </a:lnTo>
                  <a:lnTo>
                    <a:pt x="45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1471100" y="1733888"/>
              <a:ext cx="140800" cy="167475"/>
            </a:xfrm>
            <a:custGeom>
              <a:avLst/>
              <a:gdLst/>
              <a:ahLst/>
              <a:cxnLst/>
              <a:rect l="l" t="t" r="r" b="b"/>
              <a:pathLst>
                <a:path w="5632" h="6699" extrusionOk="0">
                  <a:moveTo>
                    <a:pt x="4624" y="1"/>
                  </a:moveTo>
                  <a:lnTo>
                    <a:pt x="1" y="5987"/>
                  </a:lnTo>
                  <a:lnTo>
                    <a:pt x="890" y="6698"/>
                  </a:lnTo>
                  <a:lnTo>
                    <a:pt x="5632" y="890"/>
                  </a:lnTo>
                  <a:lnTo>
                    <a:pt x="4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1505200" y="1770938"/>
              <a:ext cx="149675" cy="158575"/>
            </a:xfrm>
            <a:custGeom>
              <a:avLst/>
              <a:gdLst/>
              <a:ahLst/>
              <a:cxnLst/>
              <a:rect l="l" t="t" r="r" b="b"/>
              <a:pathLst>
                <a:path w="5987" h="6343" extrusionOk="0">
                  <a:moveTo>
                    <a:pt x="5157" y="0"/>
                  </a:moveTo>
                  <a:lnTo>
                    <a:pt x="0" y="5513"/>
                  </a:lnTo>
                  <a:lnTo>
                    <a:pt x="949" y="6342"/>
                  </a:lnTo>
                  <a:lnTo>
                    <a:pt x="5987" y="1008"/>
                  </a:lnTo>
                  <a:lnTo>
                    <a:pt x="5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1539275" y="1815388"/>
              <a:ext cx="151175" cy="148200"/>
            </a:xfrm>
            <a:custGeom>
              <a:avLst/>
              <a:gdLst/>
              <a:ahLst/>
              <a:cxnLst/>
              <a:rect l="l" t="t" r="r" b="b"/>
              <a:pathLst>
                <a:path w="6047" h="5928" extrusionOk="0">
                  <a:moveTo>
                    <a:pt x="5216" y="0"/>
                  </a:moveTo>
                  <a:lnTo>
                    <a:pt x="1" y="5039"/>
                  </a:lnTo>
                  <a:lnTo>
                    <a:pt x="830" y="5928"/>
                  </a:lnTo>
                  <a:lnTo>
                    <a:pt x="6046" y="1008"/>
                  </a:lnTo>
                  <a:lnTo>
                    <a:pt x="5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967300" y="1450863"/>
              <a:ext cx="63750" cy="108200"/>
            </a:xfrm>
            <a:custGeom>
              <a:avLst/>
              <a:gdLst/>
              <a:ahLst/>
              <a:cxnLst/>
              <a:rect l="l" t="t" r="r" b="b"/>
              <a:pathLst>
                <a:path w="2550" h="4328" extrusionOk="0">
                  <a:moveTo>
                    <a:pt x="1305" y="1"/>
                  </a:moveTo>
                  <a:lnTo>
                    <a:pt x="1" y="3972"/>
                  </a:lnTo>
                  <a:lnTo>
                    <a:pt x="949" y="4327"/>
                  </a:lnTo>
                  <a:lnTo>
                    <a:pt x="2549" y="593"/>
                  </a:lnTo>
                  <a:lnTo>
                    <a:pt x="1305"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1019175" y="1471613"/>
              <a:ext cx="65225" cy="102275"/>
            </a:xfrm>
            <a:custGeom>
              <a:avLst/>
              <a:gdLst/>
              <a:ahLst/>
              <a:cxnLst/>
              <a:rect l="l" t="t" r="r" b="b"/>
              <a:pathLst>
                <a:path w="2609" h="4091" extrusionOk="0">
                  <a:moveTo>
                    <a:pt x="1423" y="0"/>
                  </a:moveTo>
                  <a:lnTo>
                    <a:pt x="0" y="3735"/>
                  </a:lnTo>
                  <a:lnTo>
                    <a:pt x="1008" y="4090"/>
                  </a:lnTo>
                  <a:lnTo>
                    <a:pt x="2608" y="297"/>
                  </a:lnTo>
                  <a:lnTo>
                    <a:pt x="1423"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1074000" y="1486438"/>
              <a:ext cx="65225" cy="103750"/>
            </a:xfrm>
            <a:custGeom>
              <a:avLst/>
              <a:gdLst/>
              <a:ahLst/>
              <a:cxnLst/>
              <a:rect l="l" t="t" r="r" b="b"/>
              <a:pathLst>
                <a:path w="2609" h="4150" extrusionOk="0">
                  <a:moveTo>
                    <a:pt x="1423" y="0"/>
                  </a:moveTo>
                  <a:lnTo>
                    <a:pt x="0" y="3675"/>
                  </a:lnTo>
                  <a:lnTo>
                    <a:pt x="474" y="3912"/>
                  </a:lnTo>
                  <a:lnTo>
                    <a:pt x="771" y="4090"/>
                  </a:lnTo>
                  <a:lnTo>
                    <a:pt x="889" y="4149"/>
                  </a:lnTo>
                  <a:lnTo>
                    <a:pt x="948" y="4090"/>
                  </a:lnTo>
                  <a:lnTo>
                    <a:pt x="2608" y="356"/>
                  </a:lnTo>
                  <a:lnTo>
                    <a:pt x="1423"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1191050" y="1523463"/>
              <a:ext cx="74125" cy="108200"/>
            </a:xfrm>
            <a:custGeom>
              <a:avLst/>
              <a:gdLst/>
              <a:ahLst/>
              <a:cxnLst/>
              <a:rect l="l" t="t" r="r" b="b"/>
              <a:pathLst>
                <a:path w="2965" h="4328" extrusionOk="0">
                  <a:moveTo>
                    <a:pt x="1601" y="1"/>
                  </a:moveTo>
                  <a:lnTo>
                    <a:pt x="1" y="3794"/>
                  </a:lnTo>
                  <a:lnTo>
                    <a:pt x="1127" y="4328"/>
                  </a:lnTo>
                  <a:lnTo>
                    <a:pt x="2964" y="712"/>
                  </a:lnTo>
                  <a:lnTo>
                    <a:pt x="1601"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1241425" y="1548663"/>
              <a:ext cx="80050" cy="105225"/>
            </a:xfrm>
            <a:custGeom>
              <a:avLst/>
              <a:gdLst/>
              <a:ahLst/>
              <a:cxnLst/>
              <a:rect l="l" t="t" r="r" b="b"/>
              <a:pathLst>
                <a:path w="3202" h="4209" extrusionOk="0">
                  <a:moveTo>
                    <a:pt x="1838" y="1"/>
                  </a:moveTo>
                  <a:lnTo>
                    <a:pt x="1" y="3675"/>
                  </a:lnTo>
                  <a:lnTo>
                    <a:pt x="1008" y="4209"/>
                  </a:lnTo>
                  <a:lnTo>
                    <a:pt x="3202" y="712"/>
                  </a:lnTo>
                  <a:lnTo>
                    <a:pt x="1838"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1357025" y="1610888"/>
              <a:ext cx="77075" cy="99325"/>
            </a:xfrm>
            <a:custGeom>
              <a:avLst/>
              <a:gdLst/>
              <a:ahLst/>
              <a:cxnLst/>
              <a:rect l="l" t="t" r="r" b="b"/>
              <a:pathLst>
                <a:path w="3083" h="3973" extrusionOk="0">
                  <a:moveTo>
                    <a:pt x="1956" y="1"/>
                  </a:moveTo>
                  <a:lnTo>
                    <a:pt x="0" y="3557"/>
                  </a:lnTo>
                  <a:lnTo>
                    <a:pt x="771" y="3972"/>
                  </a:lnTo>
                  <a:lnTo>
                    <a:pt x="3082" y="653"/>
                  </a:lnTo>
                  <a:lnTo>
                    <a:pt x="1956" y="1"/>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1401475" y="1639063"/>
              <a:ext cx="84475" cy="97825"/>
            </a:xfrm>
            <a:custGeom>
              <a:avLst/>
              <a:gdLst/>
              <a:ahLst/>
              <a:cxnLst/>
              <a:rect l="l" t="t" r="r" b="b"/>
              <a:pathLst>
                <a:path w="3379" h="3913" extrusionOk="0">
                  <a:moveTo>
                    <a:pt x="2075" y="0"/>
                  </a:moveTo>
                  <a:lnTo>
                    <a:pt x="0" y="3319"/>
                  </a:lnTo>
                  <a:lnTo>
                    <a:pt x="949" y="3912"/>
                  </a:lnTo>
                  <a:lnTo>
                    <a:pt x="3379" y="711"/>
                  </a:lnTo>
                  <a:lnTo>
                    <a:pt x="2075"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1447400" y="1667213"/>
              <a:ext cx="85975" cy="97825"/>
            </a:xfrm>
            <a:custGeom>
              <a:avLst/>
              <a:gdLst/>
              <a:ahLst/>
              <a:cxnLst/>
              <a:rect l="l" t="t" r="r" b="b"/>
              <a:pathLst>
                <a:path w="3439" h="3913" extrusionOk="0">
                  <a:moveTo>
                    <a:pt x="2253" y="0"/>
                  </a:moveTo>
                  <a:lnTo>
                    <a:pt x="1" y="3260"/>
                  </a:lnTo>
                  <a:lnTo>
                    <a:pt x="949" y="3912"/>
                  </a:lnTo>
                  <a:lnTo>
                    <a:pt x="3438" y="771"/>
                  </a:lnTo>
                  <a:lnTo>
                    <a:pt x="2253"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1551125" y="1744263"/>
              <a:ext cx="90425" cy="96350"/>
            </a:xfrm>
            <a:custGeom>
              <a:avLst/>
              <a:gdLst/>
              <a:ahLst/>
              <a:cxnLst/>
              <a:rect l="l" t="t" r="r" b="b"/>
              <a:pathLst>
                <a:path w="3617" h="3854" extrusionOk="0">
                  <a:moveTo>
                    <a:pt x="2609" y="0"/>
                  </a:moveTo>
                  <a:lnTo>
                    <a:pt x="1" y="3379"/>
                  </a:lnTo>
                  <a:lnTo>
                    <a:pt x="830" y="3853"/>
                  </a:lnTo>
                  <a:lnTo>
                    <a:pt x="3616" y="949"/>
                  </a:lnTo>
                  <a:lnTo>
                    <a:pt x="2609"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1597075" y="1785763"/>
              <a:ext cx="84475" cy="87450"/>
            </a:xfrm>
            <a:custGeom>
              <a:avLst/>
              <a:gdLst/>
              <a:ahLst/>
              <a:cxnLst/>
              <a:rect l="l" t="t" r="r" b="b"/>
              <a:pathLst>
                <a:path w="3379" h="3498" extrusionOk="0">
                  <a:moveTo>
                    <a:pt x="2430" y="0"/>
                  </a:moveTo>
                  <a:lnTo>
                    <a:pt x="0" y="2786"/>
                  </a:lnTo>
                  <a:lnTo>
                    <a:pt x="534" y="3497"/>
                  </a:lnTo>
                  <a:lnTo>
                    <a:pt x="3379" y="1185"/>
                  </a:lnTo>
                  <a:lnTo>
                    <a:pt x="2430" y="0"/>
                  </a:lnTo>
                  <a:close/>
                </a:path>
              </a:pathLst>
            </a:custGeom>
            <a:solidFill>
              <a:srgbClr val="3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9" name="Google Shape;1859;p56"/>
          <p:cNvSpPr/>
          <p:nvPr/>
        </p:nvSpPr>
        <p:spPr>
          <a:xfrm>
            <a:off x="706475" y="2510238"/>
            <a:ext cx="50425" cy="246000"/>
          </a:xfrm>
          <a:custGeom>
            <a:avLst/>
            <a:gdLst/>
            <a:ahLst/>
            <a:cxnLst/>
            <a:rect l="l" t="t" r="r" b="b"/>
            <a:pathLst>
              <a:path w="2017" h="9840" extrusionOk="0">
                <a:moveTo>
                  <a:pt x="1660" y="1"/>
                </a:moveTo>
                <a:lnTo>
                  <a:pt x="1" y="179"/>
                </a:lnTo>
                <a:lnTo>
                  <a:pt x="179" y="9840"/>
                </a:lnTo>
                <a:lnTo>
                  <a:pt x="2016" y="9721"/>
                </a:lnTo>
                <a:lnTo>
                  <a:pt x="1660" y="1"/>
                </a:lnTo>
                <a:close/>
              </a:path>
            </a:pathLst>
          </a:custGeom>
          <a:solidFill>
            <a:srgbClr val="BCB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728700" y="2510238"/>
            <a:ext cx="28200" cy="244525"/>
          </a:xfrm>
          <a:custGeom>
            <a:avLst/>
            <a:gdLst/>
            <a:ahLst/>
            <a:cxnLst/>
            <a:rect l="l" t="t" r="r" b="b"/>
            <a:pathLst>
              <a:path w="1128" h="9781" extrusionOk="0">
                <a:moveTo>
                  <a:pt x="771" y="1"/>
                </a:moveTo>
                <a:lnTo>
                  <a:pt x="1" y="60"/>
                </a:lnTo>
                <a:lnTo>
                  <a:pt x="1" y="2372"/>
                </a:lnTo>
                <a:lnTo>
                  <a:pt x="1" y="7588"/>
                </a:lnTo>
                <a:lnTo>
                  <a:pt x="1" y="9781"/>
                </a:lnTo>
                <a:lnTo>
                  <a:pt x="1127" y="9721"/>
                </a:lnTo>
                <a:lnTo>
                  <a:pt x="771" y="1"/>
                </a:lnTo>
                <a:close/>
              </a:path>
            </a:pathLst>
          </a:custGeom>
          <a:solidFill>
            <a:srgbClr val="9C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706475" y="2510238"/>
            <a:ext cx="43000" cy="44500"/>
          </a:xfrm>
          <a:custGeom>
            <a:avLst/>
            <a:gdLst/>
            <a:ahLst/>
            <a:cxnLst/>
            <a:rect l="l" t="t" r="r" b="b"/>
            <a:pathLst>
              <a:path w="1720" h="1780" extrusionOk="0">
                <a:moveTo>
                  <a:pt x="1660" y="1"/>
                </a:moveTo>
                <a:lnTo>
                  <a:pt x="1" y="179"/>
                </a:lnTo>
                <a:lnTo>
                  <a:pt x="1" y="1779"/>
                </a:lnTo>
                <a:lnTo>
                  <a:pt x="475" y="1779"/>
                </a:lnTo>
                <a:lnTo>
                  <a:pt x="890" y="1720"/>
                </a:lnTo>
                <a:lnTo>
                  <a:pt x="1305" y="1601"/>
                </a:lnTo>
                <a:lnTo>
                  <a:pt x="1720" y="1423"/>
                </a:lnTo>
                <a:lnTo>
                  <a:pt x="1660" y="1"/>
                </a:lnTo>
                <a:close/>
              </a:path>
            </a:pathLst>
          </a:custGeom>
          <a:solidFill>
            <a:srgbClr val="7B7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6"/>
          <p:cNvSpPr/>
          <p:nvPr/>
        </p:nvSpPr>
        <p:spPr>
          <a:xfrm>
            <a:off x="659075" y="2370963"/>
            <a:ext cx="130425" cy="160050"/>
          </a:xfrm>
          <a:custGeom>
            <a:avLst/>
            <a:gdLst/>
            <a:ahLst/>
            <a:cxnLst/>
            <a:rect l="l" t="t" r="r" b="b"/>
            <a:pathLst>
              <a:path w="5217" h="6402" extrusionOk="0">
                <a:moveTo>
                  <a:pt x="4920" y="0"/>
                </a:moveTo>
                <a:lnTo>
                  <a:pt x="3971" y="237"/>
                </a:lnTo>
                <a:lnTo>
                  <a:pt x="3142" y="474"/>
                </a:lnTo>
                <a:lnTo>
                  <a:pt x="2786" y="534"/>
                </a:lnTo>
                <a:lnTo>
                  <a:pt x="2430" y="534"/>
                </a:lnTo>
                <a:lnTo>
                  <a:pt x="1719" y="474"/>
                </a:lnTo>
                <a:lnTo>
                  <a:pt x="949" y="415"/>
                </a:lnTo>
                <a:lnTo>
                  <a:pt x="0" y="297"/>
                </a:lnTo>
                <a:lnTo>
                  <a:pt x="0" y="949"/>
                </a:lnTo>
                <a:lnTo>
                  <a:pt x="0" y="2549"/>
                </a:lnTo>
                <a:lnTo>
                  <a:pt x="59" y="3438"/>
                </a:lnTo>
                <a:lnTo>
                  <a:pt x="119" y="4268"/>
                </a:lnTo>
                <a:lnTo>
                  <a:pt x="237" y="4979"/>
                </a:lnTo>
                <a:lnTo>
                  <a:pt x="297" y="5275"/>
                </a:lnTo>
                <a:lnTo>
                  <a:pt x="356" y="5453"/>
                </a:lnTo>
                <a:lnTo>
                  <a:pt x="593" y="5750"/>
                </a:lnTo>
                <a:lnTo>
                  <a:pt x="771" y="5927"/>
                </a:lnTo>
                <a:lnTo>
                  <a:pt x="1067" y="6105"/>
                </a:lnTo>
                <a:lnTo>
                  <a:pt x="1363" y="6224"/>
                </a:lnTo>
                <a:lnTo>
                  <a:pt x="1660" y="6342"/>
                </a:lnTo>
                <a:lnTo>
                  <a:pt x="2015" y="6342"/>
                </a:lnTo>
                <a:lnTo>
                  <a:pt x="2727" y="6402"/>
                </a:lnTo>
                <a:lnTo>
                  <a:pt x="3142" y="6342"/>
                </a:lnTo>
                <a:lnTo>
                  <a:pt x="3556" y="6224"/>
                </a:lnTo>
                <a:lnTo>
                  <a:pt x="3912" y="6105"/>
                </a:lnTo>
                <a:lnTo>
                  <a:pt x="4208" y="5927"/>
                </a:lnTo>
                <a:lnTo>
                  <a:pt x="4505" y="5631"/>
                </a:lnTo>
                <a:lnTo>
                  <a:pt x="4742" y="5335"/>
                </a:lnTo>
                <a:lnTo>
                  <a:pt x="4979" y="4920"/>
                </a:lnTo>
                <a:lnTo>
                  <a:pt x="5098" y="4505"/>
                </a:lnTo>
                <a:lnTo>
                  <a:pt x="5157" y="3912"/>
                </a:lnTo>
                <a:lnTo>
                  <a:pt x="5216" y="3201"/>
                </a:lnTo>
                <a:lnTo>
                  <a:pt x="5098" y="1719"/>
                </a:lnTo>
                <a:lnTo>
                  <a:pt x="4979" y="474"/>
                </a:lnTo>
                <a:lnTo>
                  <a:pt x="4920" y="0"/>
                </a:lnTo>
                <a:close/>
              </a:path>
            </a:pathLst>
          </a:custGeom>
          <a:solidFill>
            <a:srgbClr val="BCB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6"/>
          <p:cNvSpPr/>
          <p:nvPr/>
        </p:nvSpPr>
        <p:spPr>
          <a:xfrm>
            <a:off x="688700" y="2370963"/>
            <a:ext cx="96350" cy="155600"/>
          </a:xfrm>
          <a:custGeom>
            <a:avLst/>
            <a:gdLst/>
            <a:ahLst/>
            <a:cxnLst/>
            <a:rect l="l" t="t" r="r" b="b"/>
            <a:pathLst>
              <a:path w="3854" h="6224" extrusionOk="0">
                <a:moveTo>
                  <a:pt x="3616" y="0"/>
                </a:moveTo>
                <a:lnTo>
                  <a:pt x="3142" y="119"/>
                </a:lnTo>
                <a:lnTo>
                  <a:pt x="2253" y="356"/>
                </a:lnTo>
                <a:lnTo>
                  <a:pt x="2253" y="712"/>
                </a:lnTo>
                <a:lnTo>
                  <a:pt x="2253" y="1778"/>
                </a:lnTo>
                <a:lnTo>
                  <a:pt x="2194" y="2668"/>
                </a:lnTo>
                <a:lnTo>
                  <a:pt x="2016" y="3557"/>
                </a:lnTo>
                <a:lnTo>
                  <a:pt x="1897" y="3853"/>
                </a:lnTo>
                <a:lnTo>
                  <a:pt x="1779" y="4209"/>
                </a:lnTo>
                <a:lnTo>
                  <a:pt x="1482" y="4742"/>
                </a:lnTo>
                <a:lnTo>
                  <a:pt x="1008" y="5275"/>
                </a:lnTo>
                <a:lnTo>
                  <a:pt x="771" y="5572"/>
                </a:lnTo>
                <a:lnTo>
                  <a:pt x="475" y="5750"/>
                </a:lnTo>
                <a:lnTo>
                  <a:pt x="238" y="5927"/>
                </a:lnTo>
                <a:lnTo>
                  <a:pt x="1" y="5987"/>
                </a:lnTo>
                <a:lnTo>
                  <a:pt x="297" y="6105"/>
                </a:lnTo>
                <a:lnTo>
                  <a:pt x="653" y="6165"/>
                </a:lnTo>
                <a:lnTo>
                  <a:pt x="1482" y="6224"/>
                </a:lnTo>
                <a:lnTo>
                  <a:pt x="1897" y="6165"/>
                </a:lnTo>
                <a:lnTo>
                  <a:pt x="2253" y="6105"/>
                </a:lnTo>
                <a:lnTo>
                  <a:pt x="2609" y="5927"/>
                </a:lnTo>
                <a:lnTo>
                  <a:pt x="2905" y="5750"/>
                </a:lnTo>
                <a:lnTo>
                  <a:pt x="3201" y="5513"/>
                </a:lnTo>
                <a:lnTo>
                  <a:pt x="3438" y="5157"/>
                </a:lnTo>
                <a:lnTo>
                  <a:pt x="3616" y="4801"/>
                </a:lnTo>
                <a:lnTo>
                  <a:pt x="3794" y="4386"/>
                </a:lnTo>
                <a:lnTo>
                  <a:pt x="3853" y="3794"/>
                </a:lnTo>
                <a:lnTo>
                  <a:pt x="3853" y="3142"/>
                </a:lnTo>
                <a:lnTo>
                  <a:pt x="3794" y="1719"/>
                </a:lnTo>
                <a:lnTo>
                  <a:pt x="3675" y="474"/>
                </a:lnTo>
                <a:lnTo>
                  <a:pt x="3616" y="0"/>
                </a:lnTo>
                <a:close/>
              </a:path>
            </a:pathLst>
          </a:custGeom>
          <a:solidFill>
            <a:srgbClr val="9C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659075" y="2370963"/>
            <a:ext cx="125975" cy="50400"/>
          </a:xfrm>
          <a:custGeom>
            <a:avLst/>
            <a:gdLst/>
            <a:ahLst/>
            <a:cxnLst/>
            <a:rect l="l" t="t" r="r" b="b"/>
            <a:pathLst>
              <a:path w="5039" h="2016" extrusionOk="0">
                <a:moveTo>
                  <a:pt x="4920" y="0"/>
                </a:moveTo>
                <a:lnTo>
                  <a:pt x="3971" y="237"/>
                </a:lnTo>
                <a:lnTo>
                  <a:pt x="3142" y="474"/>
                </a:lnTo>
                <a:lnTo>
                  <a:pt x="2786" y="534"/>
                </a:lnTo>
                <a:lnTo>
                  <a:pt x="2430" y="534"/>
                </a:lnTo>
                <a:lnTo>
                  <a:pt x="1719" y="474"/>
                </a:lnTo>
                <a:lnTo>
                  <a:pt x="949" y="415"/>
                </a:lnTo>
                <a:lnTo>
                  <a:pt x="0" y="297"/>
                </a:lnTo>
                <a:lnTo>
                  <a:pt x="0" y="1186"/>
                </a:lnTo>
                <a:lnTo>
                  <a:pt x="474" y="1482"/>
                </a:lnTo>
                <a:lnTo>
                  <a:pt x="1067" y="1778"/>
                </a:lnTo>
                <a:lnTo>
                  <a:pt x="1482" y="1897"/>
                </a:lnTo>
                <a:lnTo>
                  <a:pt x="1897" y="1956"/>
                </a:lnTo>
                <a:lnTo>
                  <a:pt x="2312" y="2016"/>
                </a:lnTo>
                <a:lnTo>
                  <a:pt x="3201" y="2016"/>
                </a:lnTo>
                <a:lnTo>
                  <a:pt x="3497" y="1956"/>
                </a:lnTo>
                <a:lnTo>
                  <a:pt x="4149" y="1719"/>
                </a:lnTo>
                <a:lnTo>
                  <a:pt x="4623" y="1423"/>
                </a:lnTo>
                <a:lnTo>
                  <a:pt x="5038" y="1067"/>
                </a:lnTo>
                <a:lnTo>
                  <a:pt x="4920" y="0"/>
                </a:lnTo>
                <a:close/>
              </a:path>
            </a:pathLst>
          </a:custGeom>
          <a:solidFill>
            <a:srgbClr val="7B7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598325" y="1895313"/>
            <a:ext cx="277100" cy="432700"/>
          </a:xfrm>
          <a:custGeom>
            <a:avLst/>
            <a:gdLst/>
            <a:ahLst/>
            <a:cxnLst/>
            <a:rect l="l" t="t" r="r" b="b"/>
            <a:pathLst>
              <a:path w="11084" h="17308" extrusionOk="0">
                <a:moveTo>
                  <a:pt x="6105" y="0"/>
                </a:moveTo>
                <a:lnTo>
                  <a:pt x="5453" y="59"/>
                </a:lnTo>
                <a:lnTo>
                  <a:pt x="4801" y="59"/>
                </a:lnTo>
                <a:lnTo>
                  <a:pt x="4149" y="178"/>
                </a:lnTo>
                <a:lnTo>
                  <a:pt x="3556" y="356"/>
                </a:lnTo>
                <a:lnTo>
                  <a:pt x="2964" y="534"/>
                </a:lnTo>
                <a:lnTo>
                  <a:pt x="2430" y="830"/>
                </a:lnTo>
                <a:lnTo>
                  <a:pt x="1897" y="1185"/>
                </a:lnTo>
                <a:lnTo>
                  <a:pt x="1482" y="1600"/>
                </a:lnTo>
                <a:lnTo>
                  <a:pt x="1245" y="1837"/>
                </a:lnTo>
                <a:lnTo>
                  <a:pt x="1067" y="2134"/>
                </a:lnTo>
                <a:lnTo>
                  <a:pt x="771" y="2845"/>
                </a:lnTo>
                <a:lnTo>
                  <a:pt x="533" y="3675"/>
                </a:lnTo>
                <a:lnTo>
                  <a:pt x="296" y="4623"/>
                </a:lnTo>
                <a:lnTo>
                  <a:pt x="178" y="5690"/>
                </a:lnTo>
                <a:lnTo>
                  <a:pt x="59" y="6816"/>
                </a:lnTo>
                <a:lnTo>
                  <a:pt x="0" y="7942"/>
                </a:lnTo>
                <a:lnTo>
                  <a:pt x="0" y="9128"/>
                </a:lnTo>
                <a:lnTo>
                  <a:pt x="0" y="10313"/>
                </a:lnTo>
                <a:lnTo>
                  <a:pt x="59" y="11440"/>
                </a:lnTo>
                <a:lnTo>
                  <a:pt x="178" y="12506"/>
                </a:lnTo>
                <a:lnTo>
                  <a:pt x="296" y="13455"/>
                </a:lnTo>
                <a:lnTo>
                  <a:pt x="415" y="14344"/>
                </a:lnTo>
                <a:lnTo>
                  <a:pt x="593" y="15055"/>
                </a:lnTo>
                <a:lnTo>
                  <a:pt x="830" y="15648"/>
                </a:lnTo>
                <a:lnTo>
                  <a:pt x="1008" y="16003"/>
                </a:lnTo>
                <a:lnTo>
                  <a:pt x="1245" y="16300"/>
                </a:lnTo>
                <a:lnTo>
                  <a:pt x="1482" y="16537"/>
                </a:lnTo>
                <a:lnTo>
                  <a:pt x="1778" y="16715"/>
                </a:lnTo>
                <a:lnTo>
                  <a:pt x="2075" y="16893"/>
                </a:lnTo>
                <a:lnTo>
                  <a:pt x="2667" y="17070"/>
                </a:lnTo>
                <a:lnTo>
                  <a:pt x="3379" y="17248"/>
                </a:lnTo>
                <a:lnTo>
                  <a:pt x="4090" y="17307"/>
                </a:lnTo>
                <a:lnTo>
                  <a:pt x="4920" y="17307"/>
                </a:lnTo>
                <a:lnTo>
                  <a:pt x="6520" y="17248"/>
                </a:lnTo>
                <a:lnTo>
                  <a:pt x="7409" y="17189"/>
                </a:lnTo>
                <a:lnTo>
                  <a:pt x="8120" y="17070"/>
                </a:lnTo>
                <a:lnTo>
                  <a:pt x="8654" y="16833"/>
                </a:lnTo>
                <a:lnTo>
                  <a:pt x="9069" y="16537"/>
                </a:lnTo>
                <a:lnTo>
                  <a:pt x="9424" y="16181"/>
                </a:lnTo>
                <a:lnTo>
                  <a:pt x="9661" y="15707"/>
                </a:lnTo>
                <a:lnTo>
                  <a:pt x="9898" y="15174"/>
                </a:lnTo>
                <a:lnTo>
                  <a:pt x="10076" y="14522"/>
                </a:lnTo>
                <a:lnTo>
                  <a:pt x="10254" y="13455"/>
                </a:lnTo>
                <a:lnTo>
                  <a:pt x="10550" y="11854"/>
                </a:lnTo>
                <a:lnTo>
                  <a:pt x="10788" y="9898"/>
                </a:lnTo>
                <a:lnTo>
                  <a:pt x="10965" y="7765"/>
                </a:lnTo>
                <a:lnTo>
                  <a:pt x="11084" y="5631"/>
                </a:lnTo>
                <a:lnTo>
                  <a:pt x="11025" y="4683"/>
                </a:lnTo>
                <a:lnTo>
                  <a:pt x="11025" y="3734"/>
                </a:lnTo>
                <a:lnTo>
                  <a:pt x="10906" y="2964"/>
                </a:lnTo>
                <a:lnTo>
                  <a:pt x="10728" y="2252"/>
                </a:lnTo>
                <a:lnTo>
                  <a:pt x="10550" y="1719"/>
                </a:lnTo>
                <a:lnTo>
                  <a:pt x="10432" y="1482"/>
                </a:lnTo>
                <a:lnTo>
                  <a:pt x="10254" y="1363"/>
                </a:lnTo>
                <a:lnTo>
                  <a:pt x="9958" y="1067"/>
                </a:lnTo>
                <a:lnTo>
                  <a:pt x="9543" y="830"/>
                </a:lnTo>
                <a:lnTo>
                  <a:pt x="9069" y="593"/>
                </a:lnTo>
                <a:lnTo>
                  <a:pt x="8535" y="415"/>
                </a:lnTo>
                <a:lnTo>
                  <a:pt x="7942" y="296"/>
                </a:lnTo>
                <a:lnTo>
                  <a:pt x="7350" y="178"/>
                </a:lnTo>
                <a:lnTo>
                  <a:pt x="6698" y="59"/>
                </a:lnTo>
                <a:lnTo>
                  <a:pt x="6105" y="0"/>
                </a:lnTo>
                <a:close/>
              </a:path>
            </a:pathLst>
          </a:custGeom>
          <a:solidFill>
            <a:srgbClr val="594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a:off x="598325" y="1895313"/>
            <a:ext cx="277100" cy="432700"/>
          </a:xfrm>
          <a:custGeom>
            <a:avLst/>
            <a:gdLst/>
            <a:ahLst/>
            <a:cxnLst/>
            <a:rect l="l" t="t" r="r" b="b"/>
            <a:pathLst>
              <a:path w="11084" h="17308" fill="none" extrusionOk="0">
                <a:moveTo>
                  <a:pt x="10254" y="1363"/>
                </a:moveTo>
                <a:lnTo>
                  <a:pt x="10254" y="1363"/>
                </a:lnTo>
                <a:lnTo>
                  <a:pt x="9958" y="1067"/>
                </a:lnTo>
                <a:lnTo>
                  <a:pt x="9543" y="830"/>
                </a:lnTo>
                <a:lnTo>
                  <a:pt x="9069" y="593"/>
                </a:lnTo>
                <a:lnTo>
                  <a:pt x="8535" y="415"/>
                </a:lnTo>
                <a:lnTo>
                  <a:pt x="7942" y="296"/>
                </a:lnTo>
                <a:lnTo>
                  <a:pt x="7350" y="178"/>
                </a:lnTo>
                <a:lnTo>
                  <a:pt x="6698" y="59"/>
                </a:lnTo>
                <a:lnTo>
                  <a:pt x="6105" y="0"/>
                </a:lnTo>
                <a:lnTo>
                  <a:pt x="5453" y="59"/>
                </a:lnTo>
                <a:lnTo>
                  <a:pt x="4801" y="59"/>
                </a:lnTo>
                <a:lnTo>
                  <a:pt x="4149" y="178"/>
                </a:lnTo>
                <a:lnTo>
                  <a:pt x="3556" y="356"/>
                </a:lnTo>
                <a:lnTo>
                  <a:pt x="2964" y="534"/>
                </a:lnTo>
                <a:lnTo>
                  <a:pt x="2430" y="830"/>
                </a:lnTo>
                <a:lnTo>
                  <a:pt x="1897" y="1185"/>
                </a:lnTo>
                <a:lnTo>
                  <a:pt x="1482" y="1600"/>
                </a:lnTo>
                <a:lnTo>
                  <a:pt x="1482" y="1600"/>
                </a:lnTo>
                <a:lnTo>
                  <a:pt x="1245" y="1837"/>
                </a:lnTo>
                <a:lnTo>
                  <a:pt x="1067" y="2134"/>
                </a:lnTo>
                <a:lnTo>
                  <a:pt x="771" y="2845"/>
                </a:lnTo>
                <a:lnTo>
                  <a:pt x="533" y="3675"/>
                </a:lnTo>
                <a:lnTo>
                  <a:pt x="296" y="4623"/>
                </a:lnTo>
                <a:lnTo>
                  <a:pt x="178" y="5690"/>
                </a:lnTo>
                <a:lnTo>
                  <a:pt x="59" y="6816"/>
                </a:lnTo>
                <a:lnTo>
                  <a:pt x="0" y="7942"/>
                </a:lnTo>
                <a:lnTo>
                  <a:pt x="0" y="9128"/>
                </a:lnTo>
                <a:lnTo>
                  <a:pt x="0" y="10313"/>
                </a:lnTo>
                <a:lnTo>
                  <a:pt x="59" y="11440"/>
                </a:lnTo>
                <a:lnTo>
                  <a:pt x="178" y="12506"/>
                </a:lnTo>
                <a:lnTo>
                  <a:pt x="296" y="13455"/>
                </a:lnTo>
                <a:lnTo>
                  <a:pt x="415" y="14344"/>
                </a:lnTo>
                <a:lnTo>
                  <a:pt x="593" y="15055"/>
                </a:lnTo>
                <a:lnTo>
                  <a:pt x="830" y="15648"/>
                </a:lnTo>
                <a:lnTo>
                  <a:pt x="1008" y="16003"/>
                </a:lnTo>
                <a:lnTo>
                  <a:pt x="1008" y="16003"/>
                </a:lnTo>
                <a:lnTo>
                  <a:pt x="1245" y="16300"/>
                </a:lnTo>
                <a:lnTo>
                  <a:pt x="1482" y="16537"/>
                </a:lnTo>
                <a:lnTo>
                  <a:pt x="1778" y="16715"/>
                </a:lnTo>
                <a:lnTo>
                  <a:pt x="2075" y="16893"/>
                </a:lnTo>
                <a:lnTo>
                  <a:pt x="2667" y="17070"/>
                </a:lnTo>
                <a:lnTo>
                  <a:pt x="3379" y="17248"/>
                </a:lnTo>
                <a:lnTo>
                  <a:pt x="4090" y="17307"/>
                </a:lnTo>
                <a:lnTo>
                  <a:pt x="4920" y="17307"/>
                </a:lnTo>
                <a:lnTo>
                  <a:pt x="6520" y="17248"/>
                </a:lnTo>
                <a:lnTo>
                  <a:pt x="6520" y="17248"/>
                </a:lnTo>
                <a:lnTo>
                  <a:pt x="7409" y="17189"/>
                </a:lnTo>
                <a:lnTo>
                  <a:pt x="8120" y="17070"/>
                </a:lnTo>
                <a:lnTo>
                  <a:pt x="8654" y="16833"/>
                </a:lnTo>
                <a:lnTo>
                  <a:pt x="9069" y="16537"/>
                </a:lnTo>
                <a:lnTo>
                  <a:pt x="9424" y="16181"/>
                </a:lnTo>
                <a:lnTo>
                  <a:pt x="9661" y="15707"/>
                </a:lnTo>
                <a:lnTo>
                  <a:pt x="9898" y="15174"/>
                </a:lnTo>
                <a:lnTo>
                  <a:pt x="10076" y="14522"/>
                </a:lnTo>
                <a:lnTo>
                  <a:pt x="10076" y="14522"/>
                </a:lnTo>
                <a:lnTo>
                  <a:pt x="10254" y="13455"/>
                </a:lnTo>
                <a:lnTo>
                  <a:pt x="10550" y="11854"/>
                </a:lnTo>
                <a:lnTo>
                  <a:pt x="10788" y="9898"/>
                </a:lnTo>
                <a:lnTo>
                  <a:pt x="10965" y="7765"/>
                </a:lnTo>
                <a:lnTo>
                  <a:pt x="11084" y="5631"/>
                </a:lnTo>
                <a:lnTo>
                  <a:pt x="11025" y="4683"/>
                </a:lnTo>
                <a:lnTo>
                  <a:pt x="11025" y="3734"/>
                </a:lnTo>
                <a:lnTo>
                  <a:pt x="10906" y="2964"/>
                </a:lnTo>
                <a:lnTo>
                  <a:pt x="10728" y="2252"/>
                </a:lnTo>
                <a:lnTo>
                  <a:pt x="10550" y="1719"/>
                </a:lnTo>
                <a:lnTo>
                  <a:pt x="10432" y="1482"/>
                </a:lnTo>
                <a:lnTo>
                  <a:pt x="10254" y="13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6"/>
          <p:cNvSpPr/>
          <p:nvPr/>
        </p:nvSpPr>
        <p:spPr>
          <a:xfrm>
            <a:off x="850225" y="2258338"/>
            <a:ext cx="25" cy="25"/>
          </a:xfrm>
          <a:custGeom>
            <a:avLst/>
            <a:gdLst/>
            <a:ahLst/>
            <a:cxnLst/>
            <a:rect l="l" t="t" r="r" b="b"/>
            <a:pathLst>
              <a:path w="1" h="1" extrusionOk="0">
                <a:moveTo>
                  <a:pt x="0" y="1"/>
                </a:moveTo>
                <a:lnTo>
                  <a:pt x="0" y="1"/>
                </a:lnTo>
                <a:lnTo>
                  <a:pt x="0" y="1"/>
                </a:lnTo>
                <a:lnTo>
                  <a:pt x="0" y="1"/>
                </a:lnTo>
                <a:lnTo>
                  <a:pt x="0" y="1"/>
                </a:lnTo>
                <a:close/>
                <a:moveTo>
                  <a:pt x="0" y="1"/>
                </a:moveTo>
                <a:lnTo>
                  <a:pt x="0" y="1"/>
                </a:lnTo>
                <a:lnTo>
                  <a:pt x="0" y="1"/>
                </a:lnTo>
                <a:lnTo>
                  <a:pt x="0" y="1"/>
                </a:lnTo>
                <a:lnTo>
                  <a:pt x="0" y="1"/>
                </a:lnTo>
                <a:close/>
                <a:moveTo>
                  <a:pt x="0" y="1"/>
                </a:moveTo>
                <a:lnTo>
                  <a:pt x="0" y="1"/>
                </a:lnTo>
                <a:lnTo>
                  <a:pt x="0" y="1"/>
                </a:lnTo>
                <a:lnTo>
                  <a:pt x="0" y="1"/>
                </a:lnTo>
                <a:lnTo>
                  <a:pt x="0" y="1"/>
                </a:lnTo>
                <a:close/>
                <a:moveTo>
                  <a:pt x="0" y="1"/>
                </a:moveTo>
                <a:lnTo>
                  <a:pt x="0" y="1"/>
                </a:lnTo>
                <a:lnTo>
                  <a:pt x="0" y="1"/>
                </a:lnTo>
                <a:lnTo>
                  <a:pt x="0" y="1"/>
                </a:lnTo>
                <a:lnTo>
                  <a:pt x="0" y="1"/>
                </a:lnTo>
                <a:close/>
              </a:path>
            </a:pathLst>
          </a:custGeom>
          <a:solidFill>
            <a:srgbClr val="C2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6"/>
          <p:cNvSpPr/>
          <p:nvPr/>
        </p:nvSpPr>
        <p:spPr>
          <a:xfrm>
            <a:off x="850225" y="225833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6"/>
          <p:cNvSpPr/>
          <p:nvPr/>
        </p:nvSpPr>
        <p:spPr>
          <a:xfrm>
            <a:off x="850225" y="225833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6"/>
          <p:cNvSpPr/>
          <p:nvPr/>
        </p:nvSpPr>
        <p:spPr>
          <a:xfrm>
            <a:off x="850225" y="225833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6"/>
          <p:cNvSpPr/>
          <p:nvPr/>
        </p:nvSpPr>
        <p:spPr>
          <a:xfrm>
            <a:off x="850225" y="225833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6"/>
          <p:cNvSpPr/>
          <p:nvPr/>
        </p:nvSpPr>
        <p:spPr>
          <a:xfrm>
            <a:off x="713900" y="1904188"/>
            <a:ext cx="161525" cy="400125"/>
          </a:xfrm>
          <a:custGeom>
            <a:avLst/>
            <a:gdLst/>
            <a:ahLst/>
            <a:cxnLst/>
            <a:rect l="l" t="t" r="r" b="b"/>
            <a:pathLst>
              <a:path w="6461" h="16005" extrusionOk="0">
                <a:moveTo>
                  <a:pt x="3675" y="1"/>
                </a:moveTo>
                <a:lnTo>
                  <a:pt x="3853" y="593"/>
                </a:lnTo>
                <a:lnTo>
                  <a:pt x="4031" y="1068"/>
                </a:lnTo>
                <a:lnTo>
                  <a:pt x="4209" y="2016"/>
                </a:lnTo>
                <a:lnTo>
                  <a:pt x="4268" y="2964"/>
                </a:lnTo>
                <a:lnTo>
                  <a:pt x="4209" y="3261"/>
                </a:lnTo>
                <a:lnTo>
                  <a:pt x="4149" y="3438"/>
                </a:lnTo>
                <a:lnTo>
                  <a:pt x="4090" y="3498"/>
                </a:lnTo>
                <a:lnTo>
                  <a:pt x="3971" y="3616"/>
                </a:lnTo>
                <a:lnTo>
                  <a:pt x="3557" y="3616"/>
                </a:lnTo>
                <a:lnTo>
                  <a:pt x="3379" y="3557"/>
                </a:lnTo>
                <a:lnTo>
                  <a:pt x="2845" y="3438"/>
                </a:lnTo>
                <a:lnTo>
                  <a:pt x="2312" y="3320"/>
                </a:lnTo>
                <a:lnTo>
                  <a:pt x="1778" y="3261"/>
                </a:lnTo>
                <a:lnTo>
                  <a:pt x="652" y="3261"/>
                </a:lnTo>
                <a:lnTo>
                  <a:pt x="0" y="3320"/>
                </a:lnTo>
                <a:lnTo>
                  <a:pt x="1186" y="3379"/>
                </a:lnTo>
                <a:lnTo>
                  <a:pt x="2371" y="3557"/>
                </a:lnTo>
                <a:lnTo>
                  <a:pt x="2727" y="3616"/>
                </a:lnTo>
                <a:lnTo>
                  <a:pt x="3082" y="3735"/>
                </a:lnTo>
                <a:lnTo>
                  <a:pt x="3379" y="3913"/>
                </a:lnTo>
                <a:lnTo>
                  <a:pt x="3616" y="4209"/>
                </a:lnTo>
                <a:lnTo>
                  <a:pt x="3794" y="4505"/>
                </a:lnTo>
                <a:lnTo>
                  <a:pt x="3794" y="4861"/>
                </a:lnTo>
                <a:lnTo>
                  <a:pt x="3794" y="5217"/>
                </a:lnTo>
                <a:lnTo>
                  <a:pt x="3734" y="5572"/>
                </a:lnTo>
                <a:lnTo>
                  <a:pt x="2490" y="5513"/>
                </a:lnTo>
                <a:lnTo>
                  <a:pt x="2075" y="5572"/>
                </a:lnTo>
                <a:lnTo>
                  <a:pt x="2845" y="5869"/>
                </a:lnTo>
                <a:lnTo>
                  <a:pt x="3379" y="6106"/>
                </a:lnTo>
                <a:lnTo>
                  <a:pt x="3616" y="6284"/>
                </a:lnTo>
                <a:lnTo>
                  <a:pt x="3853" y="6461"/>
                </a:lnTo>
                <a:lnTo>
                  <a:pt x="4031" y="6698"/>
                </a:lnTo>
                <a:lnTo>
                  <a:pt x="4149" y="6995"/>
                </a:lnTo>
                <a:lnTo>
                  <a:pt x="4209" y="7291"/>
                </a:lnTo>
                <a:lnTo>
                  <a:pt x="4149" y="7528"/>
                </a:lnTo>
                <a:lnTo>
                  <a:pt x="3319" y="7469"/>
                </a:lnTo>
                <a:lnTo>
                  <a:pt x="2490" y="7410"/>
                </a:lnTo>
                <a:lnTo>
                  <a:pt x="2253" y="7410"/>
                </a:lnTo>
                <a:lnTo>
                  <a:pt x="2490" y="7587"/>
                </a:lnTo>
                <a:lnTo>
                  <a:pt x="2727" y="7706"/>
                </a:lnTo>
                <a:lnTo>
                  <a:pt x="3201" y="7825"/>
                </a:lnTo>
                <a:lnTo>
                  <a:pt x="3438" y="7884"/>
                </a:lnTo>
                <a:lnTo>
                  <a:pt x="3616" y="8062"/>
                </a:lnTo>
                <a:lnTo>
                  <a:pt x="3794" y="8180"/>
                </a:lnTo>
                <a:lnTo>
                  <a:pt x="3912" y="8358"/>
                </a:lnTo>
                <a:lnTo>
                  <a:pt x="4031" y="8595"/>
                </a:lnTo>
                <a:lnTo>
                  <a:pt x="4090" y="8773"/>
                </a:lnTo>
                <a:lnTo>
                  <a:pt x="4090" y="9010"/>
                </a:lnTo>
                <a:lnTo>
                  <a:pt x="4090" y="9247"/>
                </a:lnTo>
                <a:lnTo>
                  <a:pt x="3201" y="9188"/>
                </a:lnTo>
                <a:lnTo>
                  <a:pt x="2312" y="9247"/>
                </a:lnTo>
                <a:lnTo>
                  <a:pt x="2549" y="9425"/>
                </a:lnTo>
                <a:lnTo>
                  <a:pt x="2786" y="9543"/>
                </a:lnTo>
                <a:lnTo>
                  <a:pt x="3023" y="9662"/>
                </a:lnTo>
                <a:lnTo>
                  <a:pt x="3201" y="9899"/>
                </a:lnTo>
                <a:lnTo>
                  <a:pt x="3319" y="10018"/>
                </a:lnTo>
                <a:lnTo>
                  <a:pt x="3319" y="10195"/>
                </a:lnTo>
                <a:lnTo>
                  <a:pt x="3379" y="10551"/>
                </a:lnTo>
                <a:lnTo>
                  <a:pt x="3319" y="11144"/>
                </a:lnTo>
                <a:lnTo>
                  <a:pt x="3260" y="11796"/>
                </a:lnTo>
                <a:lnTo>
                  <a:pt x="3023" y="13100"/>
                </a:lnTo>
                <a:lnTo>
                  <a:pt x="2727" y="14344"/>
                </a:lnTo>
                <a:lnTo>
                  <a:pt x="2371" y="15589"/>
                </a:lnTo>
                <a:lnTo>
                  <a:pt x="2964" y="15589"/>
                </a:lnTo>
                <a:lnTo>
                  <a:pt x="3497" y="15708"/>
                </a:lnTo>
                <a:lnTo>
                  <a:pt x="4090" y="15826"/>
                </a:lnTo>
                <a:lnTo>
                  <a:pt x="4623" y="16004"/>
                </a:lnTo>
                <a:lnTo>
                  <a:pt x="4920" y="15648"/>
                </a:lnTo>
                <a:lnTo>
                  <a:pt x="5098" y="15234"/>
                </a:lnTo>
                <a:lnTo>
                  <a:pt x="5275" y="14759"/>
                </a:lnTo>
                <a:lnTo>
                  <a:pt x="5453" y="14167"/>
                </a:lnTo>
                <a:lnTo>
                  <a:pt x="5750" y="12685"/>
                </a:lnTo>
                <a:lnTo>
                  <a:pt x="6046" y="10373"/>
                </a:lnTo>
                <a:lnTo>
                  <a:pt x="6342" y="7647"/>
                </a:lnTo>
                <a:lnTo>
                  <a:pt x="6402" y="6284"/>
                </a:lnTo>
                <a:lnTo>
                  <a:pt x="6461" y="4920"/>
                </a:lnTo>
                <a:lnTo>
                  <a:pt x="6402" y="3616"/>
                </a:lnTo>
                <a:lnTo>
                  <a:pt x="6283" y="2431"/>
                </a:lnTo>
                <a:lnTo>
                  <a:pt x="6165" y="1957"/>
                </a:lnTo>
                <a:lnTo>
                  <a:pt x="6046" y="1542"/>
                </a:lnTo>
                <a:lnTo>
                  <a:pt x="5868" y="1245"/>
                </a:lnTo>
                <a:lnTo>
                  <a:pt x="5631" y="1008"/>
                </a:lnTo>
                <a:lnTo>
                  <a:pt x="5275" y="712"/>
                </a:lnTo>
                <a:lnTo>
                  <a:pt x="4801" y="416"/>
                </a:lnTo>
                <a:lnTo>
                  <a:pt x="4268" y="179"/>
                </a:lnTo>
                <a:lnTo>
                  <a:pt x="3675" y="1"/>
                </a:lnTo>
                <a:close/>
              </a:path>
            </a:pathLst>
          </a:custGeom>
          <a:solidFill>
            <a:srgbClr val="443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6"/>
          <p:cNvSpPr/>
          <p:nvPr/>
        </p:nvSpPr>
        <p:spPr>
          <a:xfrm>
            <a:off x="713900" y="1904188"/>
            <a:ext cx="161525" cy="400125"/>
          </a:xfrm>
          <a:custGeom>
            <a:avLst/>
            <a:gdLst/>
            <a:ahLst/>
            <a:cxnLst/>
            <a:rect l="l" t="t" r="r" b="b"/>
            <a:pathLst>
              <a:path w="6461" h="16005" fill="none" extrusionOk="0">
                <a:moveTo>
                  <a:pt x="3675" y="1"/>
                </a:moveTo>
                <a:lnTo>
                  <a:pt x="3675" y="1"/>
                </a:lnTo>
                <a:lnTo>
                  <a:pt x="3853" y="593"/>
                </a:lnTo>
                <a:lnTo>
                  <a:pt x="4031" y="1068"/>
                </a:lnTo>
                <a:lnTo>
                  <a:pt x="4031" y="1068"/>
                </a:lnTo>
                <a:lnTo>
                  <a:pt x="4209" y="2016"/>
                </a:lnTo>
                <a:lnTo>
                  <a:pt x="4268" y="2964"/>
                </a:lnTo>
                <a:lnTo>
                  <a:pt x="4268" y="2964"/>
                </a:lnTo>
                <a:lnTo>
                  <a:pt x="4209" y="3261"/>
                </a:lnTo>
                <a:lnTo>
                  <a:pt x="4149" y="3438"/>
                </a:lnTo>
                <a:lnTo>
                  <a:pt x="4090" y="3498"/>
                </a:lnTo>
                <a:lnTo>
                  <a:pt x="4090" y="3498"/>
                </a:lnTo>
                <a:lnTo>
                  <a:pt x="3971" y="3616"/>
                </a:lnTo>
                <a:lnTo>
                  <a:pt x="3794" y="3616"/>
                </a:lnTo>
                <a:lnTo>
                  <a:pt x="3794" y="3616"/>
                </a:lnTo>
                <a:lnTo>
                  <a:pt x="3557" y="3616"/>
                </a:lnTo>
                <a:lnTo>
                  <a:pt x="3379" y="3557"/>
                </a:lnTo>
                <a:lnTo>
                  <a:pt x="3379" y="3557"/>
                </a:lnTo>
                <a:lnTo>
                  <a:pt x="2845" y="3438"/>
                </a:lnTo>
                <a:lnTo>
                  <a:pt x="2312" y="3320"/>
                </a:lnTo>
                <a:lnTo>
                  <a:pt x="1778" y="3261"/>
                </a:lnTo>
                <a:lnTo>
                  <a:pt x="1245" y="3261"/>
                </a:lnTo>
                <a:lnTo>
                  <a:pt x="1245" y="3261"/>
                </a:lnTo>
                <a:lnTo>
                  <a:pt x="652" y="3261"/>
                </a:lnTo>
                <a:lnTo>
                  <a:pt x="0" y="3320"/>
                </a:lnTo>
                <a:lnTo>
                  <a:pt x="0" y="3320"/>
                </a:lnTo>
                <a:lnTo>
                  <a:pt x="1186" y="3379"/>
                </a:lnTo>
                <a:lnTo>
                  <a:pt x="2371" y="3557"/>
                </a:lnTo>
                <a:lnTo>
                  <a:pt x="2371" y="3557"/>
                </a:lnTo>
                <a:lnTo>
                  <a:pt x="2727" y="3616"/>
                </a:lnTo>
                <a:lnTo>
                  <a:pt x="3082" y="3735"/>
                </a:lnTo>
                <a:lnTo>
                  <a:pt x="3379" y="3913"/>
                </a:lnTo>
                <a:lnTo>
                  <a:pt x="3616" y="4209"/>
                </a:lnTo>
                <a:lnTo>
                  <a:pt x="3616" y="4209"/>
                </a:lnTo>
                <a:lnTo>
                  <a:pt x="3794" y="4505"/>
                </a:lnTo>
                <a:lnTo>
                  <a:pt x="3794" y="4861"/>
                </a:lnTo>
                <a:lnTo>
                  <a:pt x="3794" y="5217"/>
                </a:lnTo>
                <a:lnTo>
                  <a:pt x="3734" y="5572"/>
                </a:lnTo>
                <a:lnTo>
                  <a:pt x="3734" y="5572"/>
                </a:lnTo>
                <a:lnTo>
                  <a:pt x="2490" y="5513"/>
                </a:lnTo>
                <a:lnTo>
                  <a:pt x="2490" y="5513"/>
                </a:lnTo>
                <a:lnTo>
                  <a:pt x="2075" y="5572"/>
                </a:lnTo>
                <a:lnTo>
                  <a:pt x="2075" y="5572"/>
                </a:lnTo>
                <a:lnTo>
                  <a:pt x="2845" y="5869"/>
                </a:lnTo>
                <a:lnTo>
                  <a:pt x="2845" y="5869"/>
                </a:lnTo>
                <a:lnTo>
                  <a:pt x="3379" y="6106"/>
                </a:lnTo>
                <a:lnTo>
                  <a:pt x="3616" y="6284"/>
                </a:lnTo>
                <a:lnTo>
                  <a:pt x="3853" y="6461"/>
                </a:lnTo>
                <a:lnTo>
                  <a:pt x="3853" y="6461"/>
                </a:lnTo>
                <a:lnTo>
                  <a:pt x="4031" y="6698"/>
                </a:lnTo>
                <a:lnTo>
                  <a:pt x="4149" y="6995"/>
                </a:lnTo>
                <a:lnTo>
                  <a:pt x="4209" y="7291"/>
                </a:lnTo>
                <a:lnTo>
                  <a:pt x="4149" y="7528"/>
                </a:lnTo>
                <a:lnTo>
                  <a:pt x="4149" y="7528"/>
                </a:lnTo>
                <a:lnTo>
                  <a:pt x="3319" y="7469"/>
                </a:lnTo>
                <a:lnTo>
                  <a:pt x="2490" y="7410"/>
                </a:lnTo>
                <a:lnTo>
                  <a:pt x="2490" y="7410"/>
                </a:lnTo>
                <a:lnTo>
                  <a:pt x="2253" y="7410"/>
                </a:lnTo>
                <a:lnTo>
                  <a:pt x="2253" y="7410"/>
                </a:lnTo>
                <a:lnTo>
                  <a:pt x="2490" y="7587"/>
                </a:lnTo>
                <a:lnTo>
                  <a:pt x="2727" y="7706"/>
                </a:lnTo>
                <a:lnTo>
                  <a:pt x="3201" y="7825"/>
                </a:lnTo>
                <a:lnTo>
                  <a:pt x="3201" y="7825"/>
                </a:lnTo>
                <a:lnTo>
                  <a:pt x="3438" y="7884"/>
                </a:lnTo>
                <a:lnTo>
                  <a:pt x="3616" y="8062"/>
                </a:lnTo>
                <a:lnTo>
                  <a:pt x="3794" y="8180"/>
                </a:lnTo>
                <a:lnTo>
                  <a:pt x="3912" y="8358"/>
                </a:lnTo>
                <a:lnTo>
                  <a:pt x="4031" y="8595"/>
                </a:lnTo>
                <a:lnTo>
                  <a:pt x="4090" y="8773"/>
                </a:lnTo>
                <a:lnTo>
                  <a:pt x="4090" y="9010"/>
                </a:lnTo>
                <a:lnTo>
                  <a:pt x="4090" y="9247"/>
                </a:lnTo>
                <a:lnTo>
                  <a:pt x="4090" y="9247"/>
                </a:lnTo>
                <a:lnTo>
                  <a:pt x="3201" y="9188"/>
                </a:lnTo>
                <a:lnTo>
                  <a:pt x="3201" y="9188"/>
                </a:lnTo>
                <a:lnTo>
                  <a:pt x="2312" y="9247"/>
                </a:lnTo>
                <a:lnTo>
                  <a:pt x="2312" y="9247"/>
                </a:lnTo>
                <a:lnTo>
                  <a:pt x="2549" y="9425"/>
                </a:lnTo>
                <a:lnTo>
                  <a:pt x="2786" y="9543"/>
                </a:lnTo>
                <a:lnTo>
                  <a:pt x="3023" y="9662"/>
                </a:lnTo>
                <a:lnTo>
                  <a:pt x="3201" y="9899"/>
                </a:lnTo>
                <a:lnTo>
                  <a:pt x="3201" y="9899"/>
                </a:lnTo>
                <a:lnTo>
                  <a:pt x="3319" y="10018"/>
                </a:lnTo>
                <a:lnTo>
                  <a:pt x="3319" y="10195"/>
                </a:lnTo>
                <a:lnTo>
                  <a:pt x="3379" y="10551"/>
                </a:lnTo>
                <a:lnTo>
                  <a:pt x="3379" y="10551"/>
                </a:lnTo>
                <a:lnTo>
                  <a:pt x="3319" y="11144"/>
                </a:lnTo>
                <a:lnTo>
                  <a:pt x="3260" y="11796"/>
                </a:lnTo>
                <a:lnTo>
                  <a:pt x="3023" y="13100"/>
                </a:lnTo>
                <a:lnTo>
                  <a:pt x="2727" y="14344"/>
                </a:lnTo>
                <a:lnTo>
                  <a:pt x="2371" y="15589"/>
                </a:lnTo>
                <a:lnTo>
                  <a:pt x="2371" y="15589"/>
                </a:lnTo>
                <a:lnTo>
                  <a:pt x="2964" y="15589"/>
                </a:lnTo>
                <a:lnTo>
                  <a:pt x="3497" y="15708"/>
                </a:lnTo>
                <a:lnTo>
                  <a:pt x="4090" y="15826"/>
                </a:lnTo>
                <a:lnTo>
                  <a:pt x="4623" y="16004"/>
                </a:lnTo>
                <a:lnTo>
                  <a:pt x="4623" y="16004"/>
                </a:lnTo>
                <a:lnTo>
                  <a:pt x="4920" y="15648"/>
                </a:lnTo>
                <a:lnTo>
                  <a:pt x="5098" y="15234"/>
                </a:lnTo>
                <a:lnTo>
                  <a:pt x="5275" y="14759"/>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453" y="14167"/>
                </a:lnTo>
                <a:lnTo>
                  <a:pt x="5750" y="12685"/>
                </a:lnTo>
                <a:lnTo>
                  <a:pt x="6046" y="10373"/>
                </a:lnTo>
                <a:lnTo>
                  <a:pt x="6342" y="7647"/>
                </a:lnTo>
                <a:lnTo>
                  <a:pt x="6402" y="6284"/>
                </a:lnTo>
                <a:lnTo>
                  <a:pt x="6461" y="4920"/>
                </a:lnTo>
                <a:lnTo>
                  <a:pt x="6461" y="4920"/>
                </a:lnTo>
                <a:lnTo>
                  <a:pt x="6402" y="3616"/>
                </a:lnTo>
                <a:lnTo>
                  <a:pt x="6283" y="2431"/>
                </a:lnTo>
                <a:lnTo>
                  <a:pt x="6165" y="1957"/>
                </a:lnTo>
                <a:lnTo>
                  <a:pt x="6046" y="1542"/>
                </a:lnTo>
                <a:lnTo>
                  <a:pt x="5868" y="1245"/>
                </a:lnTo>
                <a:lnTo>
                  <a:pt x="5631" y="1008"/>
                </a:lnTo>
                <a:lnTo>
                  <a:pt x="5631" y="1008"/>
                </a:lnTo>
                <a:lnTo>
                  <a:pt x="5631" y="1008"/>
                </a:lnTo>
                <a:lnTo>
                  <a:pt x="5275" y="712"/>
                </a:lnTo>
                <a:lnTo>
                  <a:pt x="4801" y="416"/>
                </a:lnTo>
                <a:lnTo>
                  <a:pt x="4268" y="179"/>
                </a:lnTo>
                <a:lnTo>
                  <a:pt x="36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6"/>
          <p:cNvSpPr/>
          <p:nvPr/>
        </p:nvSpPr>
        <p:spPr>
          <a:xfrm>
            <a:off x="598325" y="1938263"/>
            <a:ext cx="66700" cy="309725"/>
          </a:xfrm>
          <a:custGeom>
            <a:avLst/>
            <a:gdLst/>
            <a:ahLst/>
            <a:cxnLst/>
            <a:rect l="l" t="t" r="r" b="b"/>
            <a:pathLst>
              <a:path w="2668" h="12389" extrusionOk="0">
                <a:moveTo>
                  <a:pt x="1363" y="1"/>
                </a:moveTo>
                <a:lnTo>
                  <a:pt x="1067" y="475"/>
                </a:lnTo>
                <a:lnTo>
                  <a:pt x="830" y="1009"/>
                </a:lnTo>
                <a:lnTo>
                  <a:pt x="593" y="1661"/>
                </a:lnTo>
                <a:lnTo>
                  <a:pt x="415" y="2313"/>
                </a:lnTo>
                <a:lnTo>
                  <a:pt x="296" y="3083"/>
                </a:lnTo>
                <a:lnTo>
                  <a:pt x="178" y="3913"/>
                </a:lnTo>
                <a:lnTo>
                  <a:pt x="0" y="5691"/>
                </a:lnTo>
                <a:lnTo>
                  <a:pt x="0" y="7469"/>
                </a:lnTo>
                <a:lnTo>
                  <a:pt x="59" y="9247"/>
                </a:lnTo>
                <a:lnTo>
                  <a:pt x="178" y="10907"/>
                </a:lnTo>
                <a:lnTo>
                  <a:pt x="415" y="12389"/>
                </a:lnTo>
                <a:lnTo>
                  <a:pt x="1541" y="12033"/>
                </a:lnTo>
                <a:lnTo>
                  <a:pt x="1245" y="11500"/>
                </a:lnTo>
                <a:lnTo>
                  <a:pt x="1008" y="10966"/>
                </a:lnTo>
                <a:lnTo>
                  <a:pt x="830" y="10433"/>
                </a:lnTo>
                <a:lnTo>
                  <a:pt x="771" y="9840"/>
                </a:lnTo>
                <a:lnTo>
                  <a:pt x="711" y="9484"/>
                </a:lnTo>
                <a:lnTo>
                  <a:pt x="830" y="9129"/>
                </a:lnTo>
                <a:lnTo>
                  <a:pt x="948" y="8892"/>
                </a:lnTo>
                <a:lnTo>
                  <a:pt x="1185" y="8655"/>
                </a:lnTo>
                <a:lnTo>
                  <a:pt x="1482" y="8418"/>
                </a:lnTo>
                <a:lnTo>
                  <a:pt x="1778" y="8240"/>
                </a:lnTo>
                <a:lnTo>
                  <a:pt x="2075" y="8121"/>
                </a:lnTo>
                <a:lnTo>
                  <a:pt x="2430" y="8003"/>
                </a:lnTo>
                <a:lnTo>
                  <a:pt x="1956" y="8062"/>
                </a:lnTo>
                <a:lnTo>
                  <a:pt x="1482" y="8180"/>
                </a:lnTo>
                <a:lnTo>
                  <a:pt x="1067" y="8358"/>
                </a:lnTo>
                <a:lnTo>
                  <a:pt x="652" y="8595"/>
                </a:lnTo>
                <a:lnTo>
                  <a:pt x="593" y="8358"/>
                </a:lnTo>
                <a:lnTo>
                  <a:pt x="533" y="8121"/>
                </a:lnTo>
                <a:lnTo>
                  <a:pt x="652" y="7706"/>
                </a:lnTo>
                <a:lnTo>
                  <a:pt x="830" y="7351"/>
                </a:lnTo>
                <a:lnTo>
                  <a:pt x="1126" y="6995"/>
                </a:lnTo>
                <a:lnTo>
                  <a:pt x="1482" y="6758"/>
                </a:lnTo>
                <a:lnTo>
                  <a:pt x="1897" y="6580"/>
                </a:lnTo>
                <a:lnTo>
                  <a:pt x="2667" y="6224"/>
                </a:lnTo>
                <a:lnTo>
                  <a:pt x="2549" y="6224"/>
                </a:lnTo>
                <a:lnTo>
                  <a:pt x="2015" y="6284"/>
                </a:lnTo>
                <a:lnTo>
                  <a:pt x="1482" y="6402"/>
                </a:lnTo>
                <a:lnTo>
                  <a:pt x="948" y="6580"/>
                </a:lnTo>
                <a:lnTo>
                  <a:pt x="474" y="6817"/>
                </a:lnTo>
                <a:lnTo>
                  <a:pt x="474" y="6165"/>
                </a:lnTo>
                <a:lnTo>
                  <a:pt x="533" y="5810"/>
                </a:lnTo>
                <a:lnTo>
                  <a:pt x="652" y="5513"/>
                </a:lnTo>
                <a:lnTo>
                  <a:pt x="889" y="5276"/>
                </a:lnTo>
                <a:lnTo>
                  <a:pt x="1185" y="5039"/>
                </a:lnTo>
                <a:lnTo>
                  <a:pt x="1837" y="4683"/>
                </a:lnTo>
                <a:lnTo>
                  <a:pt x="2608" y="4387"/>
                </a:lnTo>
                <a:lnTo>
                  <a:pt x="2015" y="4446"/>
                </a:lnTo>
                <a:lnTo>
                  <a:pt x="1482" y="4565"/>
                </a:lnTo>
                <a:lnTo>
                  <a:pt x="948" y="4802"/>
                </a:lnTo>
                <a:lnTo>
                  <a:pt x="415" y="5098"/>
                </a:lnTo>
                <a:lnTo>
                  <a:pt x="415" y="4328"/>
                </a:lnTo>
                <a:lnTo>
                  <a:pt x="474" y="3972"/>
                </a:lnTo>
                <a:lnTo>
                  <a:pt x="652" y="3617"/>
                </a:lnTo>
                <a:lnTo>
                  <a:pt x="889" y="3261"/>
                </a:lnTo>
                <a:lnTo>
                  <a:pt x="1185" y="3024"/>
                </a:lnTo>
                <a:lnTo>
                  <a:pt x="1837" y="2609"/>
                </a:lnTo>
                <a:lnTo>
                  <a:pt x="2549" y="2313"/>
                </a:lnTo>
                <a:lnTo>
                  <a:pt x="1600" y="2431"/>
                </a:lnTo>
                <a:lnTo>
                  <a:pt x="771" y="2727"/>
                </a:lnTo>
                <a:lnTo>
                  <a:pt x="889" y="1305"/>
                </a:lnTo>
                <a:lnTo>
                  <a:pt x="1067" y="653"/>
                </a:lnTo>
                <a:lnTo>
                  <a:pt x="1363" y="1"/>
                </a:lnTo>
                <a:close/>
              </a:path>
            </a:pathLst>
          </a:custGeom>
          <a:solidFill>
            <a:srgbClr val="443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6"/>
          <p:cNvSpPr/>
          <p:nvPr/>
        </p:nvSpPr>
        <p:spPr>
          <a:xfrm>
            <a:off x="598325" y="1938263"/>
            <a:ext cx="66700" cy="309725"/>
          </a:xfrm>
          <a:custGeom>
            <a:avLst/>
            <a:gdLst/>
            <a:ahLst/>
            <a:cxnLst/>
            <a:rect l="l" t="t" r="r" b="b"/>
            <a:pathLst>
              <a:path w="2668" h="12389" fill="none" extrusionOk="0">
                <a:moveTo>
                  <a:pt x="1363" y="1"/>
                </a:moveTo>
                <a:lnTo>
                  <a:pt x="1363" y="1"/>
                </a:lnTo>
                <a:lnTo>
                  <a:pt x="1067" y="475"/>
                </a:lnTo>
                <a:lnTo>
                  <a:pt x="830" y="1009"/>
                </a:lnTo>
                <a:lnTo>
                  <a:pt x="593" y="1661"/>
                </a:lnTo>
                <a:lnTo>
                  <a:pt x="415" y="2313"/>
                </a:lnTo>
                <a:lnTo>
                  <a:pt x="296" y="3083"/>
                </a:lnTo>
                <a:lnTo>
                  <a:pt x="178" y="3913"/>
                </a:lnTo>
                <a:lnTo>
                  <a:pt x="0" y="5691"/>
                </a:lnTo>
                <a:lnTo>
                  <a:pt x="0" y="7469"/>
                </a:lnTo>
                <a:lnTo>
                  <a:pt x="59" y="9247"/>
                </a:lnTo>
                <a:lnTo>
                  <a:pt x="178" y="10907"/>
                </a:lnTo>
                <a:lnTo>
                  <a:pt x="415" y="12389"/>
                </a:lnTo>
                <a:lnTo>
                  <a:pt x="415" y="12389"/>
                </a:lnTo>
                <a:lnTo>
                  <a:pt x="1541" y="12033"/>
                </a:lnTo>
                <a:lnTo>
                  <a:pt x="1541" y="12033"/>
                </a:lnTo>
                <a:lnTo>
                  <a:pt x="1245" y="11500"/>
                </a:lnTo>
                <a:lnTo>
                  <a:pt x="1008" y="10966"/>
                </a:lnTo>
                <a:lnTo>
                  <a:pt x="830" y="10433"/>
                </a:lnTo>
                <a:lnTo>
                  <a:pt x="771" y="9840"/>
                </a:lnTo>
                <a:lnTo>
                  <a:pt x="771" y="9840"/>
                </a:lnTo>
                <a:lnTo>
                  <a:pt x="711" y="9484"/>
                </a:lnTo>
                <a:lnTo>
                  <a:pt x="830" y="9129"/>
                </a:lnTo>
                <a:lnTo>
                  <a:pt x="830" y="9129"/>
                </a:lnTo>
                <a:lnTo>
                  <a:pt x="948" y="8892"/>
                </a:lnTo>
                <a:lnTo>
                  <a:pt x="1185" y="8655"/>
                </a:lnTo>
                <a:lnTo>
                  <a:pt x="1185" y="8655"/>
                </a:lnTo>
                <a:lnTo>
                  <a:pt x="1482" y="8418"/>
                </a:lnTo>
                <a:lnTo>
                  <a:pt x="1778" y="8240"/>
                </a:lnTo>
                <a:lnTo>
                  <a:pt x="2075" y="8121"/>
                </a:lnTo>
                <a:lnTo>
                  <a:pt x="2430" y="8003"/>
                </a:lnTo>
                <a:lnTo>
                  <a:pt x="2430" y="8003"/>
                </a:lnTo>
                <a:lnTo>
                  <a:pt x="1956" y="8062"/>
                </a:lnTo>
                <a:lnTo>
                  <a:pt x="1482" y="8180"/>
                </a:lnTo>
                <a:lnTo>
                  <a:pt x="1067" y="8358"/>
                </a:lnTo>
                <a:lnTo>
                  <a:pt x="652" y="8595"/>
                </a:lnTo>
                <a:lnTo>
                  <a:pt x="652" y="8595"/>
                </a:lnTo>
                <a:lnTo>
                  <a:pt x="593" y="8358"/>
                </a:lnTo>
                <a:lnTo>
                  <a:pt x="533" y="8121"/>
                </a:lnTo>
                <a:lnTo>
                  <a:pt x="652" y="7706"/>
                </a:lnTo>
                <a:lnTo>
                  <a:pt x="830" y="7351"/>
                </a:lnTo>
                <a:lnTo>
                  <a:pt x="1126" y="6995"/>
                </a:lnTo>
                <a:lnTo>
                  <a:pt x="1126" y="6995"/>
                </a:lnTo>
                <a:lnTo>
                  <a:pt x="1482" y="6758"/>
                </a:lnTo>
                <a:lnTo>
                  <a:pt x="1897" y="6580"/>
                </a:lnTo>
                <a:lnTo>
                  <a:pt x="2667" y="6224"/>
                </a:lnTo>
                <a:lnTo>
                  <a:pt x="2667" y="6224"/>
                </a:lnTo>
                <a:lnTo>
                  <a:pt x="2549" y="6224"/>
                </a:lnTo>
                <a:lnTo>
                  <a:pt x="2549" y="6224"/>
                </a:lnTo>
                <a:lnTo>
                  <a:pt x="2015" y="6284"/>
                </a:lnTo>
                <a:lnTo>
                  <a:pt x="1482" y="6402"/>
                </a:lnTo>
                <a:lnTo>
                  <a:pt x="948" y="6580"/>
                </a:lnTo>
                <a:lnTo>
                  <a:pt x="474" y="6817"/>
                </a:lnTo>
                <a:lnTo>
                  <a:pt x="474" y="6817"/>
                </a:lnTo>
                <a:lnTo>
                  <a:pt x="474" y="6165"/>
                </a:lnTo>
                <a:lnTo>
                  <a:pt x="533" y="5810"/>
                </a:lnTo>
                <a:lnTo>
                  <a:pt x="652" y="5513"/>
                </a:lnTo>
                <a:lnTo>
                  <a:pt x="652" y="5513"/>
                </a:lnTo>
                <a:lnTo>
                  <a:pt x="889" y="5276"/>
                </a:lnTo>
                <a:lnTo>
                  <a:pt x="1185" y="5039"/>
                </a:lnTo>
                <a:lnTo>
                  <a:pt x="1185" y="5039"/>
                </a:lnTo>
                <a:lnTo>
                  <a:pt x="1837" y="4683"/>
                </a:lnTo>
                <a:lnTo>
                  <a:pt x="2608" y="4387"/>
                </a:lnTo>
                <a:lnTo>
                  <a:pt x="2608" y="4387"/>
                </a:lnTo>
                <a:lnTo>
                  <a:pt x="2015" y="4446"/>
                </a:lnTo>
                <a:lnTo>
                  <a:pt x="1482" y="4565"/>
                </a:lnTo>
                <a:lnTo>
                  <a:pt x="948" y="4802"/>
                </a:lnTo>
                <a:lnTo>
                  <a:pt x="415" y="5098"/>
                </a:lnTo>
                <a:lnTo>
                  <a:pt x="415" y="5098"/>
                </a:lnTo>
                <a:lnTo>
                  <a:pt x="415" y="4328"/>
                </a:lnTo>
                <a:lnTo>
                  <a:pt x="474" y="3972"/>
                </a:lnTo>
                <a:lnTo>
                  <a:pt x="652" y="3617"/>
                </a:lnTo>
                <a:lnTo>
                  <a:pt x="652" y="3617"/>
                </a:lnTo>
                <a:lnTo>
                  <a:pt x="889" y="3261"/>
                </a:lnTo>
                <a:lnTo>
                  <a:pt x="1185" y="3024"/>
                </a:lnTo>
                <a:lnTo>
                  <a:pt x="1185" y="3024"/>
                </a:lnTo>
                <a:lnTo>
                  <a:pt x="1837" y="2609"/>
                </a:lnTo>
                <a:lnTo>
                  <a:pt x="2549" y="2313"/>
                </a:lnTo>
                <a:lnTo>
                  <a:pt x="2549" y="2313"/>
                </a:lnTo>
                <a:lnTo>
                  <a:pt x="1600" y="2431"/>
                </a:lnTo>
                <a:lnTo>
                  <a:pt x="771" y="2727"/>
                </a:lnTo>
                <a:lnTo>
                  <a:pt x="771" y="2727"/>
                </a:lnTo>
                <a:lnTo>
                  <a:pt x="889" y="1305"/>
                </a:lnTo>
                <a:lnTo>
                  <a:pt x="889" y="1305"/>
                </a:lnTo>
                <a:lnTo>
                  <a:pt x="1067" y="653"/>
                </a:lnTo>
                <a:lnTo>
                  <a:pt x="13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6"/>
          <p:cNvSpPr/>
          <p:nvPr/>
        </p:nvSpPr>
        <p:spPr>
          <a:xfrm>
            <a:off x="630925" y="2298338"/>
            <a:ext cx="191175" cy="102275"/>
          </a:xfrm>
          <a:custGeom>
            <a:avLst/>
            <a:gdLst/>
            <a:ahLst/>
            <a:cxnLst/>
            <a:rect l="l" t="t" r="r" b="b"/>
            <a:pathLst>
              <a:path w="7647" h="4091" extrusionOk="0">
                <a:moveTo>
                  <a:pt x="7646" y="1"/>
                </a:moveTo>
                <a:lnTo>
                  <a:pt x="6816" y="60"/>
                </a:lnTo>
                <a:lnTo>
                  <a:pt x="6757" y="416"/>
                </a:lnTo>
                <a:lnTo>
                  <a:pt x="6698" y="831"/>
                </a:lnTo>
                <a:lnTo>
                  <a:pt x="6520" y="1305"/>
                </a:lnTo>
                <a:lnTo>
                  <a:pt x="6224" y="1838"/>
                </a:lnTo>
                <a:lnTo>
                  <a:pt x="5868" y="2313"/>
                </a:lnTo>
                <a:lnTo>
                  <a:pt x="5631" y="2490"/>
                </a:lnTo>
                <a:lnTo>
                  <a:pt x="5334" y="2727"/>
                </a:lnTo>
                <a:lnTo>
                  <a:pt x="5038" y="2846"/>
                </a:lnTo>
                <a:lnTo>
                  <a:pt x="4682" y="2965"/>
                </a:lnTo>
                <a:lnTo>
                  <a:pt x="4031" y="3083"/>
                </a:lnTo>
                <a:lnTo>
                  <a:pt x="3438" y="3142"/>
                </a:lnTo>
                <a:lnTo>
                  <a:pt x="2964" y="3083"/>
                </a:lnTo>
                <a:lnTo>
                  <a:pt x="2549" y="3024"/>
                </a:lnTo>
                <a:lnTo>
                  <a:pt x="2193" y="2846"/>
                </a:lnTo>
                <a:lnTo>
                  <a:pt x="1837" y="2668"/>
                </a:lnTo>
                <a:lnTo>
                  <a:pt x="1600" y="2431"/>
                </a:lnTo>
                <a:lnTo>
                  <a:pt x="1363" y="2135"/>
                </a:lnTo>
                <a:lnTo>
                  <a:pt x="1245" y="1838"/>
                </a:lnTo>
                <a:lnTo>
                  <a:pt x="1126" y="1542"/>
                </a:lnTo>
                <a:lnTo>
                  <a:pt x="1126" y="1246"/>
                </a:lnTo>
                <a:lnTo>
                  <a:pt x="1126" y="949"/>
                </a:lnTo>
                <a:lnTo>
                  <a:pt x="1245" y="475"/>
                </a:lnTo>
                <a:lnTo>
                  <a:pt x="1245" y="297"/>
                </a:lnTo>
                <a:lnTo>
                  <a:pt x="0" y="416"/>
                </a:lnTo>
                <a:lnTo>
                  <a:pt x="0" y="890"/>
                </a:lnTo>
                <a:lnTo>
                  <a:pt x="0" y="1364"/>
                </a:lnTo>
                <a:lnTo>
                  <a:pt x="119" y="2016"/>
                </a:lnTo>
                <a:lnTo>
                  <a:pt x="237" y="2313"/>
                </a:lnTo>
                <a:lnTo>
                  <a:pt x="415" y="2609"/>
                </a:lnTo>
                <a:lnTo>
                  <a:pt x="593" y="2905"/>
                </a:lnTo>
                <a:lnTo>
                  <a:pt x="830" y="3202"/>
                </a:lnTo>
                <a:lnTo>
                  <a:pt x="1067" y="3439"/>
                </a:lnTo>
                <a:lnTo>
                  <a:pt x="1423" y="3676"/>
                </a:lnTo>
                <a:lnTo>
                  <a:pt x="1837" y="3854"/>
                </a:lnTo>
                <a:lnTo>
                  <a:pt x="2312" y="3972"/>
                </a:lnTo>
                <a:lnTo>
                  <a:pt x="3260" y="4091"/>
                </a:lnTo>
                <a:lnTo>
                  <a:pt x="4090" y="4091"/>
                </a:lnTo>
                <a:lnTo>
                  <a:pt x="4801" y="3972"/>
                </a:lnTo>
                <a:lnTo>
                  <a:pt x="5394" y="3794"/>
                </a:lnTo>
                <a:lnTo>
                  <a:pt x="5868" y="3557"/>
                </a:lnTo>
                <a:lnTo>
                  <a:pt x="6283" y="3202"/>
                </a:lnTo>
                <a:lnTo>
                  <a:pt x="6579" y="2905"/>
                </a:lnTo>
                <a:lnTo>
                  <a:pt x="6876" y="2490"/>
                </a:lnTo>
                <a:lnTo>
                  <a:pt x="7053" y="2135"/>
                </a:lnTo>
                <a:lnTo>
                  <a:pt x="7231" y="1720"/>
                </a:lnTo>
                <a:lnTo>
                  <a:pt x="7528" y="890"/>
                </a:lnTo>
                <a:lnTo>
                  <a:pt x="7646" y="238"/>
                </a:lnTo>
                <a:lnTo>
                  <a:pt x="7646" y="1"/>
                </a:lnTo>
                <a:close/>
              </a:path>
            </a:pathLst>
          </a:custGeom>
          <a:solidFill>
            <a:srgbClr val="BCB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6"/>
          <p:cNvSpPr/>
          <p:nvPr/>
        </p:nvSpPr>
        <p:spPr>
          <a:xfrm>
            <a:off x="601275" y="1970863"/>
            <a:ext cx="280075" cy="56350"/>
          </a:xfrm>
          <a:custGeom>
            <a:avLst/>
            <a:gdLst/>
            <a:ahLst/>
            <a:cxnLst/>
            <a:rect l="l" t="t" r="r" b="b"/>
            <a:pathLst>
              <a:path w="11203" h="2254" extrusionOk="0">
                <a:moveTo>
                  <a:pt x="5217" y="1"/>
                </a:moveTo>
                <a:lnTo>
                  <a:pt x="4150" y="60"/>
                </a:lnTo>
                <a:lnTo>
                  <a:pt x="3142" y="179"/>
                </a:lnTo>
                <a:lnTo>
                  <a:pt x="2134" y="357"/>
                </a:lnTo>
                <a:lnTo>
                  <a:pt x="1186" y="653"/>
                </a:lnTo>
                <a:lnTo>
                  <a:pt x="356" y="1009"/>
                </a:lnTo>
                <a:lnTo>
                  <a:pt x="297" y="1068"/>
                </a:lnTo>
                <a:lnTo>
                  <a:pt x="119" y="1246"/>
                </a:lnTo>
                <a:lnTo>
                  <a:pt x="1" y="1364"/>
                </a:lnTo>
                <a:lnTo>
                  <a:pt x="1" y="1542"/>
                </a:lnTo>
                <a:lnTo>
                  <a:pt x="119" y="1661"/>
                </a:lnTo>
                <a:lnTo>
                  <a:pt x="178" y="1661"/>
                </a:lnTo>
                <a:lnTo>
                  <a:pt x="771" y="1423"/>
                </a:lnTo>
                <a:lnTo>
                  <a:pt x="1423" y="1246"/>
                </a:lnTo>
                <a:lnTo>
                  <a:pt x="2727" y="949"/>
                </a:lnTo>
                <a:lnTo>
                  <a:pt x="4090" y="771"/>
                </a:lnTo>
                <a:lnTo>
                  <a:pt x="4802" y="771"/>
                </a:lnTo>
                <a:lnTo>
                  <a:pt x="5572" y="712"/>
                </a:lnTo>
                <a:lnTo>
                  <a:pt x="6283" y="771"/>
                </a:lnTo>
                <a:lnTo>
                  <a:pt x="6995" y="831"/>
                </a:lnTo>
                <a:lnTo>
                  <a:pt x="7706" y="949"/>
                </a:lnTo>
                <a:lnTo>
                  <a:pt x="8417" y="1127"/>
                </a:lnTo>
                <a:lnTo>
                  <a:pt x="9069" y="1305"/>
                </a:lnTo>
                <a:lnTo>
                  <a:pt x="9721" y="1601"/>
                </a:lnTo>
                <a:lnTo>
                  <a:pt x="10255" y="1838"/>
                </a:lnTo>
                <a:lnTo>
                  <a:pt x="10729" y="2135"/>
                </a:lnTo>
                <a:lnTo>
                  <a:pt x="10907" y="2253"/>
                </a:lnTo>
                <a:lnTo>
                  <a:pt x="11025" y="2194"/>
                </a:lnTo>
                <a:lnTo>
                  <a:pt x="11144" y="2075"/>
                </a:lnTo>
                <a:lnTo>
                  <a:pt x="11203" y="1957"/>
                </a:lnTo>
                <a:lnTo>
                  <a:pt x="11203" y="1779"/>
                </a:lnTo>
                <a:lnTo>
                  <a:pt x="11084" y="1601"/>
                </a:lnTo>
                <a:lnTo>
                  <a:pt x="10788" y="1364"/>
                </a:lnTo>
                <a:lnTo>
                  <a:pt x="10492" y="1127"/>
                </a:lnTo>
                <a:lnTo>
                  <a:pt x="10136" y="890"/>
                </a:lnTo>
                <a:lnTo>
                  <a:pt x="9780" y="712"/>
                </a:lnTo>
                <a:lnTo>
                  <a:pt x="9010" y="475"/>
                </a:lnTo>
                <a:lnTo>
                  <a:pt x="8299" y="297"/>
                </a:lnTo>
                <a:lnTo>
                  <a:pt x="7291" y="119"/>
                </a:lnTo>
                <a:lnTo>
                  <a:pt x="6283" y="60"/>
                </a:lnTo>
                <a:lnTo>
                  <a:pt x="5217" y="1"/>
                </a:lnTo>
                <a:close/>
              </a:path>
            </a:pathLst>
          </a:custGeom>
          <a:solidFill>
            <a:srgbClr val="BCB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6"/>
          <p:cNvSpPr/>
          <p:nvPr/>
        </p:nvSpPr>
        <p:spPr>
          <a:xfrm>
            <a:off x="590900" y="2036063"/>
            <a:ext cx="103750" cy="44500"/>
          </a:xfrm>
          <a:custGeom>
            <a:avLst/>
            <a:gdLst/>
            <a:ahLst/>
            <a:cxnLst/>
            <a:rect l="l" t="t" r="r" b="b"/>
            <a:pathLst>
              <a:path w="4150" h="1780" extrusionOk="0">
                <a:moveTo>
                  <a:pt x="2668" y="1"/>
                </a:moveTo>
                <a:lnTo>
                  <a:pt x="2253" y="60"/>
                </a:lnTo>
                <a:lnTo>
                  <a:pt x="1779" y="179"/>
                </a:lnTo>
                <a:lnTo>
                  <a:pt x="1127" y="475"/>
                </a:lnTo>
                <a:lnTo>
                  <a:pt x="593" y="831"/>
                </a:lnTo>
                <a:lnTo>
                  <a:pt x="60" y="1246"/>
                </a:lnTo>
                <a:lnTo>
                  <a:pt x="1" y="1364"/>
                </a:lnTo>
                <a:lnTo>
                  <a:pt x="60" y="1542"/>
                </a:lnTo>
                <a:lnTo>
                  <a:pt x="119" y="1660"/>
                </a:lnTo>
                <a:lnTo>
                  <a:pt x="178" y="1720"/>
                </a:lnTo>
                <a:lnTo>
                  <a:pt x="297" y="1720"/>
                </a:lnTo>
                <a:lnTo>
                  <a:pt x="416" y="1779"/>
                </a:lnTo>
                <a:lnTo>
                  <a:pt x="416" y="1720"/>
                </a:lnTo>
                <a:lnTo>
                  <a:pt x="830" y="1364"/>
                </a:lnTo>
                <a:lnTo>
                  <a:pt x="1364" y="1068"/>
                </a:lnTo>
                <a:lnTo>
                  <a:pt x="1957" y="771"/>
                </a:lnTo>
                <a:lnTo>
                  <a:pt x="2431" y="653"/>
                </a:lnTo>
                <a:lnTo>
                  <a:pt x="2964" y="534"/>
                </a:lnTo>
                <a:lnTo>
                  <a:pt x="4090" y="357"/>
                </a:lnTo>
                <a:lnTo>
                  <a:pt x="4150" y="297"/>
                </a:lnTo>
                <a:lnTo>
                  <a:pt x="4150" y="238"/>
                </a:lnTo>
                <a:lnTo>
                  <a:pt x="4150" y="179"/>
                </a:lnTo>
                <a:lnTo>
                  <a:pt x="4090" y="119"/>
                </a:lnTo>
                <a:lnTo>
                  <a:pt x="3676" y="1"/>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6"/>
          <p:cNvSpPr/>
          <p:nvPr/>
        </p:nvSpPr>
        <p:spPr>
          <a:xfrm>
            <a:off x="586450" y="2083488"/>
            <a:ext cx="102275" cy="43000"/>
          </a:xfrm>
          <a:custGeom>
            <a:avLst/>
            <a:gdLst/>
            <a:ahLst/>
            <a:cxnLst/>
            <a:rect l="l" t="t" r="r" b="b"/>
            <a:pathLst>
              <a:path w="4091" h="1720" extrusionOk="0">
                <a:moveTo>
                  <a:pt x="2609" y="1"/>
                </a:moveTo>
                <a:lnTo>
                  <a:pt x="2135" y="119"/>
                </a:lnTo>
                <a:lnTo>
                  <a:pt x="1720" y="238"/>
                </a:lnTo>
                <a:lnTo>
                  <a:pt x="1068" y="475"/>
                </a:lnTo>
                <a:lnTo>
                  <a:pt x="534" y="830"/>
                </a:lnTo>
                <a:lnTo>
                  <a:pt x="356" y="949"/>
                </a:lnTo>
                <a:lnTo>
                  <a:pt x="297" y="949"/>
                </a:lnTo>
                <a:lnTo>
                  <a:pt x="179" y="1186"/>
                </a:lnTo>
                <a:lnTo>
                  <a:pt x="60" y="1423"/>
                </a:lnTo>
                <a:lnTo>
                  <a:pt x="1" y="1482"/>
                </a:lnTo>
                <a:lnTo>
                  <a:pt x="60" y="1601"/>
                </a:lnTo>
                <a:lnTo>
                  <a:pt x="119" y="1660"/>
                </a:lnTo>
                <a:lnTo>
                  <a:pt x="179" y="1719"/>
                </a:lnTo>
                <a:lnTo>
                  <a:pt x="416" y="1719"/>
                </a:lnTo>
                <a:lnTo>
                  <a:pt x="771" y="1423"/>
                </a:lnTo>
                <a:lnTo>
                  <a:pt x="1305" y="1067"/>
                </a:lnTo>
                <a:lnTo>
                  <a:pt x="1898" y="830"/>
                </a:lnTo>
                <a:lnTo>
                  <a:pt x="2372" y="653"/>
                </a:lnTo>
                <a:lnTo>
                  <a:pt x="2905" y="534"/>
                </a:lnTo>
                <a:lnTo>
                  <a:pt x="3972" y="356"/>
                </a:lnTo>
                <a:lnTo>
                  <a:pt x="4091" y="356"/>
                </a:lnTo>
                <a:lnTo>
                  <a:pt x="4091" y="238"/>
                </a:lnTo>
                <a:lnTo>
                  <a:pt x="4031" y="178"/>
                </a:lnTo>
                <a:lnTo>
                  <a:pt x="3972" y="119"/>
                </a:lnTo>
                <a:lnTo>
                  <a:pt x="3616" y="60"/>
                </a:lnTo>
                <a:lnTo>
                  <a:pt x="3261" y="1"/>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6"/>
          <p:cNvSpPr/>
          <p:nvPr/>
        </p:nvSpPr>
        <p:spPr>
          <a:xfrm>
            <a:off x="592375" y="2126463"/>
            <a:ext cx="97825" cy="41525"/>
          </a:xfrm>
          <a:custGeom>
            <a:avLst/>
            <a:gdLst/>
            <a:ahLst/>
            <a:cxnLst/>
            <a:rect l="l" t="t" r="r" b="b"/>
            <a:pathLst>
              <a:path w="3913" h="1661" extrusionOk="0">
                <a:moveTo>
                  <a:pt x="2431" y="0"/>
                </a:moveTo>
                <a:lnTo>
                  <a:pt x="1957" y="119"/>
                </a:lnTo>
                <a:lnTo>
                  <a:pt x="1483" y="238"/>
                </a:lnTo>
                <a:lnTo>
                  <a:pt x="890" y="475"/>
                </a:lnTo>
                <a:lnTo>
                  <a:pt x="297" y="830"/>
                </a:lnTo>
                <a:lnTo>
                  <a:pt x="179" y="949"/>
                </a:lnTo>
                <a:lnTo>
                  <a:pt x="60" y="1127"/>
                </a:lnTo>
                <a:lnTo>
                  <a:pt x="1" y="1364"/>
                </a:lnTo>
                <a:lnTo>
                  <a:pt x="1" y="1482"/>
                </a:lnTo>
                <a:lnTo>
                  <a:pt x="1" y="1601"/>
                </a:lnTo>
                <a:lnTo>
                  <a:pt x="119" y="1660"/>
                </a:lnTo>
                <a:lnTo>
                  <a:pt x="297" y="1660"/>
                </a:lnTo>
                <a:lnTo>
                  <a:pt x="594" y="1423"/>
                </a:lnTo>
                <a:lnTo>
                  <a:pt x="1127" y="1067"/>
                </a:lnTo>
                <a:lnTo>
                  <a:pt x="1661" y="830"/>
                </a:lnTo>
                <a:lnTo>
                  <a:pt x="2194" y="652"/>
                </a:lnTo>
                <a:lnTo>
                  <a:pt x="2727" y="534"/>
                </a:lnTo>
                <a:lnTo>
                  <a:pt x="3794" y="356"/>
                </a:lnTo>
                <a:lnTo>
                  <a:pt x="3854" y="356"/>
                </a:lnTo>
                <a:lnTo>
                  <a:pt x="3913" y="297"/>
                </a:lnTo>
                <a:lnTo>
                  <a:pt x="3854" y="178"/>
                </a:lnTo>
                <a:lnTo>
                  <a:pt x="3794" y="119"/>
                </a:lnTo>
                <a:lnTo>
                  <a:pt x="3439" y="60"/>
                </a:lnTo>
                <a:lnTo>
                  <a:pt x="3024" y="0"/>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6"/>
          <p:cNvSpPr/>
          <p:nvPr/>
        </p:nvSpPr>
        <p:spPr>
          <a:xfrm>
            <a:off x="764275" y="2036063"/>
            <a:ext cx="117075" cy="53375"/>
          </a:xfrm>
          <a:custGeom>
            <a:avLst/>
            <a:gdLst/>
            <a:ahLst/>
            <a:cxnLst/>
            <a:rect l="l" t="t" r="r" b="b"/>
            <a:pathLst>
              <a:path w="4683" h="2135" extrusionOk="0">
                <a:moveTo>
                  <a:pt x="475" y="1"/>
                </a:moveTo>
                <a:lnTo>
                  <a:pt x="60" y="119"/>
                </a:lnTo>
                <a:lnTo>
                  <a:pt x="0" y="179"/>
                </a:lnTo>
                <a:lnTo>
                  <a:pt x="0" y="238"/>
                </a:lnTo>
                <a:lnTo>
                  <a:pt x="0" y="297"/>
                </a:lnTo>
                <a:lnTo>
                  <a:pt x="60" y="357"/>
                </a:lnTo>
                <a:lnTo>
                  <a:pt x="1127" y="534"/>
                </a:lnTo>
                <a:lnTo>
                  <a:pt x="1660" y="653"/>
                </a:lnTo>
                <a:lnTo>
                  <a:pt x="2194" y="771"/>
                </a:lnTo>
                <a:lnTo>
                  <a:pt x="2786" y="1068"/>
                </a:lnTo>
                <a:lnTo>
                  <a:pt x="3320" y="1364"/>
                </a:lnTo>
                <a:lnTo>
                  <a:pt x="3794" y="1838"/>
                </a:lnTo>
                <a:lnTo>
                  <a:pt x="4090" y="2075"/>
                </a:lnTo>
                <a:lnTo>
                  <a:pt x="4268" y="2135"/>
                </a:lnTo>
                <a:lnTo>
                  <a:pt x="4564" y="2135"/>
                </a:lnTo>
                <a:lnTo>
                  <a:pt x="4624" y="2016"/>
                </a:lnTo>
                <a:lnTo>
                  <a:pt x="4683" y="1957"/>
                </a:lnTo>
                <a:lnTo>
                  <a:pt x="4624" y="1838"/>
                </a:lnTo>
                <a:lnTo>
                  <a:pt x="4564" y="1660"/>
                </a:lnTo>
                <a:lnTo>
                  <a:pt x="4387" y="1542"/>
                </a:lnTo>
                <a:lnTo>
                  <a:pt x="4150" y="1305"/>
                </a:lnTo>
                <a:lnTo>
                  <a:pt x="3557" y="831"/>
                </a:lnTo>
                <a:lnTo>
                  <a:pt x="2964" y="475"/>
                </a:lnTo>
                <a:lnTo>
                  <a:pt x="2371" y="179"/>
                </a:lnTo>
                <a:lnTo>
                  <a:pt x="1897" y="60"/>
                </a:lnTo>
                <a:lnTo>
                  <a:pt x="1482" y="1"/>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6"/>
          <p:cNvSpPr/>
          <p:nvPr/>
        </p:nvSpPr>
        <p:spPr>
          <a:xfrm>
            <a:off x="770200" y="2083488"/>
            <a:ext cx="109675" cy="48925"/>
          </a:xfrm>
          <a:custGeom>
            <a:avLst/>
            <a:gdLst/>
            <a:ahLst/>
            <a:cxnLst/>
            <a:rect l="l" t="t" r="r" b="b"/>
            <a:pathLst>
              <a:path w="4387" h="1957" extrusionOk="0">
                <a:moveTo>
                  <a:pt x="830" y="1"/>
                </a:moveTo>
                <a:lnTo>
                  <a:pt x="475" y="60"/>
                </a:lnTo>
                <a:lnTo>
                  <a:pt x="60" y="119"/>
                </a:lnTo>
                <a:lnTo>
                  <a:pt x="1" y="178"/>
                </a:lnTo>
                <a:lnTo>
                  <a:pt x="1" y="238"/>
                </a:lnTo>
                <a:lnTo>
                  <a:pt x="1" y="356"/>
                </a:lnTo>
                <a:lnTo>
                  <a:pt x="60" y="356"/>
                </a:lnTo>
                <a:lnTo>
                  <a:pt x="1186" y="534"/>
                </a:lnTo>
                <a:lnTo>
                  <a:pt x="1660" y="653"/>
                </a:lnTo>
                <a:lnTo>
                  <a:pt x="2194" y="830"/>
                </a:lnTo>
                <a:lnTo>
                  <a:pt x="2786" y="1067"/>
                </a:lnTo>
                <a:lnTo>
                  <a:pt x="3320" y="1423"/>
                </a:lnTo>
                <a:lnTo>
                  <a:pt x="3794" y="1838"/>
                </a:lnTo>
                <a:lnTo>
                  <a:pt x="3913" y="1957"/>
                </a:lnTo>
                <a:lnTo>
                  <a:pt x="4150" y="1957"/>
                </a:lnTo>
                <a:lnTo>
                  <a:pt x="4268" y="1838"/>
                </a:lnTo>
                <a:lnTo>
                  <a:pt x="4387" y="1660"/>
                </a:lnTo>
                <a:lnTo>
                  <a:pt x="4387" y="1542"/>
                </a:lnTo>
                <a:lnTo>
                  <a:pt x="4327" y="1482"/>
                </a:lnTo>
                <a:lnTo>
                  <a:pt x="4150" y="1305"/>
                </a:lnTo>
                <a:lnTo>
                  <a:pt x="3557" y="830"/>
                </a:lnTo>
                <a:lnTo>
                  <a:pt x="3023" y="475"/>
                </a:lnTo>
                <a:lnTo>
                  <a:pt x="2371" y="238"/>
                </a:lnTo>
                <a:lnTo>
                  <a:pt x="1897" y="119"/>
                </a:lnTo>
                <a:lnTo>
                  <a:pt x="1482" y="1"/>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6"/>
          <p:cNvSpPr/>
          <p:nvPr/>
        </p:nvSpPr>
        <p:spPr>
          <a:xfrm>
            <a:off x="768725" y="2126463"/>
            <a:ext cx="108200" cy="48925"/>
          </a:xfrm>
          <a:custGeom>
            <a:avLst/>
            <a:gdLst/>
            <a:ahLst/>
            <a:cxnLst/>
            <a:rect l="l" t="t" r="r" b="b"/>
            <a:pathLst>
              <a:path w="4328" h="1957" extrusionOk="0">
                <a:moveTo>
                  <a:pt x="830" y="0"/>
                </a:moveTo>
                <a:lnTo>
                  <a:pt x="474" y="60"/>
                </a:lnTo>
                <a:lnTo>
                  <a:pt x="119" y="119"/>
                </a:lnTo>
                <a:lnTo>
                  <a:pt x="60" y="178"/>
                </a:lnTo>
                <a:lnTo>
                  <a:pt x="0" y="297"/>
                </a:lnTo>
                <a:lnTo>
                  <a:pt x="60" y="356"/>
                </a:lnTo>
                <a:lnTo>
                  <a:pt x="119" y="356"/>
                </a:lnTo>
                <a:lnTo>
                  <a:pt x="1186" y="534"/>
                </a:lnTo>
                <a:lnTo>
                  <a:pt x="1719" y="652"/>
                </a:lnTo>
                <a:lnTo>
                  <a:pt x="2253" y="830"/>
                </a:lnTo>
                <a:lnTo>
                  <a:pt x="2786" y="1067"/>
                </a:lnTo>
                <a:lnTo>
                  <a:pt x="3320" y="1423"/>
                </a:lnTo>
                <a:lnTo>
                  <a:pt x="3853" y="1897"/>
                </a:lnTo>
                <a:lnTo>
                  <a:pt x="3912" y="1956"/>
                </a:lnTo>
                <a:lnTo>
                  <a:pt x="4090" y="1956"/>
                </a:lnTo>
                <a:lnTo>
                  <a:pt x="4209" y="1897"/>
                </a:lnTo>
                <a:lnTo>
                  <a:pt x="4327" y="1779"/>
                </a:lnTo>
                <a:lnTo>
                  <a:pt x="4327" y="1601"/>
                </a:lnTo>
                <a:lnTo>
                  <a:pt x="4268" y="1423"/>
                </a:lnTo>
                <a:lnTo>
                  <a:pt x="4149" y="1304"/>
                </a:lnTo>
                <a:lnTo>
                  <a:pt x="3616" y="830"/>
                </a:lnTo>
                <a:lnTo>
                  <a:pt x="3023" y="475"/>
                </a:lnTo>
                <a:lnTo>
                  <a:pt x="2371" y="238"/>
                </a:lnTo>
                <a:lnTo>
                  <a:pt x="1956" y="119"/>
                </a:lnTo>
                <a:lnTo>
                  <a:pt x="1482" y="0"/>
                </a:lnTo>
                <a:close/>
              </a:path>
            </a:pathLst>
          </a:custGeom>
          <a:solidFill>
            <a:srgbClr val="7E6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6"/>
          <p:cNvSpPr/>
          <p:nvPr/>
        </p:nvSpPr>
        <p:spPr>
          <a:xfrm>
            <a:off x="785025" y="2298338"/>
            <a:ext cx="37075" cy="47450"/>
          </a:xfrm>
          <a:custGeom>
            <a:avLst/>
            <a:gdLst/>
            <a:ahLst/>
            <a:cxnLst/>
            <a:rect l="l" t="t" r="r" b="b"/>
            <a:pathLst>
              <a:path w="1483" h="1898" extrusionOk="0">
                <a:moveTo>
                  <a:pt x="1482" y="1"/>
                </a:moveTo>
                <a:lnTo>
                  <a:pt x="652" y="60"/>
                </a:lnTo>
                <a:lnTo>
                  <a:pt x="652" y="238"/>
                </a:lnTo>
                <a:lnTo>
                  <a:pt x="534" y="653"/>
                </a:lnTo>
                <a:lnTo>
                  <a:pt x="356" y="1246"/>
                </a:lnTo>
                <a:lnTo>
                  <a:pt x="237" y="1601"/>
                </a:lnTo>
                <a:lnTo>
                  <a:pt x="0" y="1898"/>
                </a:lnTo>
                <a:lnTo>
                  <a:pt x="415" y="1838"/>
                </a:lnTo>
                <a:lnTo>
                  <a:pt x="1126" y="1661"/>
                </a:lnTo>
                <a:lnTo>
                  <a:pt x="1304" y="1009"/>
                </a:lnTo>
                <a:lnTo>
                  <a:pt x="1423" y="534"/>
                </a:lnTo>
                <a:lnTo>
                  <a:pt x="1482" y="1"/>
                </a:lnTo>
                <a:close/>
              </a:path>
            </a:pathLst>
          </a:custGeom>
          <a:solidFill>
            <a:srgbClr val="7B7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6"/>
          <p:cNvSpPr/>
          <p:nvPr/>
        </p:nvSpPr>
        <p:spPr>
          <a:xfrm>
            <a:off x="630925" y="2305763"/>
            <a:ext cx="31125" cy="37075"/>
          </a:xfrm>
          <a:custGeom>
            <a:avLst/>
            <a:gdLst/>
            <a:ahLst/>
            <a:cxnLst/>
            <a:rect l="l" t="t" r="r" b="b"/>
            <a:pathLst>
              <a:path w="1245" h="1483" extrusionOk="0">
                <a:moveTo>
                  <a:pt x="1245" y="0"/>
                </a:moveTo>
                <a:lnTo>
                  <a:pt x="0" y="119"/>
                </a:lnTo>
                <a:lnTo>
                  <a:pt x="0" y="297"/>
                </a:lnTo>
                <a:lnTo>
                  <a:pt x="0" y="889"/>
                </a:lnTo>
                <a:lnTo>
                  <a:pt x="593" y="1245"/>
                </a:lnTo>
                <a:lnTo>
                  <a:pt x="1245" y="1482"/>
                </a:lnTo>
                <a:lnTo>
                  <a:pt x="1126" y="1245"/>
                </a:lnTo>
                <a:lnTo>
                  <a:pt x="1126" y="949"/>
                </a:lnTo>
                <a:lnTo>
                  <a:pt x="1126" y="475"/>
                </a:lnTo>
                <a:lnTo>
                  <a:pt x="1245" y="119"/>
                </a:lnTo>
                <a:lnTo>
                  <a:pt x="1245" y="0"/>
                </a:lnTo>
                <a:close/>
              </a:path>
            </a:pathLst>
          </a:custGeom>
          <a:solidFill>
            <a:srgbClr val="7B7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6"/>
          <p:cNvSpPr/>
          <p:nvPr/>
        </p:nvSpPr>
        <p:spPr>
          <a:xfrm>
            <a:off x="599800" y="2188688"/>
            <a:ext cx="262300" cy="148225"/>
          </a:xfrm>
          <a:custGeom>
            <a:avLst/>
            <a:gdLst/>
            <a:ahLst/>
            <a:cxnLst/>
            <a:rect l="l" t="t" r="r" b="b"/>
            <a:pathLst>
              <a:path w="10492" h="5929" extrusionOk="0">
                <a:moveTo>
                  <a:pt x="3912" y="1"/>
                </a:moveTo>
                <a:lnTo>
                  <a:pt x="2845" y="60"/>
                </a:lnTo>
                <a:lnTo>
                  <a:pt x="1956" y="179"/>
                </a:lnTo>
                <a:lnTo>
                  <a:pt x="1245" y="357"/>
                </a:lnTo>
                <a:lnTo>
                  <a:pt x="712" y="475"/>
                </a:lnTo>
                <a:lnTo>
                  <a:pt x="297" y="594"/>
                </a:lnTo>
                <a:lnTo>
                  <a:pt x="0" y="771"/>
                </a:lnTo>
                <a:lnTo>
                  <a:pt x="60" y="1186"/>
                </a:lnTo>
                <a:lnTo>
                  <a:pt x="119" y="2194"/>
                </a:lnTo>
                <a:lnTo>
                  <a:pt x="297" y="3379"/>
                </a:lnTo>
                <a:lnTo>
                  <a:pt x="474" y="3913"/>
                </a:lnTo>
                <a:lnTo>
                  <a:pt x="593" y="4387"/>
                </a:lnTo>
                <a:lnTo>
                  <a:pt x="830" y="4683"/>
                </a:lnTo>
                <a:lnTo>
                  <a:pt x="1186" y="5039"/>
                </a:lnTo>
                <a:lnTo>
                  <a:pt x="1601" y="5276"/>
                </a:lnTo>
                <a:lnTo>
                  <a:pt x="2134" y="5513"/>
                </a:lnTo>
                <a:lnTo>
                  <a:pt x="2727" y="5691"/>
                </a:lnTo>
                <a:lnTo>
                  <a:pt x="3379" y="5810"/>
                </a:lnTo>
                <a:lnTo>
                  <a:pt x="4031" y="5928"/>
                </a:lnTo>
                <a:lnTo>
                  <a:pt x="6105" y="5928"/>
                </a:lnTo>
                <a:lnTo>
                  <a:pt x="7113" y="5869"/>
                </a:lnTo>
                <a:lnTo>
                  <a:pt x="7587" y="5750"/>
                </a:lnTo>
                <a:lnTo>
                  <a:pt x="8002" y="5632"/>
                </a:lnTo>
                <a:lnTo>
                  <a:pt x="8358" y="5513"/>
                </a:lnTo>
                <a:lnTo>
                  <a:pt x="8713" y="5276"/>
                </a:lnTo>
                <a:lnTo>
                  <a:pt x="9069" y="5039"/>
                </a:lnTo>
                <a:lnTo>
                  <a:pt x="9365" y="4743"/>
                </a:lnTo>
                <a:lnTo>
                  <a:pt x="9602" y="4446"/>
                </a:lnTo>
                <a:lnTo>
                  <a:pt x="9780" y="4091"/>
                </a:lnTo>
                <a:lnTo>
                  <a:pt x="9958" y="3735"/>
                </a:lnTo>
                <a:lnTo>
                  <a:pt x="10077" y="3320"/>
                </a:lnTo>
                <a:lnTo>
                  <a:pt x="10254" y="2431"/>
                </a:lnTo>
                <a:lnTo>
                  <a:pt x="10491" y="1008"/>
                </a:lnTo>
                <a:lnTo>
                  <a:pt x="10195" y="890"/>
                </a:lnTo>
                <a:lnTo>
                  <a:pt x="9839" y="712"/>
                </a:lnTo>
                <a:lnTo>
                  <a:pt x="9306" y="534"/>
                </a:lnTo>
                <a:lnTo>
                  <a:pt x="8595" y="357"/>
                </a:lnTo>
                <a:lnTo>
                  <a:pt x="7646" y="179"/>
                </a:lnTo>
                <a:lnTo>
                  <a:pt x="6579" y="60"/>
                </a:lnTo>
                <a:lnTo>
                  <a:pt x="5216" y="1"/>
                </a:lnTo>
                <a:close/>
              </a:path>
            </a:pathLst>
          </a:custGeom>
          <a:solidFill>
            <a:srgbClr val="BCB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6"/>
          <p:cNvSpPr/>
          <p:nvPr/>
        </p:nvSpPr>
        <p:spPr>
          <a:xfrm>
            <a:off x="700550" y="2196113"/>
            <a:ext cx="152650" cy="134850"/>
          </a:xfrm>
          <a:custGeom>
            <a:avLst/>
            <a:gdLst/>
            <a:ahLst/>
            <a:cxnLst/>
            <a:rect l="l" t="t" r="r" b="b"/>
            <a:pathLst>
              <a:path w="6106" h="5394" extrusionOk="0">
                <a:moveTo>
                  <a:pt x="4505" y="0"/>
                </a:moveTo>
                <a:lnTo>
                  <a:pt x="4446" y="949"/>
                </a:lnTo>
                <a:lnTo>
                  <a:pt x="4268" y="1778"/>
                </a:lnTo>
                <a:lnTo>
                  <a:pt x="4091" y="2549"/>
                </a:lnTo>
                <a:lnTo>
                  <a:pt x="3794" y="3379"/>
                </a:lnTo>
                <a:lnTo>
                  <a:pt x="3616" y="3794"/>
                </a:lnTo>
                <a:lnTo>
                  <a:pt x="3320" y="4149"/>
                </a:lnTo>
                <a:lnTo>
                  <a:pt x="3024" y="4505"/>
                </a:lnTo>
                <a:lnTo>
                  <a:pt x="2668" y="4801"/>
                </a:lnTo>
                <a:lnTo>
                  <a:pt x="2135" y="4979"/>
                </a:lnTo>
                <a:lnTo>
                  <a:pt x="1483" y="5157"/>
                </a:lnTo>
                <a:lnTo>
                  <a:pt x="771" y="5275"/>
                </a:lnTo>
                <a:lnTo>
                  <a:pt x="1" y="5335"/>
                </a:lnTo>
                <a:lnTo>
                  <a:pt x="653" y="5394"/>
                </a:lnTo>
                <a:lnTo>
                  <a:pt x="1957" y="5394"/>
                </a:lnTo>
                <a:lnTo>
                  <a:pt x="2905" y="5335"/>
                </a:lnTo>
                <a:lnTo>
                  <a:pt x="3379" y="5275"/>
                </a:lnTo>
                <a:lnTo>
                  <a:pt x="3735" y="5157"/>
                </a:lnTo>
                <a:lnTo>
                  <a:pt x="4091" y="5038"/>
                </a:lnTo>
                <a:lnTo>
                  <a:pt x="4505" y="4801"/>
                </a:lnTo>
                <a:lnTo>
                  <a:pt x="4802" y="4564"/>
                </a:lnTo>
                <a:lnTo>
                  <a:pt x="5098" y="4268"/>
                </a:lnTo>
                <a:lnTo>
                  <a:pt x="5335" y="3971"/>
                </a:lnTo>
                <a:lnTo>
                  <a:pt x="5513" y="3675"/>
                </a:lnTo>
                <a:lnTo>
                  <a:pt x="5632" y="3319"/>
                </a:lnTo>
                <a:lnTo>
                  <a:pt x="5750" y="2905"/>
                </a:lnTo>
                <a:lnTo>
                  <a:pt x="5928" y="2075"/>
                </a:lnTo>
                <a:lnTo>
                  <a:pt x="6047" y="1126"/>
                </a:lnTo>
                <a:lnTo>
                  <a:pt x="6106" y="534"/>
                </a:lnTo>
                <a:lnTo>
                  <a:pt x="5513" y="297"/>
                </a:lnTo>
                <a:lnTo>
                  <a:pt x="4505" y="0"/>
                </a:lnTo>
                <a:close/>
              </a:path>
            </a:pathLst>
          </a:custGeom>
          <a:solidFill>
            <a:srgbClr val="9C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6"/>
          <p:cNvSpPr/>
          <p:nvPr/>
        </p:nvSpPr>
        <p:spPr>
          <a:xfrm>
            <a:off x="601275" y="1979763"/>
            <a:ext cx="278600" cy="47450"/>
          </a:xfrm>
          <a:custGeom>
            <a:avLst/>
            <a:gdLst/>
            <a:ahLst/>
            <a:cxnLst/>
            <a:rect l="l" t="t" r="r" b="b"/>
            <a:pathLst>
              <a:path w="11144" h="1898" extrusionOk="0">
                <a:moveTo>
                  <a:pt x="4565" y="1"/>
                </a:moveTo>
                <a:lnTo>
                  <a:pt x="3675" y="60"/>
                </a:lnTo>
                <a:lnTo>
                  <a:pt x="2846" y="178"/>
                </a:lnTo>
                <a:lnTo>
                  <a:pt x="2194" y="297"/>
                </a:lnTo>
                <a:lnTo>
                  <a:pt x="1601" y="415"/>
                </a:lnTo>
                <a:lnTo>
                  <a:pt x="653" y="712"/>
                </a:lnTo>
                <a:lnTo>
                  <a:pt x="1" y="1008"/>
                </a:lnTo>
                <a:lnTo>
                  <a:pt x="1" y="1186"/>
                </a:lnTo>
                <a:lnTo>
                  <a:pt x="119" y="1305"/>
                </a:lnTo>
                <a:lnTo>
                  <a:pt x="178" y="1305"/>
                </a:lnTo>
                <a:lnTo>
                  <a:pt x="771" y="1067"/>
                </a:lnTo>
                <a:lnTo>
                  <a:pt x="1423" y="890"/>
                </a:lnTo>
                <a:lnTo>
                  <a:pt x="2727" y="593"/>
                </a:lnTo>
                <a:lnTo>
                  <a:pt x="4090" y="415"/>
                </a:lnTo>
                <a:lnTo>
                  <a:pt x="4802" y="415"/>
                </a:lnTo>
                <a:lnTo>
                  <a:pt x="5572" y="356"/>
                </a:lnTo>
                <a:lnTo>
                  <a:pt x="6283" y="415"/>
                </a:lnTo>
                <a:lnTo>
                  <a:pt x="6995" y="475"/>
                </a:lnTo>
                <a:lnTo>
                  <a:pt x="7706" y="593"/>
                </a:lnTo>
                <a:lnTo>
                  <a:pt x="8417" y="771"/>
                </a:lnTo>
                <a:lnTo>
                  <a:pt x="9069" y="949"/>
                </a:lnTo>
                <a:lnTo>
                  <a:pt x="9721" y="1245"/>
                </a:lnTo>
                <a:lnTo>
                  <a:pt x="10255" y="1482"/>
                </a:lnTo>
                <a:lnTo>
                  <a:pt x="10729" y="1779"/>
                </a:lnTo>
                <a:lnTo>
                  <a:pt x="10907" y="1897"/>
                </a:lnTo>
                <a:lnTo>
                  <a:pt x="11025" y="1838"/>
                </a:lnTo>
                <a:lnTo>
                  <a:pt x="11144" y="1719"/>
                </a:lnTo>
                <a:lnTo>
                  <a:pt x="10432" y="1127"/>
                </a:lnTo>
                <a:lnTo>
                  <a:pt x="10136" y="890"/>
                </a:lnTo>
                <a:lnTo>
                  <a:pt x="9721" y="712"/>
                </a:lnTo>
                <a:lnTo>
                  <a:pt x="9188" y="475"/>
                </a:lnTo>
                <a:lnTo>
                  <a:pt x="8595" y="297"/>
                </a:lnTo>
                <a:lnTo>
                  <a:pt x="7824" y="119"/>
                </a:lnTo>
                <a:lnTo>
                  <a:pt x="6935" y="1"/>
                </a:lnTo>
                <a:close/>
              </a:path>
            </a:pathLst>
          </a:custGeom>
          <a:solidFill>
            <a:srgbClr val="9C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6"/>
          <p:cNvSpPr/>
          <p:nvPr/>
        </p:nvSpPr>
        <p:spPr>
          <a:xfrm>
            <a:off x="616100" y="2193138"/>
            <a:ext cx="145225" cy="121525"/>
          </a:xfrm>
          <a:custGeom>
            <a:avLst/>
            <a:gdLst/>
            <a:ahLst/>
            <a:cxnLst/>
            <a:rect l="l" t="t" r="r" b="b"/>
            <a:pathLst>
              <a:path w="5809" h="4861" extrusionOk="0">
                <a:moveTo>
                  <a:pt x="2845" y="1"/>
                </a:moveTo>
                <a:lnTo>
                  <a:pt x="1956" y="60"/>
                </a:lnTo>
                <a:lnTo>
                  <a:pt x="1482" y="119"/>
                </a:lnTo>
                <a:lnTo>
                  <a:pt x="1067" y="238"/>
                </a:lnTo>
                <a:lnTo>
                  <a:pt x="652" y="416"/>
                </a:lnTo>
                <a:lnTo>
                  <a:pt x="297" y="593"/>
                </a:lnTo>
                <a:lnTo>
                  <a:pt x="119" y="712"/>
                </a:lnTo>
                <a:lnTo>
                  <a:pt x="60" y="830"/>
                </a:lnTo>
                <a:lnTo>
                  <a:pt x="0" y="1008"/>
                </a:lnTo>
                <a:lnTo>
                  <a:pt x="0" y="1186"/>
                </a:lnTo>
                <a:lnTo>
                  <a:pt x="60" y="2312"/>
                </a:lnTo>
                <a:lnTo>
                  <a:pt x="297" y="3438"/>
                </a:lnTo>
                <a:lnTo>
                  <a:pt x="415" y="3853"/>
                </a:lnTo>
                <a:lnTo>
                  <a:pt x="593" y="4268"/>
                </a:lnTo>
                <a:lnTo>
                  <a:pt x="830" y="4565"/>
                </a:lnTo>
                <a:lnTo>
                  <a:pt x="1008" y="4742"/>
                </a:lnTo>
                <a:lnTo>
                  <a:pt x="1186" y="4861"/>
                </a:lnTo>
                <a:lnTo>
                  <a:pt x="1126" y="4387"/>
                </a:lnTo>
                <a:lnTo>
                  <a:pt x="1186" y="3972"/>
                </a:lnTo>
                <a:lnTo>
                  <a:pt x="1245" y="3557"/>
                </a:lnTo>
                <a:lnTo>
                  <a:pt x="1423" y="3142"/>
                </a:lnTo>
                <a:lnTo>
                  <a:pt x="1601" y="2727"/>
                </a:lnTo>
                <a:lnTo>
                  <a:pt x="1897" y="2372"/>
                </a:lnTo>
                <a:lnTo>
                  <a:pt x="2134" y="2016"/>
                </a:lnTo>
                <a:lnTo>
                  <a:pt x="2490" y="1660"/>
                </a:lnTo>
                <a:lnTo>
                  <a:pt x="2905" y="1305"/>
                </a:lnTo>
                <a:lnTo>
                  <a:pt x="3438" y="1008"/>
                </a:lnTo>
                <a:lnTo>
                  <a:pt x="3972" y="771"/>
                </a:lnTo>
                <a:lnTo>
                  <a:pt x="4505" y="534"/>
                </a:lnTo>
                <a:lnTo>
                  <a:pt x="5216" y="416"/>
                </a:lnTo>
                <a:lnTo>
                  <a:pt x="5513" y="297"/>
                </a:lnTo>
                <a:lnTo>
                  <a:pt x="5809" y="179"/>
                </a:lnTo>
                <a:lnTo>
                  <a:pt x="5335" y="60"/>
                </a:lnTo>
                <a:lnTo>
                  <a:pt x="4801" y="1"/>
                </a:lnTo>
                <a:close/>
              </a:path>
            </a:pathLst>
          </a:custGeom>
          <a:solidFill>
            <a:srgbClr val="D0C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31"/>
          <p:cNvGrpSpPr/>
          <p:nvPr/>
        </p:nvGrpSpPr>
        <p:grpSpPr>
          <a:xfrm rot="2295962">
            <a:off x="289184" y="292267"/>
            <a:ext cx="1443032" cy="1145119"/>
            <a:chOff x="2759450" y="3357100"/>
            <a:chExt cx="1106325" cy="877925"/>
          </a:xfrm>
        </p:grpSpPr>
        <p:sp>
          <p:nvSpPr>
            <p:cNvPr id="390" name="Google Shape;390;p31"/>
            <p:cNvSpPr/>
            <p:nvPr/>
          </p:nvSpPr>
          <p:spPr>
            <a:xfrm>
              <a:off x="2963500" y="3958575"/>
              <a:ext cx="902275" cy="276450"/>
            </a:xfrm>
            <a:custGeom>
              <a:avLst/>
              <a:gdLst/>
              <a:ahLst/>
              <a:cxnLst/>
              <a:rect l="l" t="t" r="r" b="b"/>
              <a:pathLst>
                <a:path w="36091" h="11058" extrusionOk="0">
                  <a:moveTo>
                    <a:pt x="33053" y="1"/>
                  </a:moveTo>
                  <a:lnTo>
                    <a:pt x="31475" y="13"/>
                  </a:lnTo>
                  <a:lnTo>
                    <a:pt x="28913" y="214"/>
                  </a:lnTo>
                  <a:lnTo>
                    <a:pt x="25959" y="618"/>
                  </a:lnTo>
                  <a:lnTo>
                    <a:pt x="22661" y="1199"/>
                  </a:lnTo>
                  <a:lnTo>
                    <a:pt x="19113" y="1982"/>
                  </a:lnTo>
                  <a:lnTo>
                    <a:pt x="17251" y="2433"/>
                  </a:lnTo>
                  <a:lnTo>
                    <a:pt x="15412" y="2919"/>
                  </a:lnTo>
                  <a:lnTo>
                    <a:pt x="11924" y="3940"/>
                  </a:lnTo>
                  <a:lnTo>
                    <a:pt x="8744" y="4996"/>
                  </a:lnTo>
                  <a:lnTo>
                    <a:pt x="5956" y="6063"/>
                  </a:lnTo>
                  <a:lnTo>
                    <a:pt x="3607" y="7107"/>
                  </a:lnTo>
                  <a:lnTo>
                    <a:pt x="2219" y="7855"/>
                  </a:lnTo>
                  <a:lnTo>
                    <a:pt x="1448" y="8329"/>
                  </a:lnTo>
                  <a:lnTo>
                    <a:pt x="831" y="8780"/>
                  </a:lnTo>
                  <a:lnTo>
                    <a:pt x="381" y="9195"/>
                  </a:lnTo>
                  <a:lnTo>
                    <a:pt x="96" y="9599"/>
                  </a:lnTo>
                  <a:lnTo>
                    <a:pt x="1" y="9955"/>
                  </a:lnTo>
                  <a:lnTo>
                    <a:pt x="25" y="10121"/>
                  </a:lnTo>
                  <a:lnTo>
                    <a:pt x="72" y="10275"/>
                  </a:lnTo>
                  <a:lnTo>
                    <a:pt x="345" y="10536"/>
                  </a:lnTo>
                  <a:lnTo>
                    <a:pt x="772" y="10749"/>
                  </a:lnTo>
                  <a:lnTo>
                    <a:pt x="1377" y="10904"/>
                  </a:lnTo>
                  <a:lnTo>
                    <a:pt x="2136" y="11010"/>
                  </a:lnTo>
                  <a:lnTo>
                    <a:pt x="3038" y="11058"/>
                  </a:lnTo>
                  <a:lnTo>
                    <a:pt x="4616" y="11046"/>
                  </a:lnTo>
                  <a:lnTo>
                    <a:pt x="7167" y="10844"/>
                  </a:lnTo>
                  <a:lnTo>
                    <a:pt x="10133" y="10453"/>
                  </a:lnTo>
                  <a:lnTo>
                    <a:pt x="13431" y="9860"/>
                  </a:lnTo>
                  <a:lnTo>
                    <a:pt x="16978" y="9088"/>
                  </a:lnTo>
                  <a:lnTo>
                    <a:pt x="18829" y="8626"/>
                  </a:lnTo>
                  <a:lnTo>
                    <a:pt x="20679" y="8151"/>
                  </a:lnTo>
                  <a:lnTo>
                    <a:pt x="24167" y="7131"/>
                  </a:lnTo>
                  <a:lnTo>
                    <a:pt x="27347" y="6075"/>
                  </a:lnTo>
                  <a:lnTo>
                    <a:pt x="30135" y="5007"/>
                  </a:lnTo>
                  <a:lnTo>
                    <a:pt x="32472" y="3963"/>
                  </a:lnTo>
                  <a:lnTo>
                    <a:pt x="33872" y="3216"/>
                  </a:lnTo>
                  <a:lnTo>
                    <a:pt x="34643" y="2741"/>
                  </a:lnTo>
                  <a:lnTo>
                    <a:pt x="35248" y="2291"/>
                  </a:lnTo>
                  <a:lnTo>
                    <a:pt x="35699" y="1864"/>
                  </a:lnTo>
                  <a:lnTo>
                    <a:pt x="35984" y="1472"/>
                  </a:lnTo>
                  <a:lnTo>
                    <a:pt x="36090" y="1116"/>
                  </a:lnTo>
                  <a:lnTo>
                    <a:pt x="36067" y="950"/>
                  </a:lnTo>
                  <a:lnTo>
                    <a:pt x="36007" y="796"/>
                  </a:lnTo>
                  <a:lnTo>
                    <a:pt x="35746" y="523"/>
                  </a:lnTo>
                  <a:lnTo>
                    <a:pt x="35307" y="321"/>
                  </a:lnTo>
                  <a:lnTo>
                    <a:pt x="34714" y="155"/>
                  </a:lnTo>
                  <a:lnTo>
                    <a:pt x="33955" y="60"/>
                  </a:lnTo>
                  <a:lnTo>
                    <a:pt x="33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2910425" y="3771150"/>
              <a:ext cx="953875" cy="436900"/>
            </a:xfrm>
            <a:custGeom>
              <a:avLst/>
              <a:gdLst/>
              <a:ahLst/>
              <a:cxnLst/>
              <a:rect l="l" t="t" r="r" b="b"/>
              <a:pathLst>
                <a:path w="38155" h="17476" extrusionOk="0">
                  <a:moveTo>
                    <a:pt x="36042" y="0"/>
                  </a:moveTo>
                  <a:lnTo>
                    <a:pt x="0" y="9171"/>
                  </a:lnTo>
                  <a:lnTo>
                    <a:pt x="2112" y="17475"/>
                  </a:lnTo>
                  <a:lnTo>
                    <a:pt x="38154" y="8305"/>
                  </a:lnTo>
                  <a:lnTo>
                    <a:pt x="36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2909525" y="3747400"/>
              <a:ext cx="902575" cy="276450"/>
            </a:xfrm>
            <a:custGeom>
              <a:avLst/>
              <a:gdLst/>
              <a:ahLst/>
              <a:cxnLst/>
              <a:rect l="l" t="t" r="r" b="b"/>
              <a:pathLst>
                <a:path w="36103" h="11058" extrusionOk="0">
                  <a:moveTo>
                    <a:pt x="33065" y="1"/>
                  </a:moveTo>
                  <a:lnTo>
                    <a:pt x="31487" y="13"/>
                  </a:lnTo>
                  <a:lnTo>
                    <a:pt x="28924" y="215"/>
                  </a:lnTo>
                  <a:lnTo>
                    <a:pt x="25970" y="618"/>
                  </a:lnTo>
                  <a:lnTo>
                    <a:pt x="22672" y="1199"/>
                  </a:lnTo>
                  <a:lnTo>
                    <a:pt x="19125" y="1970"/>
                  </a:lnTo>
                  <a:lnTo>
                    <a:pt x="17262" y="2433"/>
                  </a:lnTo>
                  <a:lnTo>
                    <a:pt x="15424" y="2919"/>
                  </a:lnTo>
                  <a:lnTo>
                    <a:pt x="11936" y="3940"/>
                  </a:lnTo>
                  <a:lnTo>
                    <a:pt x="8756" y="4996"/>
                  </a:lnTo>
                  <a:lnTo>
                    <a:pt x="5968" y="6063"/>
                  </a:lnTo>
                  <a:lnTo>
                    <a:pt x="3619" y="7107"/>
                  </a:lnTo>
                  <a:lnTo>
                    <a:pt x="2231" y="7843"/>
                  </a:lnTo>
                  <a:lnTo>
                    <a:pt x="1460" y="8317"/>
                  </a:lnTo>
                  <a:lnTo>
                    <a:pt x="843" y="8780"/>
                  </a:lnTo>
                  <a:lnTo>
                    <a:pt x="392" y="9195"/>
                  </a:lnTo>
                  <a:lnTo>
                    <a:pt x="107" y="9599"/>
                  </a:lnTo>
                  <a:lnTo>
                    <a:pt x="1" y="9955"/>
                  </a:lnTo>
                  <a:lnTo>
                    <a:pt x="36" y="10121"/>
                  </a:lnTo>
                  <a:lnTo>
                    <a:pt x="84" y="10275"/>
                  </a:lnTo>
                  <a:lnTo>
                    <a:pt x="357" y="10536"/>
                  </a:lnTo>
                  <a:lnTo>
                    <a:pt x="784" y="10749"/>
                  </a:lnTo>
                  <a:lnTo>
                    <a:pt x="1389" y="10904"/>
                  </a:lnTo>
                  <a:lnTo>
                    <a:pt x="2148" y="11010"/>
                  </a:lnTo>
                  <a:lnTo>
                    <a:pt x="3038" y="11058"/>
                  </a:lnTo>
                  <a:lnTo>
                    <a:pt x="4628" y="11046"/>
                  </a:lnTo>
                  <a:lnTo>
                    <a:pt x="7178" y="10844"/>
                  </a:lnTo>
                  <a:lnTo>
                    <a:pt x="10144" y="10453"/>
                  </a:lnTo>
                  <a:lnTo>
                    <a:pt x="13442" y="9860"/>
                  </a:lnTo>
                  <a:lnTo>
                    <a:pt x="16990" y="9089"/>
                  </a:lnTo>
                  <a:lnTo>
                    <a:pt x="18840" y="8626"/>
                  </a:lnTo>
                  <a:lnTo>
                    <a:pt x="20691" y="8151"/>
                  </a:lnTo>
                  <a:lnTo>
                    <a:pt x="24179" y="7131"/>
                  </a:lnTo>
                  <a:lnTo>
                    <a:pt x="27358" y="6075"/>
                  </a:lnTo>
                  <a:lnTo>
                    <a:pt x="30146" y="5007"/>
                  </a:lnTo>
                  <a:lnTo>
                    <a:pt x="32484" y="3963"/>
                  </a:lnTo>
                  <a:lnTo>
                    <a:pt x="33884" y="3216"/>
                  </a:lnTo>
                  <a:lnTo>
                    <a:pt x="34655" y="2741"/>
                  </a:lnTo>
                  <a:lnTo>
                    <a:pt x="35260" y="2291"/>
                  </a:lnTo>
                  <a:lnTo>
                    <a:pt x="35711" y="1864"/>
                  </a:lnTo>
                  <a:lnTo>
                    <a:pt x="35995" y="1472"/>
                  </a:lnTo>
                  <a:lnTo>
                    <a:pt x="36102" y="1116"/>
                  </a:lnTo>
                  <a:lnTo>
                    <a:pt x="36078" y="950"/>
                  </a:lnTo>
                  <a:lnTo>
                    <a:pt x="36019" y="796"/>
                  </a:lnTo>
                  <a:lnTo>
                    <a:pt x="35758" y="523"/>
                  </a:lnTo>
                  <a:lnTo>
                    <a:pt x="35319" y="321"/>
                  </a:lnTo>
                  <a:lnTo>
                    <a:pt x="34726" y="155"/>
                  </a:lnTo>
                  <a:lnTo>
                    <a:pt x="33967" y="60"/>
                  </a:lnTo>
                  <a:lnTo>
                    <a:pt x="33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3189800" y="4052900"/>
              <a:ext cx="26125" cy="102050"/>
            </a:xfrm>
            <a:custGeom>
              <a:avLst/>
              <a:gdLst/>
              <a:ahLst/>
              <a:cxnLst/>
              <a:rect l="l" t="t" r="r" b="b"/>
              <a:pathLst>
                <a:path w="1045" h="4082" fill="none" extrusionOk="0">
                  <a:moveTo>
                    <a:pt x="1045" y="4082"/>
                  </a:moveTo>
                  <a:lnTo>
                    <a:pt x="1" y="1"/>
                  </a:lnTo>
                </a:path>
              </a:pathLst>
            </a:custGeom>
            <a:noFill/>
            <a:ln w="9200" cap="flat" cmpd="sng">
              <a:solidFill>
                <a:schemeClr val="accent4"/>
              </a:solidFill>
              <a:prstDash val="solid"/>
              <a:miter lim="118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591100" y="3950875"/>
              <a:ext cx="26125" cy="102050"/>
            </a:xfrm>
            <a:custGeom>
              <a:avLst/>
              <a:gdLst/>
              <a:ahLst/>
              <a:cxnLst/>
              <a:rect l="l" t="t" r="r" b="b"/>
              <a:pathLst>
                <a:path w="1045" h="4082" fill="none" extrusionOk="0">
                  <a:moveTo>
                    <a:pt x="1045" y="4082"/>
                  </a:moveTo>
                  <a:lnTo>
                    <a:pt x="1" y="0"/>
                  </a:lnTo>
                </a:path>
              </a:pathLst>
            </a:custGeom>
            <a:noFill/>
            <a:ln w="9200" cap="flat" cmpd="sng">
              <a:solidFill>
                <a:schemeClr val="accent4"/>
              </a:solidFill>
              <a:prstDash val="solid"/>
              <a:miter lim="118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3379925" y="3800800"/>
              <a:ext cx="57275" cy="113325"/>
            </a:xfrm>
            <a:custGeom>
              <a:avLst/>
              <a:gdLst/>
              <a:ahLst/>
              <a:cxnLst/>
              <a:rect l="l" t="t" r="r" b="b"/>
              <a:pathLst>
                <a:path w="2291" h="4533" extrusionOk="0">
                  <a:moveTo>
                    <a:pt x="1673" y="0"/>
                  </a:moveTo>
                  <a:lnTo>
                    <a:pt x="1460" y="36"/>
                  </a:lnTo>
                  <a:lnTo>
                    <a:pt x="1140" y="238"/>
                  </a:lnTo>
                  <a:lnTo>
                    <a:pt x="701" y="772"/>
                  </a:lnTo>
                  <a:lnTo>
                    <a:pt x="333" y="1543"/>
                  </a:lnTo>
                  <a:lnTo>
                    <a:pt x="190" y="1994"/>
                  </a:lnTo>
                  <a:lnTo>
                    <a:pt x="84" y="2456"/>
                  </a:lnTo>
                  <a:lnTo>
                    <a:pt x="1" y="3299"/>
                  </a:lnTo>
                  <a:lnTo>
                    <a:pt x="84" y="3987"/>
                  </a:lnTo>
                  <a:lnTo>
                    <a:pt x="262" y="4331"/>
                  </a:lnTo>
                  <a:lnTo>
                    <a:pt x="428" y="4473"/>
                  </a:lnTo>
                  <a:lnTo>
                    <a:pt x="523" y="4509"/>
                  </a:lnTo>
                  <a:lnTo>
                    <a:pt x="618" y="4532"/>
                  </a:lnTo>
                  <a:lnTo>
                    <a:pt x="831" y="4485"/>
                  </a:lnTo>
                  <a:lnTo>
                    <a:pt x="1163" y="4283"/>
                  </a:lnTo>
                  <a:lnTo>
                    <a:pt x="1590" y="3749"/>
                  </a:lnTo>
                  <a:lnTo>
                    <a:pt x="1958" y="2978"/>
                  </a:lnTo>
                  <a:lnTo>
                    <a:pt x="2100" y="2527"/>
                  </a:lnTo>
                  <a:lnTo>
                    <a:pt x="2219" y="2065"/>
                  </a:lnTo>
                  <a:lnTo>
                    <a:pt x="2290" y="1222"/>
                  </a:lnTo>
                  <a:lnTo>
                    <a:pt x="2207" y="534"/>
                  </a:lnTo>
                  <a:lnTo>
                    <a:pt x="2029" y="190"/>
                  </a:lnTo>
                  <a:lnTo>
                    <a:pt x="1875" y="48"/>
                  </a:lnTo>
                  <a:lnTo>
                    <a:pt x="1768" y="12"/>
                  </a:lnTo>
                  <a:lnTo>
                    <a:pt x="1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3408400" y="3357100"/>
              <a:ext cx="154850" cy="481400"/>
            </a:xfrm>
            <a:custGeom>
              <a:avLst/>
              <a:gdLst/>
              <a:ahLst/>
              <a:cxnLst/>
              <a:rect l="l" t="t" r="r" b="b"/>
              <a:pathLst>
                <a:path w="6194" h="19256" extrusionOk="0">
                  <a:moveTo>
                    <a:pt x="5090" y="0"/>
                  </a:moveTo>
                  <a:lnTo>
                    <a:pt x="1" y="19125"/>
                  </a:lnTo>
                  <a:lnTo>
                    <a:pt x="463" y="19255"/>
                  </a:lnTo>
                  <a:lnTo>
                    <a:pt x="6193" y="309"/>
                  </a:lnTo>
                  <a:lnTo>
                    <a:pt x="50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3119225" y="3855075"/>
              <a:ext cx="94350" cy="75950"/>
            </a:xfrm>
            <a:custGeom>
              <a:avLst/>
              <a:gdLst/>
              <a:ahLst/>
              <a:cxnLst/>
              <a:rect l="l" t="t" r="r" b="b"/>
              <a:pathLst>
                <a:path w="3774" h="3038" extrusionOk="0">
                  <a:moveTo>
                    <a:pt x="700" y="0"/>
                  </a:moveTo>
                  <a:lnTo>
                    <a:pt x="333" y="36"/>
                  </a:lnTo>
                  <a:lnTo>
                    <a:pt x="155" y="143"/>
                  </a:lnTo>
                  <a:lnTo>
                    <a:pt x="95" y="214"/>
                  </a:lnTo>
                  <a:lnTo>
                    <a:pt x="36" y="297"/>
                  </a:lnTo>
                  <a:lnTo>
                    <a:pt x="0" y="499"/>
                  </a:lnTo>
                  <a:lnTo>
                    <a:pt x="83" y="855"/>
                  </a:lnTo>
                  <a:lnTo>
                    <a:pt x="416" y="1412"/>
                  </a:lnTo>
                  <a:lnTo>
                    <a:pt x="973" y="2005"/>
                  </a:lnTo>
                  <a:lnTo>
                    <a:pt x="1341" y="2278"/>
                  </a:lnTo>
                  <a:lnTo>
                    <a:pt x="1709" y="2539"/>
                  </a:lnTo>
                  <a:lnTo>
                    <a:pt x="2444" y="2883"/>
                  </a:lnTo>
                  <a:lnTo>
                    <a:pt x="3073" y="3038"/>
                  </a:lnTo>
                  <a:lnTo>
                    <a:pt x="3441" y="2990"/>
                  </a:lnTo>
                  <a:lnTo>
                    <a:pt x="3619" y="2895"/>
                  </a:lnTo>
                  <a:lnTo>
                    <a:pt x="3690" y="2824"/>
                  </a:lnTo>
                  <a:lnTo>
                    <a:pt x="3737" y="2741"/>
                  </a:lnTo>
                  <a:lnTo>
                    <a:pt x="3773" y="2539"/>
                  </a:lnTo>
                  <a:lnTo>
                    <a:pt x="3702" y="2172"/>
                  </a:lnTo>
                  <a:lnTo>
                    <a:pt x="3358" y="1614"/>
                  </a:lnTo>
                  <a:lnTo>
                    <a:pt x="2800" y="1033"/>
                  </a:lnTo>
                  <a:lnTo>
                    <a:pt x="2444" y="760"/>
                  </a:lnTo>
                  <a:lnTo>
                    <a:pt x="2065" y="499"/>
                  </a:lnTo>
                  <a:lnTo>
                    <a:pt x="1341" y="143"/>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759450" y="3594375"/>
              <a:ext cx="394200" cy="291275"/>
            </a:xfrm>
            <a:custGeom>
              <a:avLst/>
              <a:gdLst/>
              <a:ahLst/>
              <a:cxnLst/>
              <a:rect l="l" t="t" r="r" b="b"/>
              <a:pathLst>
                <a:path w="15768" h="11651" extrusionOk="0">
                  <a:moveTo>
                    <a:pt x="641" y="0"/>
                  </a:moveTo>
                  <a:lnTo>
                    <a:pt x="1" y="890"/>
                  </a:lnTo>
                  <a:lnTo>
                    <a:pt x="15495" y="11650"/>
                  </a:lnTo>
                  <a:lnTo>
                    <a:pt x="15768" y="11283"/>
                  </a:lnTo>
                  <a:lnTo>
                    <a:pt x="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2934150" y="3838175"/>
              <a:ext cx="887725" cy="232550"/>
            </a:xfrm>
            <a:custGeom>
              <a:avLst/>
              <a:gdLst/>
              <a:ahLst/>
              <a:cxnLst/>
              <a:rect l="l" t="t" r="r" b="b"/>
              <a:pathLst>
                <a:path w="35509" h="9302" fill="none" extrusionOk="0">
                  <a:moveTo>
                    <a:pt x="35509" y="0"/>
                  </a:moveTo>
                  <a:lnTo>
                    <a:pt x="34975" y="368"/>
                  </a:lnTo>
                  <a:lnTo>
                    <a:pt x="33598" y="1151"/>
                  </a:lnTo>
                  <a:lnTo>
                    <a:pt x="31890" y="1970"/>
                  </a:lnTo>
                  <a:lnTo>
                    <a:pt x="29885" y="2812"/>
                  </a:lnTo>
                  <a:lnTo>
                    <a:pt x="27595" y="3666"/>
                  </a:lnTo>
                  <a:lnTo>
                    <a:pt x="25080" y="4532"/>
                  </a:lnTo>
                  <a:lnTo>
                    <a:pt x="22340" y="5375"/>
                  </a:lnTo>
                  <a:lnTo>
                    <a:pt x="19445" y="6193"/>
                  </a:lnTo>
                  <a:lnTo>
                    <a:pt x="17926" y="6585"/>
                  </a:lnTo>
                  <a:lnTo>
                    <a:pt x="16503" y="6941"/>
                  </a:lnTo>
                  <a:lnTo>
                    <a:pt x="13739" y="7569"/>
                  </a:lnTo>
                  <a:lnTo>
                    <a:pt x="11093" y="8115"/>
                  </a:lnTo>
                  <a:lnTo>
                    <a:pt x="8602" y="8554"/>
                  </a:lnTo>
                  <a:lnTo>
                    <a:pt x="6288" y="8898"/>
                  </a:lnTo>
                  <a:lnTo>
                    <a:pt x="4176" y="9135"/>
                  </a:lnTo>
                  <a:lnTo>
                    <a:pt x="2302" y="9266"/>
                  </a:lnTo>
                  <a:lnTo>
                    <a:pt x="688" y="9301"/>
                  </a:lnTo>
                  <a:lnTo>
                    <a:pt x="0" y="9266"/>
                  </a:lnTo>
                </a:path>
              </a:pathLst>
            </a:custGeom>
            <a:noFill/>
            <a:ln w="9200" cap="flat" cmpd="sng">
              <a:solidFill>
                <a:schemeClr val="accent4"/>
              </a:solidFill>
              <a:prstDash val="solid"/>
              <a:miter lim="118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2962625" y="3950275"/>
              <a:ext cx="887725" cy="232250"/>
            </a:xfrm>
            <a:custGeom>
              <a:avLst/>
              <a:gdLst/>
              <a:ahLst/>
              <a:cxnLst/>
              <a:rect l="l" t="t" r="r" b="b"/>
              <a:pathLst>
                <a:path w="35509" h="9290" fill="none" extrusionOk="0">
                  <a:moveTo>
                    <a:pt x="35508" y="1"/>
                  </a:moveTo>
                  <a:lnTo>
                    <a:pt x="34975" y="357"/>
                  </a:lnTo>
                  <a:lnTo>
                    <a:pt x="33598" y="1140"/>
                  </a:lnTo>
                  <a:lnTo>
                    <a:pt x="31890" y="1958"/>
                  </a:lnTo>
                  <a:lnTo>
                    <a:pt x="29885" y="2801"/>
                  </a:lnTo>
                  <a:lnTo>
                    <a:pt x="27595" y="3667"/>
                  </a:lnTo>
                  <a:lnTo>
                    <a:pt x="25080" y="4521"/>
                  </a:lnTo>
                  <a:lnTo>
                    <a:pt x="22340" y="5363"/>
                  </a:lnTo>
                  <a:lnTo>
                    <a:pt x="19445" y="6182"/>
                  </a:lnTo>
                  <a:lnTo>
                    <a:pt x="17926" y="6573"/>
                  </a:lnTo>
                  <a:lnTo>
                    <a:pt x="16503" y="6929"/>
                  </a:lnTo>
                  <a:lnTo>
                    <a:pt x="13739" y="7570"/>
                  </a:lnTo>
                  <a:lnTo>
                    <a:pt x="11093" y="8104"/>
                  </a:lnTo>
                  <a:lnTo>
                    <a:pt x="8602" y="8543"/>
                  </a:lnTo>
                  <a:lnTo>
                    <a:pt x="6288" y="8887"/>
                  </a:lnTo>
                  <a:lnTo>
                    <a:pt x="4176" y="9124"/>
                  </a:lnTo>
                  <a:lnTo>
                    <a:pt x="2302" y="9266"/>
                  </a:lnTo>
                  <a:lnTo>
                    <a:pt x="688" y="9290"/>
                  </a:lnTo>
                  <a:lnTo>
                    <a:pt x="0" y="9254"/>
                  </a:lnTo>
                </a:path>
              </a:pathLst>
            </a:custGeom>
            <a:noFill/>
            <a:ln w="9200" cap="flat" cmpd="sng">
              <a:solidFill>
                <a:schemeClr val="accent4"/>
              </a:solidFill>
              <a:prstDash val="solid"/>
              <a:miter lim="118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1"/>
          <p:cNvSpPr/>
          <p:nvPr/>
        </p:nvSpPr>
        <p:spPr>
          <a:xfrm>
            <a:off x="398484" y="4252542"/>
            <a:ext cx="285925" cy="553475"/>
          </a:xfrm>
          <a:custGeom>
            <a:avLst/>
            <a:gdLst/>
            <a:ahLst/>
            <a:cxnLst/>
            <a:rect l="l" t="t" r="r" b="b"/>
            <a:pathLst>
              <a:path w="11437" h="22139" extrusionOk="0">
                <a:moveTo>
                  <a:pt x="5410" y="1"/>
                </a:moveTo>
                <a:lnTo>
                  <a:pt x="5339" y="60"/>
                </a:lnTo>
                <a:lnTo>
                  <a:pt x="5327" y="108"/>
                </a:lnTo>
                <a:lnTo>
                  <a:pt x="4710" y="10239"/>
                </a:lnTo>
                <a:lnTo>
                  <a:pt x="24" y="11295"/>
                </a:lnTo>
                <a:lnTo>
                  <a:pt x="0" y="11319"/>
                </a:lnTo>
                <a:lnTo>
                  <a:pt x="24" y="11342"/>
                </a:lnTo>
                <a:lnTo>
                  <a:pt x="4876" y="11888"/>
                </a:lnTo>
                <a:lnTo>
                  <a:pt x="5861" y="22032"/>
                </a:lnTo>
                <a:lnTo>
                  <a:pt x="5873" y="22079"/>
                </a:lnTo>
                <a:lnTo>
                  <a:pt x="5944" y="22138"/>
                </a:lnTo>
                <a:lnTo>
                  <a:pt x="6027" y="22138"/>
                </a:lnTo>
                <a:lnTo>
                  <a:pt x="6098" y="22079"/>
                </a:lnTo>
                <a:lnTo>
                  <a:pt x="6110" y="22032"/>
                </a:lnTo>
                <a:lnTo>
                  <a:pt x="6727" y="11900"/>
                </a:lnTo>
                <a:lnTo>
                  <a:pt x="11413" y="10844"/>
                </a:lnTo>
                <a:lnTo>
                  <a:pt x="11437" y="10820"/>
                </a:lnTo>
                <a:lnTo>
                  <a:pt x="11413" y="10797"/>
                </a:lnTo>
                <a:lnTo>
                  <a:pt x="6561" y="10239"/>
                </a:lnTo>
                <a:lnTo>
                  <a:pt x="5576" y="108"/>
                </a:lnTo>
                <a:lnTo>
                  <a:pt x="5564" y="60"/>
                </a:lnTo>
                <a:lnTo>
                  <a:pt x="5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114994" y="3789587"/>
            <a:ext cx="286250" cy="363950"/>
          </a:xfrm>
          <a:custGeom>
            <a:avLst/>
            <a:gdLst/>
            <a:ahLst/>
            <a:cxnLst/>
            <a:rect l="l" t="t" r="r" b="b"/>
            <a:pathLst>
              <a:path w="11450" h="14558" extrusionOk="0">
                <a:moveTo>
                  <a:pt x="5363" y="1"/>
                </a:moveTo>
                <a:lnTo>
                  <a:pt x="5327" y="60"/>
                </a:lnTo>
                <a:lnTo>
                  <a:pt x="4710" y="6739"/>
                </a:lnTo>
                <a:lnTo>
                  <a:pt x="24" y="7427"/>
                </a:lnTo>
                <a:lnTo>
                  <a:pt x="1" y="7439"/>
                </a:lnTo>
                <a:lnTo>
                  <a:pt x="24" y="7463"/>
                </a:lnTo>
                <a:lnTo>
                  <a:pt x="4687" y="8317"/>
                </a:lnTo>
                <a:lnTo>
                  <a:pt x="5873" y="14498"/>
                </a:lnTo>
                <a:lnTo>
                  <a:pt x="5909" y="14557"/>
                </a:lnTo>
                <a:lnTo>
                  <a:pt x="6087" y="14557"/>
                </a:lnTo>
                <a:lnTo>
                  <a:pt x="6122" y="14498"/>
                </a:lnTo>
                <a:lnTo>
                  <a:pt x="6704" y="8056"/>
                </a:lnTo>
                <a:lnTo>
                  <a:pt x="11425" y="7131"/>
                </a:lnTo>
                <a:lnTo>
                  <a:pt x="11449" y="7119"/>
                </a:lnTo>
                <a:lnTo>
                  <a:pt x="11425" y="7107"/>
                </a:lnTo>
                <a:lnTo>
                  <a:pt x="6727" y="6478"/>
                </a:lnTo>
                <a:lnTo>
                  <a:pt x="5577" y="60"/>
                </a:lnTo>
                <a:lnTo>
                  <a:pt x="5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rot="10800000">
            <a:off x="7990325" y="713225"/>
            <a:ext cx="285925" cy="553475"/>
          </a:xfrm>
          <a:custGeom>
            <a:avLst/>
            <a:gdLst/>
            <a:ahLst/>
            <a:cxnLst/>
            <a:rect l="l" t="t" r="r" b="b"/>
            <a:pathLst>
              <a:path w="11437" h="22139" extrusionOk="0">
                <a:moveTo>
                  <a:pt x="5410" y="1"/>
                </a:moveTo>
                <a:lnTo>
                  <a:pt x="5339" y="60"/>
                </a:lnTo>
                <a:lnTo>
                  <a:pt x="5327" y="108"/>
                </a:lnTo>
                <a:lnTo>
                  <a:pt x="4710" y="10239"/>
                </a:lnTo>
                <a:lnTo>
                  <a:pt x="24" y="11295"/>
                </a:lnTo>
                <a:lnTo>
                  <a:pt x="0" y="11319"/>
                </a:lnTo>
                <a:lnTo>
                  <a:pt x="24" y="11342"/>
                </a:lnTo>
                <a:lnTo>
                  <a:pt x="4876" y="11888"/>
                </a:lnTo>
                <a:lnTo>
                  <a:pt x="5861" y="22032"/>
                </a:lnTo>
                <a:lnTo>
                  <a:pt x="5873" y="22079"/>
                </a:lnTo>
                <a:lnTo>
                  <a:pt x="5944" y="22138"/>
                </a:lnTo>
                <a:lnTo>
                  <a:pt x="6027" y="22138"/>
                </a:lnTo>
                <a:lnTo>
                  <a:pt x="6098" y="22079"/>
                </a:lnTo>
                <a:lnTo>
                  <a:pt x="6110" y="22032"/>
                </a:lnTo>
                <a:lnTo>
                  <a:pt x="6727" y="11900"/>
                </a:lnTo>
                <a:lnTo>
                  <a:pt x="11413" y="10844"/>
                </a:lnTo>
                <a:lnTo>
                  <a:pt x="11437" y="10820"/>
                </a:lnTo>
                <a:lnTo>
                  <a:pt x="11413" y="10797"/>
                </a:lnTo>
                <a:lnTo>
                  <a:pt x="6561" y="10239"/>
                </a:lnTo>
                <a:lnTo>
                  <a:pt x="5576" y="108"/>
                </a:lnTo>
                <a:lnTo>
                  <a:pt x="5564" y="60"/>
                </a:lnTo>
                <a:lnTo>
                  <a:pt x="5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rot="10800000">
            <a:off x="8318238" y="1370625"/>
            <a:ext cx="286250" cy="363950"/>
          </a:xfrm>
          <a:custGeom>
            <a:avLst/>
            <a:gdLst/>
            <a:ahLst/>
            <a:cxnLst/>
            <a:rect l="l" t="t" r="r" b="b"/>
            <a:pathLst>
              <a:path w="11450" h="14558" extrusionOk="0">
                <a:moveTo>
                  <a:pt x="5363" y="1"/>
                </a:moveTo>
                <a:lnTo>
                  <a:pt x="5327" y="60"/>
                </a:lnTo>
                <a:lnTo>
                  <a:pt x="4710" y="6739"/>
                </a:lnTo>
                <a:lnTo>
                  <a:pt x="24" y="7427"/>
                </a:lnTo>
                <a:lnTo>
                  <a:pt x="1" y="7439"/>
                </a:lnTo>
                <a:lnTo>
                  <a:pt x="24" y="7463"/>
                </a:lnTo>
                <a:lnTo>
                  <a:pt x="4687" y="8317"/>
                </a:lnTo>
                <a:lnTo>
                  <a:pt x="5873" y="14498"/>
                </a:lnTo>
                <a:lnTo>
                  <a:pt x="5909" y="14557"/>
                </a:lnTo>
                <a:lnTo>
                  <a:pt x="6087" y="14557"/>
                </a:lnTo>
                <a:lnTo>
                  <a:pt x="6122" y="14498"/>
                </a:lnTo>
                <a:lnTo>
                  <a:pt x="6704" y="8056"/>
                </a:lnTo>
                <a:lnTo>
                  <a:pt x="11425" y="7131"/>
                </a:lnTo>
                <a:lnTo>
                  <a:pt x="11449" y="7119"/>
                </a:lnTo>
                <a:lnTo>
                  <a:pt x="11425" y="7107"/>
                </a:lnTo>
                <a:lnTo>
                  <a:pt x="6727" y="6478"/>
                </a:lnTo>
                <a:lnTo>
                  <a:pt x="5577" y="60"/>
                </a:lnTo>
                <a:lnTo>
                  <a:pt x="5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txBox="1">
            <a:spLocks noGrp="1"/>
          </p:cNvSpPr>
          <p:nvPr>
            <p:ph type="subTitle" idx="1"/>
          </p:nvPr>
        </p:nvSpPr>
        <p:spPr>
          <a:xfrm>
            <a:off x="2639848" y="228235"/>
            <a:ext cx="3806671" cy="800160"/>
          </a:xfrm>
          <a:prstGeom prst="rect">
            <a:avLst/>
          </a:prstGeom>
        </p:spPr>
        <p:txBody>
          <a:bodyPr spcFirstLastPara="1" wrap="square" lIns="228600" tIns="228600" rIns="228600" bIns="228600" anchor="ctr" anchorCtr="0">
            <a:noAutofit/>
          </a:bodyPr>
          <a:lstStyle/>
          <a:p>
            <a:pPr marL="0" lvl="0" indent="0" algn="l" rtl="0">
              <a:spcBef>
                <a:spcPts val="0"/>
              </a:spcBef>
              <a:spcAft>
                <a:spcPts val="0"/>
              </a:spcAft>
              <a:buNone/>
            </a:pPr>
            <a:r>
              <a:rPr lang="en" sz="3200" dirty="0">
                <a:solidFill>
                  <a:schemeClr val="accent3">
                    <a:lumMod val="25000"/>
                  </a:schemeClr>
                </a:solidFill>
                <a:latin typeface="Broadway" panose="04040905080B02020502" pitchFamily="82" charset="0"/>
              </a:rPr>
              <a:t>INTRODUCTION</a:t>
            </a:r>
            <a:endParaRPr sz="3200" dirty="0">
              <a:solidFill>
                <a:schemeClr val="accent3">
                  <a:lumMod val="25000"/>
                </a:schemeClr>
              </a:solidFill>
              <a:latin typeface="Broadway" panose="04040905080B02020502" pitchFamily="82" charset="0"/>
            </a:endParaRPr>
          </a:p>
        </p:txBody>
      </p:sp>
      <p:sp>
        <p:nvSpPr>
          <p:cNvPr id="417" name="Google Shape;417;p31"/>
          <p:cNvSpPr txBox="1">
            <a:spLocks noGrp="1"/>
          </p:cNvSpPr>
          <p:nvPr>
            <p:ph type="title"/>
          </p:nvPr>
        </p:nvSpPr>
        <p:spPr>
          <a:xfrm>
            <a:off x="541446" y="1306338"/>
            <a:ext cx="4825486" cy="3700181"/>
          </a:xfrm>
          <a:prstGeom prst="rect">
            <a:avLst/>
          </a:prstGeom>
        </p:spPr>
        <p:txBody>
          <a:bodyPr spcFirstLastPara="1" wrap="square" lIns="228600" tIns="228600" rIns="228600" bIns="228600" anchor="ctr" anchorCtr="0">
            <a:noAutofit/>
          </a:bodyPr>
          <a:lstStyle/>
          <a:p>
            <a:pPr>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rPr>
              <a:t>Music Industry has undergone massive transformation over the past two decades. Several events have marked the key changes in history such as shift in listening platforms from physical(CD’s, Cassettes) to digital and streaming platforms. The digitization of music had presented challenges such as piracy and illegal sharing on peer-to-peer sharing, change in licensing and audience engagement. </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However, from 2015 to 2019, there has been an exponential positive shift and the industry finally was growing. </a:t>
            </a:r>
            <a:br>
              <a:rPr lang="en-US"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31" name="Picture 30" descr="Graphical user interface, application&#10;&#10;Description automatically generated">
            <a:extLst>
              <a:ext uri="{FF2B5EF4-FFF2-40B4-BE49-F238E27FC236}">
                <a16:creationId xmlns:a16="http://schemas.microsoft.com/office/drawing/2014/main" id="{A42804A8-6B0B-413E-B823-78E85113CC2E}"/>
              </a:ext>
            </a:extLst>
          </p:cNvPr>
          <p:cNvPicPr>
            <a:picLocks noChangeAspect="1"/>
          </p:cNvPicPr>
          <p:nvPr/>
        </p:nvPicPr>
        <p:blipFill>
          <a:blip r:embed="rId3"/>
          <a:stretch>
            <a:fillRect/>
          </a:stretch>
        </p:blipFill>
        <p:spPr>
          <a:xfrm>
            <a:off x="5201038" y="1779533"/>
            <a:ext cx="3827968" cy="2822947"/>
          </a:xfrm>
          <a:prstGeom prst="roundRect">
            <a:avLst>
              <a:gd name="adj" fmla="val 1858"/>
            </a:avLst>
          </a:prstGeom>
          <a:effectLst>
            <a:outerShdw blurRad="50800" dist="50800" dir="54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ctrTitle"/>
          </p:nvPr>
        </p:nvSpPr>
        <p:spPr>
          <a:xfrm>
            <a:off x="440440" y="748625"/>
            <a:ext cx="5221220" cy="5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25000"/>
                  </a:schemeClr>
                </a:solidFill>
                <a:latin typeface="Broadway" panose="04040905080B02020502" pitchFamily="82" charset="0"/>
              </a:rPr>
              <a:t>BUSINESS PROBLEM </a:t>
            </a:r>
          </a:p>
        </p:txBody>
      </p:sp>
      <p:sp>
        <p:nvSpPr>
          <p:cNvPr id="361" name="Google Shape;361;p29"/>
          <p:cNvSpPr txBox="1">
            <a:spLocks noGrp="1"/>
          </p:cNvSpPr>
          <p:nvPr>
            <p:ph type="subTitle" idx="1"/>
          </p:nvPr>
        </p:nvSpPr>
        <p:spPr>
          <a:xfrm>
            <a:off x="539500" y="1782505"/>
            <a:ext cx="8064900" cy="302130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Despite the large growth in the industry, there have been strategic gaps in the content being sold vs the current demand. </a:t>
            </a:r>
          </a:p>
          <a:p>
            <a:pPr>
              <a:buFont typeface="Wingdings" panose="05000000000000000000" pitchFamily="2" charset="2"/>
              <a:buChar char="Ø"/>
            </a:pPr>
            <a:r>
              <a:rPr lang="en-US" sz="1600" dirty="0"/>
              <a:t>Due to the significant expenditure that goes into creating, distributing and marketing artists, it is imperative to understand user behavior. As per industry reports, breaking an artist into a major market can cost ~$2 million.</a:t>
            </a:r>
          </a:p>
          <a:p>
            <a:pPr>
              <a:buFont typeface="Wingdings" panose="05000000000000000000" pitchFamily="2" charset="2"/>
              <a:buChar char="Ø"/>
            </a:pPr>
            <a:r>
              <a:rPr lang="en-US" sz="1600" dirty="0"/>
              <a:t>The project aims to understand the attributes that contribute to a song wining critical acclaim, popularity and visibility on various platforms.</a:t>
            </a:r>
          </a:p>
          <a:p>
            <a:pPr>
              <a:buFont typeface="Wingdings" panose="05000000000000000000" pitchFamily="2" charset="2"/>
              <a:buChar char="Ø"/>
            </a:pPr>
            <a:r>
              <a:rPr lang="en-US" sz="1600" dirty="0"/>
              <a:t>Understanding digital platforms is the key to unlocking business opportunities during and the post Covid-19 economy</a:t>
            </a:r>
            <a:r>
              <a:rPr lang="en-US" dirty="0"/>
              <a:t>. </a:t>
            </a:r>
          </a:p>
          <a:p>
            <a:pPr marL="0" lvl="0" indent="0" algn="l" rtl="0">
              <a:lnSpc>
                <a:spcPct val="100000"/>
              </a:lnSpc>
              <a:spcBef>
                <a:spcPts val="0"/>
              </a:spcBef>
              <a:spcAft>
                <a:spcPts val="0"/>
              </a:spcAft>
              <a:buClr>
                <a:schemeClr val="dk1"/>
              </a:buClr>
              <a:buSzPts val="1100"/>
              <a:buFont typeface="Arial"/>
              <a:buNone/>
            </a:pPr>
            <a:endParaRPr dirty="0"/>
          </a:p>
          <a:p>
            <a:pPr marL="0" lvl="0" indent="0" algn="l" rtl="0">
              <a:spcBef>
                <a:spcPts val="0"/>
              </a:spcBef>
              <a:spcAft>
                <a:spcPts val="1600"/>
              </a:spcAft>
              <a:buNone/>
            </a:pPr>
            <a:endParaRPr dirty="0"/>
          </a:p>
        </p:txBody>
      </p:sp>
      <p:sp>
        <p:nvSpPr>
          <p:cNvPr id="4" name="Google Shape;382;p30">
            <a:extLst>
              <a:ext uri="{FF2B5EF4-FFF2-40B4-BE49-F238E27FC236}">
                <a16:creationId xmlns:a16="http://schemas.microsoft.com/office/drawing/2014/main" id="{8D55120D-50B3-4245-A6CC-009272BA5BEE}"/>
              </a:ext>
            </a:extLst>
          </p:cNvPr>
          <p:cNvSpPr/>
          <p:nvPr/>
        </p:nvSpPr>
        <p:spPr>
          <a:xfrm rot="3579903" flipH="1">
            <a:off x="6599412" y="-275364"/>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30">
            <a:extLst>
              <a:ext uri="{FF2B5EF4-FFF2-40B4-BE49-F238E27FC236}">
                <a16:creationId xmlns:a16="http://schemas.microsoft.com/office/drawing/2014/main" id="{9CB02684-2AB4-4CD7-8BED-E2C96F8AF11C}"/>
              </a:ext>
            </a:extLst>
          </p:cNvPr>
          <p:cNvSpPr/>
          <p:nvPr/>
        </p:nvSpPr>
        <p:spPr>
          <a:xfrm rot="3579903" flipH="1">
            <a:off x="7113559" y="-225818"/>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1;p30">
            <a:extLst>
              <a:ext uri="{FF2B5EF4-FFF2-40B4-BE49-F238E27FC236}">
                <a16:creationId xmlns:a16="http://schemas.microsoft.com/office/drawing/2014/main" id="{D1721FA5-3AC9-477C-9432-54BA17BD33DA}"/>
              </a:ext>
            </a:extLst>
          </p:cNvPr>
          <p:cNvSpPr/>
          <p:nvPr/>
        </p:nvSpPr>
        <p:spPr>
          <a:xfrm rot="3579903" flipH="1">
            <a:off x="7754496" y="-250592"/>
            <a:ext cx="671509" cy="2283688"/>
          </a:xfrm>
          <a:custGeom>
            <a:avLst/>
            <a:gdLst/>
            <a:ahLst/>
            <a:cxnLst/>
            <a:rect l="l" t="t" r="r" b="b"/>
            <a:pathLst>
              <a:path w="42971" h="146137" extrusionOk="0">
                <a:moveTo>
                  <a:pt x="13252" y="36724"/>
                </a:moveTo>
                <a:lnTo>
                  <a:pt x="14387" y="36913"/>
                </a:lnTo>
                <a:lnTo>
                  <a:pt x="15334" y="37103"/>
                </a:lnTo>
                <a:lnTo>
                  <a:pt x="16091" y="37670"/>
                </a:lnTo>
                <a:lnTo>
                  <a:pt x="16848" y="38238"/>
                </a:lnTo>
                <a:lnTo>
                  <a:pt x="17416" y="38996"/>
                </a:lnTo>
                <a:lnTo>
                  <a:pt x="17984" y="39753"/>
                </a:lnTo>
                <a:lnTo>
                  <a:pt x="18173" y="40699"/>
                </a:lnTo>
                <a:lnTo>
                  <a:pt x="18363" y="41646"/>
                </a:lnTo>
                <a:lnTo>
                  <a:pt x="18363" y="77044"/>
                </a:lnTo>
                <a:lnTo>
                  <a:pt x="8330" y="77044"/>
                </a:lnTo>
                <a:lnTo>
                  <a:pt x="8330" y="41646"/>
                </a:lnTo>
                <a:lnTo>
                  <a:pt x="8519" y="40699"/>
                </a:lnTo>
                <a:lnTo>
                  <a:pt x="8709" y="39753"/>
                </a:lnTo>
                <a:lnTo>
                  <a:pt x="9276" y="38996"/>
                </a:lnTo>
                <a:lnTo>
                  <a:pt x="9844" y="38238"/>
                </a:lnTo>
                <a:lnTo>
                  <a:pt x="10602" y="37670"/>
                </a:lnTo>
                <a:lnTo>
                  <a:pt x="11359" y="37103"/>
                </a:lnTo>
                <a:lnTo>
                  <a:pt x="12305" y="36913"/>
                </a:lnTo>
                <a:lnTo>
                  <a:pt x="13252" y="36724"/>
                </a:lnTo>
                <a:close/>
                <a:moveTo>
                  <a:pt x="18363" y="82344"/>
                </a:moveTo>
                <a:lnTo>
                  <a:pt x="18363" y="88970"/>
                </a:lnTo>
                <a:lnTo>
                  <a:pt x="8330" y="88970"/>
                </a:lnTo>
                <a:lnTo>
                  <a:pt x="8330" y="82344"/>
                </a:lnTo>
                <a:close/>
                <a:moveTo>
                  <a:pt x="27449" y="82344"/>
                </a:moveTo>
                <a:lnTo>
                  <a:pt x="27449" y="88970"/>
                </a:lnTo>
                <a:lnTo>
                  <a:pt x="21202" y="88970"/>
                </a:lnTo>
                <a:lnTo>
                  <a:pt x="21202" y="82344"/>
                </a:lnTo>
                <a:close/>
                <a:moveTo>
                  <a:pt x="18363" y="94081"/>
                </a:moveTo>
                <a:lnTo>
                  <a:pt x="18363" y="100895"/>
                </a:lnTo>
                <a:lnTo>
                  <a:pt x="8330" y="100895"/>
                </a:lnTo>
                <a:lnTo>
                  <a:pt x="8330" y="94081"/>
                </a:lnTo>
                <a:close/>
                <a:moveTo>
                  <a:pt x="27449" y="94081"/>
                </a:moveTo>
                <a:lnTo>
                  <a:pt x="27449" y="100895"/>
                </a:lnTo>
                <a:lnTo>
                  <a:pt x="21202" y="100895"/>
                </a:lnTo>
                <a:lnTo>
                  <a:pt x="21202" y="94081"/>
                </a:lnTo>
                <a:close/>
                <a:moveTo>
                  <a:pt x="27449" y="106006"/>
                </a:moveTo>
                <a:lnTo>
                  <a:pt x="27449" y="123232"/>
                </a:lnTo>
                <a:lnTo>
                  <a:pt x="27260" y="124557"/>
                </a:lnTo>
                <a:lnTo>
                  <a:pt x="27070" y="126071"/>
                </a:lnTo>
                <a:lnTo>
                  <a:pt x="26502" y="127396"/>
                </a:lnTo>
                <a:lnTo>
                  <a:pt x="25745" y="128722"/>
                </a:lnTo>
                <a:lnTo>
                  <a:pt x="24799" y="129668"/>
                </a:lnTo>
                <a:lnTo>
                  <a:pt x="23663" y="130615"/>
                </a:lnTo>
                <a:lnTo>
                  <a:pt x="22527" y="131561"/>
                </a:lnTo>
                <a:lnTo>
                  <a:pt x="21202" y="132129"/>
                </a:lnTo>
                <a:lnTo>
                  <a:pt x="21202" y="106006"/>
                </a:lnTo>
                <a:close/>
                <a:moveTo>
                  <a:pt x="18363" y="106006"/>
                </a:moveTo>
                <a:lnTo>
                  <a:pt x="18363" y="132697"/>
                </a:lnTo>
                <a:lnTo>
                  <a:pt x="17984" y="132697"/>
                </a:lnTo>
                <a:lnTo>
                  <a:pt x="15902" y="132507"/>
                </a:lnTo>
                <a:lnTo>
                  <a:pt x="14198" y="131940"/>
                </a:lnTo>
                <a:lnTo>
                  <a:pt x="12494" y="130993"/>
                </a:lnTo>
                <a:lnTo>
                  <a:pt x="11169" y="129857"/>
                </a:lnTo>
                <a:lnTo>
                  <a:pt x="10034" y="128532"/>
                </a:lnTo>
                <a:lnTo>
                  <a:pt x="9087" y="126829"/>
                </a:lnTo>
                <a:lnTo>
                  <a:pt x="8519" y="125125"/>
                </a:lnTo>
                <a:lnTo>
                  <a:pt x="8330" y="123232"/>
                </a:lnTo>
                <a:lnTo>
                  <a:pt x="8330" y="106006"/>
                </a:lnTo>
                <a:close/>
                <a:moveTo>
                  <a:pt x="15902" y="1"/>
                </a:moveTo>
                <a:lnTo>
                  <a:pt x="17038" y="2083"/>
                </a:lnTo>
                <a:lnTo>
                  <a:pt x="19498" y="7194"/>
                </a:lnTo>
                <a:lnTo>
                  <a:pt x="21013" y="10412"/>
                </a:lnTo>
                <a:lnTo>
                  <a:pt x="22338" y="13819"/>
                </a:lnTo>
                <a:lnTo>
                  <a:pt x="23474" y="17037"/>
                </a:lnTo>
                <a:lnTo>
                  <a:pt x="24231" y="20066"/>
                </a:lnTo>
                <a:lnTo>
                  <a:pt x="24609" y="23095"/>
                </a:lnTo>
                <a:lnTo>
                  <a:pt x="25177" y="27638"/>
                </a:lnTo>
                <a:lnTo>
                  <a:pt x="25934" y="39942"/>
                </a:lnTo>
                <a:lnTo>
                  <a:pt x="27449" y="66633"/>
                </a:lnTo>
                <a:lnTo>
                  <a:pt x="27449" y="77044"/>
                </a:lnTo>
                <a:lnTo>
                  <a:pt x="21202" y="77044"/>
                </a:lnTo>
                <a:lnTo>
                  <a:pt x="21202" y="41646"/>
                </a:lnTo>
                <a:lnTo>
                  <a:pt x="21013" y="40131"/>
                </a:lnTo>
                <a:lnTo>
                  <a:pt x="20634" y="38617"/>
                </a:lnTo>
                <a:lnTo>
                  <a:pt x="19877" y="37292"/>
                </a:lnTo>
                <a:lnTo>
                  <a:pt x="18931" y="36156"/>
                </a:lnTo>
                <a:lnTo>
                  <a:pt x="17795" y="35210"/>
                </a:lnTo>
                <a:lnTo>
                  <a:pt x="16470" y="34452"/>
                </a:lnTo>
                <a:lnTo>
                  <a:pt x="14955" y="34074"/>
                </a:lnTo>
                <a:lnTo>
                  <a:pt x="13252" y="33885"/>
                </a:lnTo>
                <a:lnTo>
                  <a:pt x="11737" y="34074"/>
                </a:lnTo>
                <a:lnTo>
                  <a:pt x="10223" y="34452"/>
                </a:lnTo>
                <a:lnTo>
                  <a:pt x="8898" y="35210"/>
                </a:lnTo>
                <a:lnTo>
                  <a:pt x="7762" y="36156"/>
                </a:lnTo>
                <a:lnTo>
                  <a:pt x="6816" y="37292"/>
                </a:lnTo>
                <a:lnTo>
                  <a:pt x="6058" y="38617"/>
                </a:lnTo>
                <a:lnTo>
                  <a:pt x="5680" y="40131"/>
                </a:lnTo>
                <a:lnTo>
                  <a:pt x="5491" y="41646"/>
                </a:lnTo>
                <a:lnTo>
                  <a:pt x="5491" y="77044"/>
                </a:lnTo>
                <a:lnTo>
                  <a:pt x="2651" y="77044"/>
                </a:lnTo>
                <a:lnTo>
                  <a:pt x="1705" y="77423"/>
                </a:lnTo>
                <a:lnTo>
                  <a:pt x="758" y="77801"/>
                </a:lnTo>
                <a:lnTo>
                  <a:pt x="190" y="78748"/>
                </a:lnTo>
                <a:lnTo>
                  <a:pt x="1" y="79694"/>
                </a:lnTo>
                <a:lnTo>
                  <a:pt x="190" y="80641"/>
                </a:lnTo>
                <a:lnTo>
                  <a:pt x="758" y="81587"/>
                </a:lnTo>
                <a:lnTo>
                  <a:pt x="1705" y="81966"/>
                </a:lnTo>
                <a:lnTo>
                  <a:pt x="2651" y="82344"/>
                </a:lnTo>
                <a:lnTo>
                  <a:pt x="5491" y="82344"/>
                </a:lnTo>
                <a:lnTo>
                  <a:pt x="5491" y="88970"/>
                </a:lnTo>
                <a:lnTo>
                  <a:pt x="2651" y="88970"/>
                </a:lnTo>
                <a:lnTo>
                  <a:pt x="1705" y="89159"/>
                </a:lnTo>
                <a:lnTo>
                  <a:pt x="758" y="89727"/>
                </a:lnTo>
                <a:lnTo>
                  <a:pt x="190" y="90484"/>
                </a:lnTo>
                <a:lnTo>
                  <a:pt x="1" y="91620"/>
                </a:lnTo>
                <a:lnTo>
                  <a:pt x="190" y="92566"/>
                </a:lnTo>
                <a:lnTo>
                  <a:pt x="758" y="93323"/>
                </a:lnTo>
                <a:lnTo>
                  <a:pt x="1705" y="93891"/>
                </a:lnTo>
                <a:lnTo>
                  <a:pt x="2651" y="94081"/>
                </a:lnTo>
                <a:lnTo>
                  <a:pt x="5491" y="94081"/>
                </a:lnTo>
                <a:lnTo>
                  <a:pt x="5491" y="100895"/>
                </a:lnTo>
                <a:lnTo>
                  <a:pt x="2651" y="100895"/>
                </a:lnTo>
                <a:lnTo>
                  <a:pt x="1705" y="101084"/>
                </a:lnTo>
                <a:lnTo>
                  <a:pt x="758" y="101652"/>
                </a:lnTo>
                <a:lnTo>
                  <a:pt x="190" y="102410"/>
                </a:lnTo>
                <a:lnTo>
                  <a:pt x="1" y="103545"/>
                </a:lnTo>
                <a:lnTo>
                  <a:pt x="190" y="104492"/>
                </a:lnTo>
                <a:lnTo>
                  <a:pt x="758" y="105249"/>
                </a:lnTo>
                <a:lnTo>
                  <a:pt x="1705" y="105817"/>
                </a:lnTo>
                <a:lnTo>
                  <a:pt x="2651" y="106006"/>
                </a:lnTo>
                <a:lnTo>
                  <a:pt x="5491" y="106006"/>
                </a:lnTo>
                <a:lnTo>
                  <a:pt x="5491" y="123232"/>
                </a:lnTo>
                <a:lnTo>
                  <a:pt x="5491" y="124368"/>
                </a:lnTo>
                <a:lnTo>
                  <a:pt x="5680" y="125693"/>
                </a:lnTo>
                <a:lnTo>
                  <a:pt x="6058" y="126829"/>
                </a:lnTo>
                <a:lnTo>
                  <a:pt x="6437" y="127964"/>
                </a:lnTo>
                <a:lnTo>
                  <a:pt x="7005" y="129100"/>
                </a:lnTo>
                <a:lnTo>
                  <a:pt x="7573" y="130047"/>
                </a:lnTo>
                <a:lnTo>
                  <a:pt x="8330" y="130993"/>
                </a:lnTo>
                <a:lnTo>
                  <a:pt x="9087" y="131940"/>
                </a:lnTo>
                <a:lnTo>
                  <a:pt x="10034" y="132697"/>
                </a:lnTo>
                <a:lnTo>
                  <a:pt x="10980" y="133454"/>
                </a:lnTo>
                <a:lnTo>
                  <a:pt x="11927" y="134022"/>
                </a:lnTo>
                <a:lnTo>
                  <a:pt x="13062" y="134590"/>
                </a:lnTo>
                <a:lnTo>
                  <a:pt x="14198" y="134968"/>
                </a:lnTo>
                <a:lnTo>
                  <a:pt x="15334" y="135347"/>
                </a:lnTo>
                <a:lnTo>
                  <a:pt x="16659" y="135536"/>
                </a:lnTo>
                <a:lnTo>
                  <a:pt x="18363" y="135536"/>
                </a:lnTo>
                <a:lnTo>
                  <a:pt x="18363" y="141594"/>
                </a:lnTo>
                <a:lnTo>
                  <a:pt x="17227" y="141594"/>
                </a:lnTo>
                <a:lnTo>
                  <a:pt x="16280" y="141783"/>
                </a:lnTo>
                <a:lnTo>
                  <a:pt x="15712" y="142351"/>
                </a:lnTo>
                <a:lnTo>
                  <a:pt x="15145" y="143108"/>
                </a:lnTo>
                <a:lnTo>
                  <a:pt x="14955" y="143865"/>
                </a:lnTo>
                <a:lnTo>
                  <a:pt x="15145" y="144812"/>
                </a:lnTo>
                <a:lnTo>
                  <a:pt x="15712" y="145569"/>
                </a:lnTo>
                <a:lnTo>
                  <a:pt x="16280" y="145947"/>
                </a:lnTo>
                <a:lnTo>
                  <a:pt x="17227" y="146137"/>
                </a:lnTo>
                <a:lnTo>
                  <a:pt x="22338" y="146137"/>
                </a:lnTo>
                <a:lnTo>
                  <a:pt x="23284" y="145947"/>
                </a:lnTo>
                <a:lnTo>
                  <a:pt x="24041" y="145569"/>
                </a:lnTo>
                <a:lnTo>
                  <a:pt x="24609" y="144812"/>
                </a:lnTo>
                <a:lnTo>
                  <a:pt x="24609" y="143865"/>
                </a:lnTo>
                <a:lnTo>
                  <a:pt x="24609" y="143108"/>
                </a:lnTo>
                <a:lnTo>
                  <a:pt x="24041" y="142351"/>
                </a:lnTo>
                <a:lnTo>
                  <a:pt x="23284" y="141783"/>
                </a:lnTo>
                <a:lnTo>
                  <a:pt x="22338" y="141594"/>
                </a:lnTo>
                <a:lnTo>
                  <a:pt x="21202" y="141594"/>
                </a:lnTo>
                <a:lnTo>
                  <a:pt x="21202" y="135158"/>
                </a:lnTo>
                <a:lnTo>
                  <a:pt x="23095" y="134400"/>
                </a:lnTo>
                <a:lnTo>
                  <a:pt x="24799" y="133454"/>
                </a:lnTo>
                <a:lnTo>
                  <a:pt x="26313" y="132129"/>
                </a:lnTo>
                <a:lnTo>
                  <a:pt x="27827" y="130804"/>
                </a:lnTo>
                <a:lnTo>
                  <a:pt x="28774" y="129100"/>
                </a:lnTo>
                <a:lnTo>
                  <a:pt x="29720" y="127207"/>
                </a:lnTo>
                <a:lnTo>
                  <a:pt x="30099" y="125314"/>
                </a:lnTo>
                <a:lnTo>
                  <a:pt x="30288" y="123232"/>
                </a:lnTo>
                <a:lnTo>
                  <a:pt x="30288" y="106006"/>
                </a:lnTo>
                <a:lnTo>
                  <a:pt x="32370" y="106006"/>
                </a:lnTo>
                <a:lnTo>
                  <a:pt x="33128" y="105817"/>
                </a:lnTo>
                <a:lnTo>
                  <a:pt x="33885" y="105438"/>
                </a:lnTo>
                <a:lnTo>
                  <a:pt x="34453" y="104870"/>
                </a:lnTo>
                <a:lnTo>
                  <a:pt x="34831" y="104302"/>
                </a:lnTo>
                <a:lnTo>
                  <a:pt x="37103" y="104302"/>
                </a:lnTo>
                <a:lnTo>
                  <a:pt x="37481" y="105060"/>
                </a:lnTo>
                <a:lnTo>
                  <a:pt x="38049" y="105817"/>
                </a:lnTo>
                <a:lnTo>
                  <a:pt x="38996" y="106385"/>
                </a:lnTo>
                <a:lnTo>
                  <a:pt x="40510" y="106385"/>
                </a:lnTo>
                <a:lnTo>
                  <a:pt x="41078" y="106195"/>
                </a:lnTo>
                <a:lnTo>
                  <a:pt x="42025" y="105628"/>
                </a:lnTo>
                <a:lnTo>
                  <a:pt x="42782" y="104681"/>
                </a:lnTo>
                <a:lnTo>
                  <a:pt x="42971" y="104113"/>
                </a:lnTo>
                <a:lnTo>
                  <a:pt x="42971" y="103545"/>
                </a:lnTo>
                <a:lnTo>
                  <a:pt x="42971" y="102788"/>
                </a:lnTo>
                <a:lnTo>
                  <a:pt x="42782" y="102220"/>
                </a:lnTo>
                <a:lnTo>
                  <a:pt x="42025" y="101274"/>
                </a:lnTo>
                <a:lnTo>
                  <a:pt x="41078" y="100706"/>
                </a:lnTo>
                <a:lnTo>
                  <a:pt x="40510" y="100517"/>
                </a:lnTo>
                <a:lnTo>
                  <a:pt x="39942" y="100517"/>
                </a:lnTo>
                <a:lnTo>
                  <a:pt x="38996" y="100706"/>
                </a:lnTo>
                <a:lnTo>
                  <a:pt x="38049" y="101084"/>
                </a:lnTo>
                <a:lnTo>
                  <a:pt x="37481" y="101842"/>
                </a:lnTo>
                <a:lnTo>
                  <a:pt x="37103" y="102599"/>
                </a:lnTo>
                <a:lnTo>
                  <a:pt x="34831" y="102599"/>
                </a:lnTo>
                <a:lnTo>
                  <a:pt x="34453" y="102031"/>
                </a:lnTo>
                <a:lnTo>
                  <a:pt x="33885" y="101463"/>
                </a:lnTo>
                <a:lnTo>
                  <a:pt x="33128" y="101084"/>
                </a:lnTo>
                <a:lnTo>
                  <a:pt x="32370" y="100895"/>
                </a:lnTo>
                <a:lnTo>
                  <a:pt x="30288" y="100895"/>
                </a:lnTo>
                <a:lnTo>
                  <a:pt x="30288" y="94081"/>
                </a:lnTo>
                <a:lnTo>
                  <a:pt x="33128" y="94081"/>
                </a:lnTo>
                <a:lnTo>
                  <a:pt x="33885" y="93702"/>
                </a:lnTo>
                <a:lnTo>
                  <a:pt x="34453" y="93134"/>
                </a:lnTo>
                <a:lnTo>
                  <a:pt x="34831" y="92377"/>
                </a:lnTo>
                <a:lnTo>
                  <a:pt x="37103" y="92377"/>
                </a:lnTo>
                <a:lnTo>
                  <a:pt x="37481" y="93323"/>
                </a:lnTo>
                <a:lnTo>
                  <a:pt x="38049" y="93891"/>
                </a:lnTo>
                <a:lnTo>
                  <a:pt x="38996" y="94459"/>
                </a:lnTo>
                <a:lnTo>
                  <a:pt x="39942" y="94648"/>
                </a:lnTo>
                <a:lnTo>
                  <a:pt x="40510" y="94459"/>
                </a:lnTo>
                <a:lnTo>
                  <a:pt x="41078" y="94270"/>
                </a:lnTo>
                <a:lnTo>
                  <a:pt x="42025" y="93702"/>
                </a:lnTo>
                <a:lnTo>
                  <a:pt x="42782" y="92755"/>
                </a:lnTo>
                <a:lnTo>
                  <a:pt x="42971" y="92188"/>
                </a:lnTo>
                <a:lnTo>
                  <a:pt x="42971" y="91620"/>
                </a:lnTo>
                <a:lnTo>
                  <a:pt x="42971" y="91052"/>
                </a:lnTo>
                <a:lnTo>
                  <a:pt x="42782" y="90484"/>
                </a:lnTo>
                <a:lnTo>
                  <a:pt x="42025" y="89537"/>
                </a:lnTo>
                <a:lnTo>
                  <a:pt x="41078" y="88780"/>
                </a:lnTo>
                <a:lnTo>
                  <a:pt x="40510" y="88591"/>
                </a:lnTo>
                <a:lnTo>
                  <a:pt x="39942" y="88591"/>
                </a:lnTo>
                <a:lnTo>
                  <a:pt x="38996" y="88780"/>
                </a:lnTo>
                <a:lnTo>
                  <a:pt x="38049" y="89159"/>
                </a:lnTo>
                <a:lnTo>
                  <a:pt x="37481" y="89916"/>
                </a:lnTo>
                <a:lnTo>
                  <a:pt x="37103" y="90673"/>
                </a:lnTo>
                <a:lnTo>
                  <a:pt x="34831" y="90673"/>
                </a:lnTo>
                <a:lnTo>
                  <a:pt x="34453" y="90105"/>
                </a:lnTo>
                <a:lnTo>
                  <a:pt x="33885" y="89537"/>
                </a:lnTo>
                <a:lnTo>
                  <a:pt x="33128" y="89159"/>
                </a:lnTo>
                <a:lnTo>
                  <a:pt x="32370" y="88970"/>
                </a:lnTo>
                <a:lnTo>
                  <a:pt x="30288" y="88970"/>
                </a:lnTo>
                <a:lnTo>
                  <a:pt x="30288" y="82344"/>
                </a:lnTo>
                <a:lnTo>
                  <a:pt x="32370" y="82344"/>
                </a:lnTo>
                <a:lnTo>
                  <a:pt x="33128" y="82155"/>
                </a:lnTo>
                <a:lnTo>
                  <a:pt x="33885" y="81776"/>
                </a:lnTo>
                <a:lnTo>
                  <a:pt x="34453" y="81208"/>
                </a:lnTo>
                <a:lnTo>
                  <a:pt x="34831" y="80451"/>
                </a:lnTo>
                <a:lnTo>
                  <a:pt x="37103" y="80451"/>
                </a:lnTo>
                <a:lnTo>
                  <a:pt x="37481" y="81398"/>
                </a:lnTo>
                <a:lnTo>
                  <a:pt x="38049" y="82155"/>
                </a:lnTo>
                <a:lnTo>
                  <a:pt x="38996" y="82533"/>
                </a:lnTo>
                <a:lnTo>
                  <a:pt x="39942" y="82723"/>
                </a:lnTo>
                <a:lnTo>
                  <a:pt x="40510" y="82723"/>
                </a:lnTo>
                <a:lnTo>
                  <a:pt x="41078" y="82533"/>
                </a:lnTo>
                <a:lnTo>
                  <a:pt x="42025" y="81776"/>
                </a:lnTo>
                <a:lnTo>
                  <a:pt x="42782" y="80830"/>
                </a:lnTo>
                <a:lnTo>
                  <a:pt x="42971" y="80262"/>
                </a:lnTo>
                <a:lnTo>
                  <a:pt x="42971" y="79694"/>
                </a:lnTo>
                <a:lnTo>
                  <a:pt x="42971" y="79126"/>
                </a:lnTo>
                <a:lnTo>
                  <a:pt x="42782" y="78558"/>
                </a:lnTo>
                <a:lnTo>
                  <a:pt x="42025" y="77612"/>
                </a:lnTo>
                <a:lnTo>
                  <a:pt x="41078" y="76855"/>
                </a:lnTo>
                <a:lnTo>
                  <a:pt x="40510" y="76665"/>
                </a:lnTo>
                <a:lnTo>
                  <a:pt x="39942" y="76665"/>
                </a:lnTo>
                <a:lnTo>
                  <a:pt x="38996" y="76855"/>
                </a:lnTo>
                <a:lnTo>
                  <a:pt x="38049" y="77233"/>
                </a:lnTo>
                <a:lnTo>
                  <a:pt x="37481" y="77990"/>
                </a:lnTo>
                <a:lnTo>
                  <a:pt x="37103" y="78937"/>
                </a:lnTo>
                <a:lnTo>
                  <a:pt x="34831" y="78937"/>
                </a:lnTo>
                <a:lnTo>
                  <a:pt x="34453" y="78180"/>
                </a:lnTo>
                <a:lnTo>
                  <a:pt x="33885" y="77612"/>
                </a:lnTo>
                <a:lnTo>
                  <a:pt x="33128" y="77233"/>
                </a:lnTo>
                <a:lnTo>
                  <a:pt x="32370" y="77044"/>
                </a:lnTo>
                <a:lnTo>
                  <a:pt x="30288" y="77044"/>
                </a:lnTo>
                <a:lnTo>
                  <a:pt x="30288" y="66633"/>
                </a:lnTo>
                <a:lnTo>
                  <a:pt x="31803" y="39942"/>
                </a:lnTo>
                <a:lnTo>
                  <a:pt x="32749" y="27638"/>
                </a:lnTo>
                <a:lnTo>
                  <a:pt x="33128" y="23095"/>
                </a:lnTo>
                <a:lnTo>
                  <a:pt x="33506" y="20066"/>
                </a:lnTo>
                <a:lnTo>
                  <a:pt x="34263" y="17037"/>
                </a:lnTo>
                <a:lnTo>
                  <a:pt x="35399" y="13819"/>
                </a:lnTo>
                <a:lnTo>
                  <a:pt x="36724" y="10412"/>
                </a:lnTo>
                <a:lnTo>
                  <a:pt x="38239" y="7194"/>
                </a:lnTo>
                <a:lnTo>
                  <a:pt x="40889" y="2083"/>
                </a:lnTo>
                <a:lnTo>
                  <a:pt x="42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0"/>
          <p:cNvSpPr txBox="1">
            <a:spLocks noGrp="1"/>
          </p:cNvSpPr>
          <p:nvPr>
            <p:ph type="ctrTitle"/>
          </p:nvPr>
        </p:nvSpPr>
        <p:spPr>
          <a:xfrm>
            <a:off x="539500" y="713224"/>
            <a:ext cx="5327700" cy="28344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accent3">
                    <a:lumMod val="25000"/>
                  </a:schemeClr>
                </a:solidFill>
                <a:latin typeface="Broadway" panose="04040905080B02020502" pitchFamily="82" charset="0"/>
              </a:rPr>
              <a:t>EXPLORATORY DATA ANALYSIS</a:t>
            </a:r>
            <a:endParaRPr sz="4800" dirty="0">
              <a:solidFill>
                <a:schemeClr val="accent3">
                  <a:lumMod val="25000"/>
                </a:schemeClr>
              </a:solidFill>
              <a:latin typeface="Broadway" panose="04040905080B02020502" pitchFamily="82" charset="0"/>
            </a:endParaRPr>
          </a:p>
        </p:txBody>
      </p:sp>
      <p:grpSp>
        <p:nvGrpSpPr>
          <p:cNvPr id="818" name="Google Shape;818;p40"/>
          <p:cNvGrpSpPr/>
          <p:nvPr/>
        </p:nvGrpSpPr>
        <p:grpSpPr>
          <a:xfrm>
            <a:off x="4961375" y="731813"/>
            <a:ext cx="3643129" cy="3717027"/>
            <a:chOff x="4961375" y="713225"/>
            <a:chExt cx="3643129" cy="3717027"/>
          </a:xfrm>
        </p:grpSpPr>
        <p:sp>
          <p:nvSpPr>
            <p:cNvPr id="819" name="Google Shape;819;p40"/>
            <p:cNvSpPr/>
            <p:nvPr/>
          </p:nvSpPr>
          <p:spPr>
            <a:xfrm>
              <a:off x="4961375" y="996815"/>
              <a:ext cx="3643129" cy="3179923"/>
            </a:xfrm>
            <a:custGeom>
              <a:avLst/>
              <a:gdLst/>
              <a:ahLst/>
              <a:cxnLst/>
              <a:rect l="l" t="t" r="r" b="b"/>
              <a:pathLst>
                <a:path w="76448" h="66728" extrusionOk="0">
                  <a:moveTo>
                    <a:pt x="52545" y="0"/>
                  </a:moveTo>
                  <a:lnTo>
                    <a:pt x="51272" y="49"/>
                  </a:lnTo>
                  <a:lnTo>
                    <a:pt x="50436" y="158"/>
                  </a:lnTo>
                  <a:lnTo>
                    <a:pt x="49588" y="316"/>
                  </a:lnTo>
                  <a:lnTo>
                    <a:pt x="48763" y="546"/>
                  </a:lnTo>
                  <a:lnTo>
                    <a:pt x="47939" y="825"/>
                  </a:lnTo>
                  <a:lnTo>
                    <a:pt x="47127" y="1176"/>
                  </a:lnTo>
                  <a:lnTo>
                    <a:pt x="46327" y="1588"/>
                  </a:lnTo>
                  <a:lnTo>
                    <a:pt x="45539" y="2073"/>
                  </a:lnTo>
                  <a:lnTo>
                    <a:pt x="44763" y="2619"/>
                  </a:lnTo>
                  <a:lnTo>
                    <a:pt x="44012" y="3249"/>
                  </a:lnTo>
                  <a:lnTo>
                    <a:pt x="43273" y="3940"/>
                  </a:lnTo>
                  <a:lnTo>
                    <a:pt x="42545" y="4703"/>
                  </a:lnTo>
                  <a:lnTo>
                    <a:pt x="41842" y="5552"/>
                  </a:lnTo>
                  <a:lnTo>
                    <a:pt x="41151" y="6485"/>
                  </a:lnTo>
                  <a:lnTo>
                    <a:pt x="40497" y="7479"/>
                  </a:lnTo>
                  <a:lnTo>
                    <a:pt x="39854" y="8570"/>
                  </a:lnTo>
                  <a:lnTo>
                    <a:pt x="39236" y="9746"/>
                  </a:lnTo>
                  <a:lnTo>
                    <a:pt x="38654" y="10994"/>
                  </a:lnTo>
                  <a:lnTo>
                    <a:pt x="38363" y="11661"/>
                  </a:lnTo>
                  <a:lnTo>
                    <a:pt x="37806" y="12970"/>
                  </a:lnTo>
                  <a:lnTo>
                    <a:pt x="36703" y="15261"/>
                  </a:lnTo>
                  <a:lnTo>
                    <a:pt x="35612" y="17176"/>
                  </a:lnTo>
                  <a:lnTo>
                    <a:pt x="34521" y="18740"/>
                  </a:lnTo>
                  <a:lnTo>
                    <a:pt x="33442" y="19976"/>
                  </a:lnTo>
                  <a:lnTo>
                    <a:pt x="32618" y="20691"/>
                  </a:lnTo>
                  <a:lnTo>
                    <a:pt x="32073" y="21091"/>
                  </a:lnTo>
                  <a:lnTo>
                    <a:pt x="31515" y="21419"/>
                  </a:lnTo>
                  <a:lnTo>
                    <a:pt x="30970" y="21673"/>
                  </a:lnTo>
                  <a:lnTo>
                    <a:pt x="30400" y="21867"/>
                  </a:lnTo>
                  <a:lnTo>
                    <a:pt x="29842" y="22000"/>
                  </a:lnTo>
                  <a:lnTo>
                    <a:pt x="28982" y="22109"/>
                  </a:lnTo>
                  <a:lnTo>
                    <a:pt x="27806" y="22061"/>
                  </a:lnTo>
                  <a:lnTo>
                    <a:pt x="26606" y="21818"/>
                  </a:lnTo>
                  <a:lnTo>
                    <a:pt x="25345" y="21406"/>
                  </a:lnTo>
                  <a:lnTo>
                    <a:pt x="24048" y="20861"/>
                  </a:lnTo>
                  <a:lnTo>
                    <a:pt x="22703" y="20194"/>
                  </a:lnTo>
                  <a:lnTo>
                    <a:pt x="20570" y="19031"/>
                  </a:lnTo>
                  <a:lnTo>
                    <a:pt x="19042" y="18158"/>
                  </a:lnTo>
                  <a:lnTo>
                    <a:pt x="18267" y="17722"/>
                  </a:lnTo>
                  <a:lnTo>
                    <a:pt x="16667" y="16958"/>
                  </a:lnTo>
                  <a:lnTo>
                    <a:pt x="15042" y="16303"/>
                  </a:lnTo>
                  <a:lnTo>
                    <a:pt x="13406" y="15806"/>
                  </a:lnTo>
                  <a:lnTo>
                    <a:pt x="11770" y="15479"/>
                  </a:lnTo>
                  <a:lnTo>
                    <a:pt x="10170" y="15322"/>
                  </a:lnTo>
                  <a:lnTo>
                    <a:pt x="8618" y="15370"/>
                  </a:lnTo>
                  <a:lnTo>
                    <a:pt x="7491" y="15552"/>
                  </a:lnTo>
                  <a:lnTo>
                    <a:pt x="6776" y="15746"/>
                  </a:lnTo>
                  <a:lnTo>
                    <a:pt x="6073" y="15988"/>
                  </a:lnTo>
                  <a:lnTo>
                    <a:pt x="5406" y="16303"/>
                  </a:lnTo>
                  <a:lnTo>
                    <a:pt x="4752" y="16679"/>
                  </a:lnTo>
                  <a:lnTo>
                    <a:pt x="4133" y="17128"/>
                  </a:lnTo>
                  <a:lnTo>
                    <a:pt x="3552" y="17637"/>
                  </a:lnTo>
                  <a:lnTo>
                    <a:pt x="3006" y="18219"/>
                  </a:lnTo>
                  <a:lnTo>
                    <a:pt x="2497" y="18873"/>
                  </a:lnTo>
                  <a:lnTo>
                    <a:pt x="2024" y="19612"/>
                  </a:lnTo>
                  <a:lnTo>
                    <a:pt x="1600" y="20425"/>
                  </a:lnTo>
                  <a:lnTo>
                    <a:pt x="1212" y="21309"/>
                  </a:lnTo>
                  <a:lnTo>
                    <a:pt x="885" y="22291"/>
                  </a:lnTo>
                  <a:lnTo>
                    <a:pt x="594" y="23346"/>
                  </a:lnTo>
                  <a:lnTo>
                    <a:pt x="364" y="24485"/>
                  </a:lnTo>
                  <a:lnTo>
                    <a:pt x="182" y="25722"/>
                  </a:lnTo>
                  <a:lnTo>
                    <a:pt x="61" y="27055"/>
                  </a:lnTo>
                  <a:lnTo>
                    <a:pt x="0" y="28473"/>
                  </a:lnTo>
                  <a:lnTo>
                    <a:pt x="0" y="29225"/>
                  </a:lnTo>
                  <a:lnTo>
                    <a:pt x="0" y="29976"/>
                  </a:lnTo>
                  <a:lnTo>
                    <a:pt x="61" y="31491"/>
                  </a:lnTo>
                  <a:lnTo>
                    <a:pt x="170" y="32994"/>
                  </a:lnTo>
                  <a:lnTo>
                    <a:pt x="340" y="34497"/>
                  </a:lnTo>
                  <a:lnTo>
                    <a:pt x="582" y="36000"/>
                  </a:lnTo>
                  <a:lnTo>
                    <a:pt x="873" y="37479"/>
                  </a:lnTo>
                  <a:lnTo>
                    <a:pt x="1224" y="38958"/>
                  </a:lnTo>
                  <a:lnTo>
                    <a:pt x="1624" y="40412"/>
                  </a:lnTo>
                  <a:lnTo>
                    <a:pt x="2097" y="41855"/>
                  </a:lnTo>
                  <a:lnTo>
                    <a:pt x="2630" y="43273"/>
                  </a:lnTo>
                  <a:lnTo>
                    <a:pt x="3224" y="44679"/>
                  </a:lnTo>
                  <a:lnTo>
                    <a:pt x="3879" y="46061"/>
                  </a:lnTo>
                  <a:lnTo>
                    <a:pt x="4606" y="47418"/>
                  </a:lnTo>
                  <a:lnTo>
                    <a:pt x="5382" y="48740"/>
                  </a:lnTo>
                  <a:lnTo>
                    <a:pt x="6230" y="50036"/>
                  </a:lnTo>
                  <a:lnTo>
                    <a:pt x="7139" y="51309"/>
                  </a:lnTo>
                  <a:lnTo>
                    <a:pt x="8109" y="52546"/>
                  </a:lnTo>
                  <a:lnTo>
                    <a:pt x="9152" y="53746"/>
                  </a:lnTo>
                  <a:lnTo>
                    <a:pt x="10255" y="54909"/>
                  </a:lnTo>
                  <a:lnTo>
                    <a:pt x="11418" y="56024"/>
                  </a:lnTo>
                  <a:lnTo>
                    <a:pt x="12655" y="57115"/>
                  </a:lnTo>
                  <a:lnTo>
                    <a:pt x="13952" y="58146"/>
                  </a:lnTo>
                  <a:lnTo>
                    <a:pt x="15321" y="59139"/>
                  </a:lnTo>
                  <a:lnTo>
                    <a:pt x="16752" y="60085"/>
                  </a:lnTo>
                  <a:lnTo>
                    <a:pt x="18255" y="60982"/>
                  </a:lnTo>
                  <a:lnTo>
                    <a:pt x="19830" y="61830"/>
                  </a:lnTo>
                  <a:lnTo>
                    <a:pt x="21467" y="62618"/>
                  </a:lnTo>
                  <a:lnTo>
                    <a:pt x="23176" y="63358"/>
                  </a:lnTo>
                  <a:lnTo>
                    <a:pt x="24958" y="64036"/>
                  </a:lnTo>
                  <a:lnTo>
                    <a:pt x="26800" y="64655"/>
                  </a:lnTo>
                  <a:lnTo>
                    <a:pt x="28727" y="65212"/>
                  </a:lnTo>
                  <a:lnTo>
                    <a:pt x="30715" y="65697"/>
                  </a:lnTo>
                  <a:lnTo>
                    <a:pt x="31745" y="65915"/>
                  </a:lnTo>
                  <a:lnTo>
                    <a:pt x="32763" y="66121"/>
                  </a:lnTo>
                  <a:lnTo>
                    <a:pt x="34679" y="66424"/>
                  </a:lnTo>
                  <a:lnTo>
                    <a:pt x="36473" y="66630"/>
                  </a:lnTo>
                  <a:lnTo>
                    <a:pt x="38133" y="66727"/>
                  </a:lnTo>
                  <a:lnTo>
                    <a:pt x="39673" y="66727"/>
                  </a:lnTo>
                  <a:lnTo>
                    <a:pt x="41115" y="66642"/>
                  </a:lnTo>
                  <a:lnTo>
                    <a:pt x="42436" y="66461"/>
                  </a:lnTo>
                  <a:lnTo>
                    <a:pt x="43660" y="66218"/>
                  </a:lnTo>
                  <a:lnTo>
                    <a:pt x="44800" y="65891"/>
                  </a:lnTo>
                  <a:lnTo>
                    <a:pt x="45854" y="65515"/>
                  </a:lnTo>
                  <a:lnTo>
                    <a:pt x="46836" y="65067"/>
                  </a:lnTo>
                  <a:lnTo>
                    <a:pt x="47733" y="64582"/>
                  </a:lnTo>
                  <a:lnTo>
                    <a:pt x="48582" y="64036"/>
                  </a:lnTo>
                  <a:lnTo>
                    <a:pt x="49369" y="63467"/>
                  </a:lnTo>
                  <a:lnTo>
                    <a:pt x="50460" y="62558"/>
                  </a:lnTo>
                  <a:lnTo>
                    <a:pt x="51769" y="61261"/>
                  </a:lnTo>
                  <a:lnTo>
                    <a:pt x="52994" y="59927"/>
                  </a:lnTo>
                  <a:lnTo>
                    <a:pt x="54157" y="58630"/>
                  </a:lnTo>
                  <a:lnTo>
                    <a:pt x="55333" y="57394"/>
                  </a:lnTo>
                  <a:lnTo>
                    <a:pt x="56581" y="56279"/>
                  </a:lnTo>
                  <a:lnTo>
                    <a:pt x="57600" y="55564"/>
                  </a:lnTo>
                  <a:lnTo>
                    <a:pt x="58327" y="55152"/>
                  </a:lnTo>
                  <a:lnTo>
                    <a:pt x="59103" y="54800"/>
                  </a:lnTo>
                  <a:lnTo>
                    <a:pt x="59927" y="54509"/>
                  </a:lnTo>
                  <a:lnTo>
                    <a:pt x="60812" y="54303"/>
                  </a:lnTo>
                  <a:lnTo>
                    <a:pt x="61769" y="54170"/>
                  </a:lnTo>
                  <a:lnTo>
                    <a:pt x="62278" y="54146"/>
                  </a:lnTo>
                  <a:lnTo>
                    <a:pt x="62800" y="54109"/>
                  </a:lnTo>
                  <a:lnTo>
                    <a:pt x="63806" y="53964"/>
                  </a:lnTo>
                  <a:lnTo>
                    <a:pt x="64787" y="53721"/>
                  </a:lnTo>
                  <a:lnTo>
                    <a:pt x="65745" y="53394"/>
                  </a:lnTo>
                  <a:lnTo>
                    <a:pt x="66678" y="52970"/>
                  </a:lnTo>
                  <a:lnTo>
                    <a:pt x="67575" y="52461"/>
                  </a:lnTo>
                  <a:lnTo>
                    <a:pt x="68436" y="51867"/>
                  </a:lnTo>
                  <a:lnTo>
                    <a:pt x="69272" y="51188"/>
                  </a:lnTo>
                  <a:lnTo>
                    <a:pt x="70060" y="50449"/>
                  </a:lnTo>
                  <a:lnTo>
                    <a:pt x="70824" y="49624"/>
                  </a:lnTo>
                  <a:lnTo>
                    <a:pt x="71539" y="48727"/>
                  </a:lnTo>
                  <a:lnTo>
                    <a:pt x="72218" y="47782"/>
                  </a:lnTo>
                  <a:lnTo>
                    <a:pt x="72848" y="46764"/>
                  </a:lnTo>
                  <a:lnTo>
                    <a:pt x="73442" y="45685"/>
                  </a:lnTo>
                  <a:lnTo>
                    <a:pt x="73987" y="44546"/>
                  </a:lnTo>
                  <a:lnTo>
                    <a:pt x="74472" y="43370"/>
                  </a:lnTo>
                  <a:lnTo>
                    <a:pt x="74921" y="42134"/>
                  </a:lnTo>
                  <a:lnTo>
                    <a:pt x="75309" y="40849"/>
                  </a:lnTo>
                  <a:lnTo>
                    <a:pt x="75648" y="39527"/>
                  </a:lnTo>
                  <a:lnTo>
                    <a:pt x="75927" y="38170"/>
                  </a:lnTo>
                  <a:lnTo>
                    <a:pt x="76145" y="36776"/>
                  </a:lnTo>
                  <a:lnTo>
                    <a:pt x="76315" y="35358"/>
                  </a:lnTo>
                  <a:lnTo>
                    <a:pt x="76412" y="33903"/>
                  </a:lnTo>
                  <a:lnTo>
                    <a:pt x="76448" y="32424"/>
                  </a:lnTo>
                  <a:lnTo>
                    <a:pt x="76424" y="30921"/>
                  </a:lnTo>
                  <a:lnTo>
                    <a:pt x="76327" y="29406"/>
                  </a:lnTo>
                  <a:lnTo>
                    <a:pt x="76169" y="27867"/>
                  </a:lnTo>
                  <a:lnTo>
                    <a:pt x="75939" y="26328"/>
                  </a:lnTo>
                  <a:lnTo>
                    <a:pt x="75636" y="24776"/>
                  </a:lnTo>
                  <a:lnTo>
                    <a:pt x="75248" y="23212"/>
                  </a:lnTo>
                  <a:lnTo>
                    <a:pt x="74800" y="21661"/>
                  </a:lnTo>
                  <a:lnTo>
                    <a:pt x="74266" y="20109"/>
                  </a:lnTo>
                  <a:lnTo>
                    <a:pt x="73963" y="19334"/>
                  </a:lnTo>
                  <a:lnTo>
                    <a:pt x="73890" y="19031"/>
                  </a:lnTo>
                  <a:lnTo>
                    <a:pt x="73200" y="16982"/>
                  </a:lnTo>
                  <a:lnTo>
                    <a:pt x="72375" y="15019"/>
                  </a:lnTo>
                  <a:lnTo>
                    <a:pt x="71490" y="13285"/>
                  </a:lnTo>
                  <a:lnTo>
                    <a:pt x="70787" y="12073"/>
                  </a:lnTo>
                  <a:lnTo>
                    <a:pt x="69987" y="10813"/>
                  </a:lnTo>
                  <a:lnTo>
                    <a:pt x="69066" y="9528"/>
                  </a:lnTo>
                  <a:lnTo>
                    <a:pt x="68036" y="8243"/>
                  </a:lnTo>
                  <a:lnTo>
                    <a:pt x="66872" y="6970"/>
                  </a:lnTo>
                  <a:lnTo>
                    <a:pt x="65587" y="5734"/>
                  </a:lnTo>
                  <a:lnTo>
                    <a:pt x="64169" y="4546"/>
                  </a:lnTo>
                  <a:lnTo>
                    <a:pt x="63394" y="3988"/>
                  </a:lnTo>
                  <a:lnTo>
                    <a:pt x="62618" y="3443"/>
                  </a:lnTo>
                  <a:lnTo>
                    <a:pt x="61006" y="2461"/>
                  </a:lnTo>
                  <a:lnTo>
                    <a:pt x="59357" y="1625"/>
                  </a:lnTo>
                  <a:lnTo>
                    <a:pt x="57672" y="946"/>
                  </a:lnTo>
                  <a:lnTo>
                    <a:pt x="55963" y="437"/>
                  </a:lnTo>
                  <a:lnTo>
                    <a:pt x="54254" y="122"/>
                  </a:lnTo>
                  <a:lnTo>
                    <a:pt x="525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833993" y="713225"/>
              <a:ext cx="1579287" cy="1877893"/>
            </a:xfrm>
            <a:custGeom>
              <a:avLst/>
              <a:gdLst/>
              <a:ahLst/>
              <a:cxnLst/>
              <a:rect l="l" t="t" r="r" b="b"/>
              <a:pathLst>
                <a:path w="33140" h="39406" extrusionOk="0">
                  <a:moveTo>
                    <a:pt x="7419" y="0"/>
                  </a:moveTo>
                  <a:lnTo>
                    <a:pt x="1" y="39406"/>
                  </a:lnTo>
                  <a:lnTo>
                    <a:pt x="30570" y="39406"/>
                  </a:lnTo>
                  <a:lnTo>
                    <a:pt x="30982" y="39066"/>
                  </a:lnTo>
                  <a:lnTo>
                    <a:pt x="31685" y="38339"/>
                  </a:lnTo>
                  <a:lnTo>
                    <a:pt x="32207" y="37588"/>
                  </a:lnTo>
                  <a:lnTo>
                    <a:pt x="32546" y="36848"/>
                  </a:lnTo>
                  <a:lnTo>
                    <a:pt x="32619" y="36497"/>
                  </a:lnTo>
                  <a:lnTo>
                    <a:pt x="32764" y="35939"/>
                  </a:lnTo>
                  <a:lnTo>
                    <a:pt x="32982" y="34848"/>
                  </a:lnTo>
                  <a:lnTo>
                    <a:pt x="33104" y="33830"/>
                  </a:lnTo>
                  <a:lnTo>
                    <a:pt x="33140" y="32860"/>
                  </a:lnTo>
                  <a:lnTo>
                    <a:pt x="33091" y="31939"/>
                  </a:lnTo>
                  <a:lnTo>
                    <a:pt x="32958" y="31066"/>
                  </a:lnTo>
                  <a:lnTo>
                    <a:pt x="32764" y="30242"/>
                  </a:lnTo>
                  <a:lnTo>
                    <a:pt x="32510" y="29466"/>
                  </a:lnTo>
                  <a:lnTo>
                    <a:pt x="32194" y="28727"/>
                  </a:lnTo>
                  <a:lnTo>
                    <a:pt x="31819" y="28036"/>
                  </a:lnTo>
                  <a:lnTo>
                    <a:pt x="31188" y="27042"/>
                  </a:lnTo>
                  <a:lnTo>
                    <a:pt x="30219" y="25842"/>
                  </a:lnTo>
                  <a:lnTo>
                    <a:pt x="29128" y="24739"/>
                  </a:lnTo>
                  <a:lnTo>
                    <a:pt x="27419" y="23224"/>
                  </a:lnTo>
                  <a:lnTo>
                    <a:pt x="25746" y="21830"/>
                  </a:lnTo>
                  <a:lnTo>
                    <a:pt x="24740" y="20921"/>
                  </a:lnTo>
                  <a:lnTo>
                    <a:pt x="23855" y="20000"/>
                  </a:lnTo>
                  <a:lnTo>
                    <a:pt x="23152" y="19054"/>
                  </a:lnTo>
                  <a:lnTo>
                    <a:pt x="22788" y="18303"/>
                  </a:lnTo>
                  <a:lnTo>
                    <a:pt x="22619" y="17782"/>
                  </a:lnTo>
                  <a:lnTo>
                    <a:pt x="22522" y="17236"/>
                  </a:lnTo>
                  <a:lnTo>
                    <a:pt x="22498" y="16679"/>
                  </a:lnTo>
                  <a:lnTo>
                    <a:pt x="22522" y="16388"/>
                  </a:lnTo>
                  <a:lnTo>
                    <a:pt x="22595" y="15600"/>
                  </a:lnTo>
                  <a:lnTo>
                    <a:pt x="22643" y="14048"/>
                  </a:lnTo>
                  <a:lnTo>
                    <a:pt x="22570" y="12521"/>
                  </a:lnTo>
                  <a:lnTo>
                    <a:pt x="22388" y="11030"/>
                  </a:lnTo>
                  <a:lnTo>
                    <a:pt x="22098" y="9588"/>
                  </a:lnTo>
                  <a:lnTo>
                    <a:pt x="21710" y="8206"/>
                  </a:lnTo>
                  <a:lnTo>
                    <a:pt x="21225" y="6885"/>
                  </a:lnTo>
                  <a:lnTo>
                    <a:pt x="20655" y="5648"/>
                  </a:lnTo>
                  <a:lnTo>
                    <a:pt x="20013" y="4497"/>
                  </a:lnTo>
                  <a:lnTo>
                    <a:pt x="19285" y="3455"/>
                  </a:lnTo>
                  <a:lnTo>
                    <a:pt x="18485" y="2533"/>
                  </a:lnTo>
                  <a:lnTo>
                    <a:pt x="17625" y="1733"/>
                  </a:lnTo>
                  <a:lnTo>
                    <a:pt x="16704" y="1067"/>
                  </a:lnTo>
                  <a:lnTo>
                    <a:pt x="15746" y="558"/>
                  </a:lnTo>
                  <a:lnTo>
                    <a:pt x="14728" y="194"/>
                  </a:lnTo>
                  <a:lnTo>
                    <a:pt x="13673" y="12"/>
                  </a:lnTo>
                  <a:lnTo>
                    <a:pt x="13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946076" y="3336206"/>
              <a:ext cx="131718" cy="1065756"/>
            </a:xfrm>
            <a:custGeom>
              <a:avLst/>
              <a:gdLst/>
              <a:ahLst/>
              <a:cxnLst/>
              <a:rect l="l" t="t" r="r" b="b"/>
              <a:pathLst>
                <a:path w="2764" h="22364" extrusionOk="0">
                  <a:moveTo>
                    <a:pt x="0" y="0"/>
                  </a:moveTo>
                  <a:lnTo>
                    <a:pt x="388" y="22364"/>
                  </a:lnTo>
                  <a:lnTo>
                    <a:pt x="1625" y="22364"/>
                  </a:lnTo>
                  <a:lnTo>
                    <a:pt x="2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207865" y="3203346"/>
              <a:ext cx="117898" cy="1027061"/>
            </a:xfrm>
            <a:custGeom>
              <a:avLst/>
              <a:gdLst/>
              <a:ahLst/>
              <a:cxnLst/>
              <a:rect l="l" t="t" r="r" b="b"/>
              <a:pathLst>
                <a:path w="2474" h="21552" extrusionOk="0">
                  <a:moveTo>
                    <a:pt x="0" y="0"/>
                  </a:moveTo>
                  <a:lnTo>
                    <a:pt x="340" y="21552"/>
                  </a:lnTo>
                  <a:lnTo>
                    <a:pt x="1455" y="21552"/>
                  </a:lnTo>
                  <a:lnTo>
                    <a:pt x="2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8227210" y="3138060"/>
              <a:ext cx="117898" cy="704770"/>
            </a:xfrm>
            <a:custGeom>
              <a:avLst/>
              <a:gdLst/>
              <a:ahLst/>
              <a:cxnLst/>
              <a:rect l="l" t="t" r="r" b="b"/>
              <a:pathLst>
                <a:path w="2474" h="14789" extrusionOk="0">
                  <a:moveTo>
                    <a:pt x="1" y="0"/>
                  </a:moveTo>
                  <a:lnTo>
                    <a:pt x="231" y="14788"/>
                  </a:lnTo>
                  <a:lnTo>
                    <a:pt x="1783" y="14788"/>
                  </a:lnTo>
                  <a:lnTo>
                    <a:pt x="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7519069" y="3097649"/>
              <a:ext cx="118470" cy="1027632"/>
            </a:xfrm>
            <a:custGeom>
              <a:avLst/>
              <a:gdLst/>
              <a:ahLst/>
              <a:cxnLst/>
              <a:rect l="l" t="t" r="r" b="b"/>
              <a:pathLst>
                <a:path w="2486" h="21564" extrusionOk="0">
                  <a:moveTo>
                    <a:pt x="0" y="0"/>
                  </a:moveTo>
                  <a:lnTo>
                    <a:pt x="352" y="21563"/>
                  </a:lnTo>
                  <a:lnTo>
                    <a:pt x="1467" y="21563"/>
                  </a:lnTo>
                  <a:lnTo>
                    <a:pt x="2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07362" y="2623395"/>
              <a:ext cx="2330187" cy="813947"/>
            </a:xfrm>
            <a:custGeom>
              <a:avLst/>
              <a:gdLst/>
              <a:ahLst/>
              <a:cxnLst/>
              <a:rect l="l" t="t" r="r" b="b"/>
              <a:pathLst>
                <a:path w="48897" h="17080" extrusionOk="0">
                  <a:moveTo>
                    <a:pt x="12618" y="1"/>
                  </a:moveTo>
                  <a:lnTo>
                    <a:pt x="12618" y="1843"/>
                  </a:lnTo>
                  <a:lnTo>
                    <a:pt x="4109" y="1843"/>
                  </a:lnTo>
                  <a:lnTo>
                    <a:pt x="4109" y="8546"/>
                  </a:lnTo>
                  <a:lnTo>
                    <a:pt x="0" y="8934"/>
                  </a:lnTo>
                  <a:lnTo>
                    <a:pt x="134" y="12861"/>
                  </a:lnTo>
                  <a:lnTo>
                    <a:pt x="17006" y="17079"/>
                  </a:lnTo>
                  <a:lnTo>
                    <a:pt x="26400" y="15491"/>
                  </a:lnTo>
                  <a:lnTo>
                    <a:pt x="26400" y="14146"/>
                  </a:lnTo>
                  <a:lnTo>
                    <a:pt x="31043" y="13503"/>
                  </a:lnTo>
                  <a:lnTo>
                    <a:pt x="31043" y="11564"/>
                  </a:lnTo>
                  <a:lnTo>
                    <a:pt x="48897" y="11564"/>
                  </a:lnTo>
                  <a:lnTo>
                    <a:pt x="48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6113700" y="3043895"/>
              <a:ext cx="611747" cy="159501"/>
            </a:xfrm>
            <a:custGeom>
              <a:avLst/>
              <a:gdLst/>
              <a:ahLst/>
              <a:cxnLst/>
              <a:rect l="l" t="t" r="r" b="b"/>
              <a:pathLst>
                <a:path w="12837" h="3347" extrusionOk="0">
                  <a:moveTo>
                    <a:pt x="2752" y="1"/>
                  </a:moveTo>
                  <a:lnTo>
                    <a:pt x="1" y="461"/>
                  </a:lnTo>
                  <a:lnTo>
                    <a:pt x="12837" y="3346"/>
                  </a:lnTo>
                  <a:lnTo>
                    <a:pt x="12837" y="2340"/>
                  </a:lnTo>
                  <a:lnTo>
                    <a:pt x="2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527983" y="4011989"/>
              <a:ext cx="115611" cy="113276"/>
            </a:xfrm>
            <a:custGeom>
              <a:avLst/>
              <a:gdLst/>
              <a:ahLst/>
              <a:cxnLst/>
              <a:rect l="l" t="t" r="r" b="b"/>
              <a:pathLst>
                <a:path w="2426" h="2377" extrusionOk="0">
                  <a:moveTo>
                    <a:pt x="1613" y="1"/>
                  </a:moveTo>
                  <a:lnTo>
                    <a:pt x="1" y="861"/>
                  </a:lnTo>
                  <a:lnTo>
                    <a:pt x="595" y="2376"/>
                  </a:lnTo>
                  <a:lnTo>
                    <a:pt x="2425" y="1383"/>
                  </a:lnTo>
                  <a:lnTo>
                    <a:pt x="1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52928" y="4035102"/>
              <a:ext cx="239180" cy="304468"/>
            </a:xfrm>
            <a:custGeom>
              <a:avLst/>
              <a:gdLst/>
              <a:ahLst/>
              <a:cxnLst/>
              <a:rect l="l" t="t" r="r" b="b"/>
              <a:pathLst>
                <a:path w="5019" h="6389" extrusionOk="0">
                  <a:moveTo>
                    <a:pt x="1237" y="1"/>
                  </a:moveTo>
                  <a:lnTo>
                    <a:pt x="934" y="61"/>
                  </a:lnTo>
                  <a:lnTo>
                    <a:pt x="497" y="243"/>
                  </a:lnTo>
                  <a:lnTo>
                    <a:pt x="170" y="473"/>
                  </a:lnTo>
                  <a:lnTo>
                    <a:pt x="37" y="631"/>
                  </a:lnTo>
                  <a:lnTo>
                    <a:pt x="0" y="704"/>
                  </a:lnTo>
                  <a:lnTo>
                    <a:pt x="243" y="1298"/>
                  </a:lnTo>
                  <a:lnTo>
                    <a:pt x="1649" y="4219"/>
                  </a:lnTo>
                  <a:lnTo>
                    <a:pt x="2061" y="5116"/>
                  </a:lnTo>
                  <a:lnTo>
                    <a:pt x="2170" y="5394"/>
                  </a:lnTo>
                  <a:lnTo>
                    <a:pt x="2412" y="5819"/>
                  </a:lnTo>
                  <a:lnTo>
                    <a:pt x="2776" y="6110"/>
                  </a:lnTo>
                  <a:lnTo>
                    <a:pt x="3370" y="6304"/>
                  </a:lnTo>
                  <a:lnTo>
                    <a:pt x="3794" y="6364"/>
                  </a:lnTo>
                  <a:lnTo>
                    <a:pt x="4024" y="6388"/>
                  </a:lnTo>
                  <a:lnTo>
                    <a:pt x="4388" y="6388"/>
                  </a:lnTo>
                  <a:lnTo>
                    <a:pt x="4679" y="6328"/>
                  </a:lnTo>
                  <a:lnTo>
                    <a:pt x="4873" y="6219"/>
                  </a:lnTo>
                  <a:lnTo>
                    <a:pt x="4982" y="6098"/>
                  </a:lnTo>
                  <a:lnTo>
                    <a:pt x="5018" y="5964"/>
                  </a:lnTo>
                  <a:lnTo>
                    <a:pt x="4958" y="5843"/>
                  </a:lnTo>
                  <a:lnTo>
                    <a:pt x="4824" y="5746"/>
                  </a:lnTo>
                  <a:lnTo>
                    <a:pt x="4715" y="5710"/>
                  </a:lnTo>
                  <a:lnTo>
                    <a:pt x="4582" y="5673"/>
                  </a:lnTo>
                  <a:lnTo>
                    <a:pt x="4340" y="5528"/>
                  </a:lnTo>
                  <a:lnTo>
                    <a:pt x="4024" y="5213"/>
                  </a:lnTo>
                  <a:lnTo>
                    <a:pt x="3673" y="4631"/>
                  </a:lnTo>
                  <a:lnTo>
                    <a:pt x="3382" y="3952"/>
                  </a:lnTo>
                  <a:lnTo>
                    <a:pt x="3043" y="2885"/>
                  </a:lnTo>
                  <a:lnTo>
                    <a:pt x="2788" y="2049"/>
                  </a:lnTo>
                  <a:lnTo>
                    <a:pt x="2643" y="1722"/>
                  </a:lnTo>
                  <a:lnTo>
                    <a:pt x="2558" y="1673"/>
                  </a:lnTo>
                  <a:lnTo>
                    <a:pt x="2485" y="1649"/>
                  </a:lnTo>
                  <a:lnTo>
                    <a:pt x="2352" y="1504"/>
                  </a:lnTo>
                  <a:lnTo>
                    <a:pt x="2170" y="1164"/>
                  </a:lnTo>
                  <a:lnTo>
                    <a:pt x="1940" y="376"/>
                  </a:lnTo>
                  <a:lnTo>
                    <a:pt x="1903" y="207"/>
                  </a:lnTo>
                  <a:lnTo>
                    <a:pt x="1794" y="110"/>
                  </a:lnTo>
                  <a:lnTo>
                    <a:pt x="1527" y="13"/>
                  </a:lnTo>
                  <a:lnTo>
                    <a:pt x="1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423310" y="4245924"/>
              <a:ext cx="80346" cy="98836"/>
            </a:xfrm>
            <a:custGeom>
              <a:avLst/>
              <a:gdLst/>
              <a:ahLst/>
              <a:cxnLst/>
              <a:rect l="l" t="t" r="r" b="b"/>
              <a:pathLst>
                <a:path w="1686" h="2074" extrusionOk="0">
                  <a:moveTo>
                    <a:pt x="1589" y="1"/>
                  </a:moveTo>
                  <a:lnTo>
                    <a:pt x="1" y="110"/>
                  </a:lnTo>
                  <a:lnTo>
                    <a:pt x="61" y="1952"/>
                  </a:lnTo>
                  <a:lnTo>
                    <a:pt x="1686" y="2074"/>
                  </a:lnTo>
                  <a:lnTo>
                    <a:pt x="1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408870" y="4310066"/>
              <a:ext cx="373758" cy="120186"/>
            </a:xfrm>
            <a:custGeom>
              <a:avLst/>
              <a:gdLst/>
              <a:ahLst/>
              <a:cxnLst/>
              <a:rect l="l" t="t" r="r" b="b"/>
              <a:pathLst>
                <a:path w="7843" h="2522" extrusionOk="0">
                  <a:moveTo>
                    <a:pt x="352" y="0"/>
                  </a:moveTo>
                  <a:lnTo>
                    <a:pt x="292" y="37"/>
                  </a:lnTo>
                  <a:lnTo>
                    <a:pt x="195" y="243"/>
                  </a:lnTo>
                  <a:lnTo>
                    <a:pt x="73" y="740"/>
                  </a:lnTo>
                  <a:lnTo>
                    <a:pt x="1" y="1588"/>
                  </a:lnTo>
                  <a:lnTo>
                    <a:pt x="37" y="2121"/>
                  </a:lnTo>
                  <a:lnTo>
                    <a:pt x="98" y="2364"/>
                  </a:lnTo>
                  <a:lnTo>
                    <a:pt x="146" y="2424"/>
                  </a:lnTo>
                  <a:lnTo>
                    <a:pt x="946" y="2473"/>
                  </a:lnTo>
                  <a:lnTo>
                    <a:pt x="5128" y="2473"/>
                  </a:lnTo>
                  <a:lnTo>
                    <a:pt x="6279" y="2509"/>
                  </a:lnTo>
                  <a:lnTo>
                    <a:pt x="6570" y="2521"/>
                  </a:lnTo>
                  <a:lnTo>
                    <a:pt x="7031" y="2497"/>
                  </a:lnTo>
                  <a:lnTo>
                    <a:pt x="7491" y="2364"/>
                  </a:lnTo>
                  <a:lnTo>
                    <a:pt x="7673" y="2267"/>
                  </a:lnTo>
                  <a:lnTo>
                    <a:pt x="7770" y="2194"/>
                  </a:lnTo>
                  <a:lnTo>
                    <a:pt x="7843" y="2049"/>
                  </a:lnTo>
                  <a:lnTo>
                    <a:pt x="7782" y="1891"/>
                  </a:lnTo>
                  <a:lnTo>
                    <a:pt x="7613" y="1721"/>
                  </a:lnTo>
                  <a:lnTo>
                    <a:pt x="7225" y="1491"/>
                  </a:lnTo>
                  <a:lnTo>
                    <a:pt x="6546" y="1188"/>
                  </a:lnTo>
                  <a:lnTo>
                    <a:pt x="6219" y="1079"/>
                  </a:lnTo>
                  <a:lnTo>
                    <a:pt x="3479" y="400"/>
                  </a:lnTo>
                  <a:lnTo>
                    <a:pt x="1964" y="61"/>
                  </a:lnTo>
                  <a:lnTo>
                    <a:pt x="1843" y="170"/>
                  </a:lnTo>
                  <a:lnTo>
                    <a:pt x="1589" y="291"/>
                  </a:lnTo>
                  <a:lnTo>
                    <a:pt x="1189" y="328"/>
                  </a:lnTo>
                  <a:lnTo>
                    <a:pt x="473" y="85"/>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83452" y="3529110"/>
              <a:ext cx="745753" cy="580581"/>
            </a:xfrm>
            <a:custGeom>
              <a:avLst/>
              <a:gdLst/>
              <a:ahLst/>
              <a:cxnLst/>
              <a:rect l="l" t="t" r="r" b="b"/>
              <a:pathLst>
                <a:path w="15649" h="12183" extrusionOk="0">
                  <a:moveTo>
                    <a:pt x="8485" y="0"/>
                  </a:moveTo>
                  <a:lnTo>
                    <a:pt x="6776" y="37"/>
                  </a:lnTo>
                  <a:lnTo>
                    <a:pt x="4885" y="146"/>
                  </a:lnTo>
                  <a:lnTo>
                    <a:pt x="4594" y="182"/>
                  </a:lnTo>
                  <a:lnTo>
                    <a:pt x="4994" y="497"/>
                  </a:lnTo>
                  <a:lnTo>
                    <a:pt x="7188" y="2134"/>
                  </a:lnTo>
                  <a:lnTo>
                    <a:pt x="8401" y="2946"/>
                  </a:lnTo>
                  <a:lnTo>
                    <a:pt x="9164" y="3394"/>
                  </a:lnTo>
                  <a:lnTo>
                    <a:pt x="9491" y="3552"/>
                  </a:lnTo>
                  <a:lnTo>
                    <a:pt x="9394" y="3710"/>
                  </a:lnTo>
                  <a:lnTo>
                    <a:pt x="8825" y="4219"/>
                  </a:lnTo>
                  <a:lnTo>
                    <a:pt x="7382" y="5297"/>
                  </a:lnTo>
                  <a:lnTo>
                    <a:pt x="4582" y="7164"/>
                  </a:lnTo>
                  <a:lnTo>
                    <a:pt x="1467" y="9164"/>
                  </a:lnTo>
                  <a:lnTo>
                    <a:pt x="1" y="10073"/>
                  </a:lnTo>
                  <a:lnTo>
                    <a:pt x="328" y="10582"/>
                  </a:lnTo>
                  <a:lnTo>
                    <a:pt x="922" y="11637"/>
                  </a:lnTo>
                  <a:lnTo>
                    <a:pt x="1188" y="12182"/>
                  </a:lnTo>
                  <a:lnTo>
                    <a:pt x="2061" y="11855"/>
                  </a:lnTo>
                  <a:lnTo>
                    <a:pt x="6837" y="9903"/>
                  </a:lnTo>
                  <a:lnTo>
                    <a:pt x="9443" y="8740"/>
                  </a:lnTo>
                  <a:lnTo>
                    <a:pt x="11007" y="7964"/>
                  </a:lnTo>
                  <a:lnTo>
                    <a:pt x="11685" y="7600"/>
                  </a:lnTo>
                  <a:lnTo>
                    <a:pt x="12316" y="7237"/>
                  </a:lnTo>
                  <a:lnTo>
                    <a:pt x="13407" y="6497"/>
                  </a:lnTo>
                  <a:lnTo>
                    <a:pt x="14279" y="5746"/>
                  </a:lnTo>
                  <a:lnTo>
                    <a:pt x="14958" y="4982"/>
                  </a:lnTo>
                  <a:lnTo>
                    <a:pt x="15407" y="4207"/>
                  </a:lnTo>
                  <a:lnTo>
                    <a:pt x="15637" y="3419"/>
                  </a:lnTo>
                  <a:lnTo>
                    <a:pt x="15649" y="2825"/>
                  </a:lnTo>
                  <a:lnTo>
                    <a:pt x="15588" y="2425"/>
                  </a:lnTo>
                  <a:lnTo>
                    <a:pt x="15394" y="1831"/>
                  </a:lnTo>
                  <a:lnTo>
                    <a:pt x="15188" y="1431"/>
                  </a:lnTo>
                  <a:lnTo>
                    <a:pt x="15055" y="1237"/>
                  </a:lnTo>
                  <a:lnTo>
                    <a:pt x="14643" y="910"/>
                  </a:lnTo>
                  <a:lnTo>
                    <a:pt x="14073" y="643"/>
                  </a:lnTo>
                  <a:lnTo>
                    <a:pt x="13382" y="425"/>
                  </a:lnTo>
                  <a:lnTo>
                    <a:pt x="12182" y="194"/>
                  </a:lnTo>
                  <a:lnTo>
                    <a:pt x="10352" y="37"/>
                  </a:lnTo>
                  <a:lnTo>
                    <a:pt x="8485" y="0"/>
                  </a:lnTo>
                  <a:close/>
                </a:path>
              </a:pathLst>
            </a:custGeom>
            <a:solidFill>
              <a:srgbClr val="232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413613" y="3529110"/>
              <a:ext cx="663167" cy="244947"/>
            </a:xfrm>
            <a:custGeom>
              <a:avLst/>
              <a:gdLst/>
              <a:ahLst/>
              <a:cxnLst/>
              <a:rect l="l" t="t" r="r" b="b"/>
              <a:pathLst>
                <a:path w="13916" h="5140" extrusionOk="0">
                  <a:moveTo>
                    <a:pt x="1322" y="0"/>
                  </a:moveTo>
                  <a:lnTo>
                    <a:pt x="1056" y="25"/>
                  </a:lnTo>
                  <a:lnTo>
                    <a:pt x="571" y="219"/>
                  </a:lnTo>
                  <a:lnTo>
                    <a:pt x="219" y="582"/>
                  </a:lnTo>
                  <a:lnTo>
                    <a:pt x="13" y="1055"/>
                  </a:lnTo>
                  <a:lnTo>
                    <a:pt x="1" y="1334"/>
                  </a:lnTo>
                  <a:lnTo>
                    <a:pt x="1" y="5140"/>
                  </a:lnTo>
                  <a:lnTo>
                    <a:pt x="13916" y="5140"/>
                  </a:lnTo>
                  <a:lnTo>
                    <a:pt x="13916" y="1322"/>
                  </a:lnTo>
                  <a:lnTo>
                    <a:pt x="13892" y="1055"/>
                  </a:lnTo>
                  <a:lnTo>
                    <a:pt x="13698" y="582"/>
                  </a:lnTo>
                  <a:lnTo>
                    <a:pt x="13334" y="219"/>
                  </a:lnTo>
                  <a:lnTo>
                    <a:pt x="12861" y="25"/>
                  </a:lnTo>
                  <a:lnTo>
                    <a:pt x="12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454071" y="3729543"/>
              <a:ext cx="47417" cy="664883"/>
            </a:xfrm>
            <a:custGeom>
              <a:avLst/>
              <a:gdLst/>
              <a:ahLst/>
              <a:cxnLst/>
              <a:rect l="l" t="t" r="r" b="b"/>
              <a:pathLst>
                <a:path w="995" h="13952" extrusionOk="0">
                  <a:moveTo>
                    <a:pt x="400" y="1"/>
                  </a:moveTo>
                  <a:lnTo>
                    <a:pt x="231" y="61"/>
                  </a:lnTo>
                  <a:lnTo>
                    <a:pt x="85" y="182"/>
                  </a:lnTo>
                  <a:lnTo>
                    <a:pt x="13" y="376"/>
                  </a:lnTo>
                  <a:lnTo>
                    <a:pt x="0" y="497"/>
                  </a:lnTo>
                  <a:lnTo>
                    <a:pt x="0" y="13455"/>
                  </a:lnTo>
                  <a:lnTo>
                    <a:pt x="0" y="13552"/>
                  </a:lnTo>
                  <a:lnTo>
                    <a:pt x="85" y="13734"/>
                  </a:lnTo>
                  <a:lnTo>
                    <a:pt x="219" y="13867"/>
                  </a:lnTo>
                  <a:lnTo>
                    <a:pt x="400" y="13952"/>
                  </a:lnTo>
                  <a:lnTo>
                    <a:pt x="594" y="13952"/>
                  </a:lnTo>
                  <a:lnTo>
                    <a:pt x="776" y="13867"/>
                  </a:lnTo>
                  <a:lnTo>
                    <a:pt x="910" y="13734"/>
                  </a:lnTo>
                  <a:lnTo>
                    <a:pt x="994" y="13564"/>
                  </a:lnTo>
                  <a:lnTo>
                    <a:pt x="994" y="13455"/>
                  </a:lnTo>
                  <a:lnTo>
                    <a:pt x="994" y="497"/>
                  </a:lnTo>
                  <a:lnTo>
                    <a:pt x="994" y="376"/>
                  </a:lnTo>
                  <a:lnTo>
                    <a:pt x="910" y="182"/>
                  </a:lnTo>
                  <a:lnTo>
                    <a:pt x="764" y="61"/>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992992" y="3729543"/>
              <a:ext cx="47417" cy="664883"/>
            </a:xfrm>
            <a:custGeom>
              <a:avLst/>
              <a:gdLst/>
              <a:ahLst/>
              <a:cxnLst/>
              <a:rect l="l" t="t" r="r" b="b"/>
              <a:pathLst>
                <a:path w="995" h="13952" extrusionOk="0">
                  <a:moveTo>
                    <a:pt x="400" y="1"/>
                  </a:moveTo>
                  <a:lnTo>
                    <a:pt x="219" y="61"/>
                  </a:lnTo>
                  <a:lnTo>
                    <a:pt x="85" y="182"/>
                  </a:lnTo>
                  <a:lnTo>
                    <a:pt x="0" y="376"/>
                  </a:lnTo>
                  <a:lnTo>
                    <a:pt x="0" y="497"/>
                  </a:lnTo>
                  <a:lnTo>
                    <a:pt x="0" y="13455"/>
                  </a:lnTo>
                  <a:lnTo>
                    <a:pt x="0" y="13552"/>
                  </a:lnTo>
                  <a:lnTo>
                    <a:pt x="73" y="13734"/>
                  </a:lnTo>
                  <a:lnTo>
                    <a:pt x="206" y="13867"/>
                  </a:lnTo>
                  <a:lnTo>
                    <a:pt x="388" y="13952"/>
                  </a:lnTo>
                  <a:lnTo>
                    <a:pt x="594" y="13952"/>
                  </a:lnTo>
                  <a:lnTo>
                    <a:pt x="776" y="13867"/>
                  </a:lnTo>
                  <a:lnTo>
                    <a:pt x="910" y="13734"/>
                  </a:lnTo>
                  <a:lnTo>
                    <a:pt x="982" y="13564"/>
                  </a:lnTo>
                  <a:lnTo>
                    <a:pt x="994" y="13455"/>
                  </a:lnTo>
                  <a:lnTo>
                    <a:pt x="994" y="497"/>
                  </a:lnTo>
                  <a:lnTo>
                    <a:pt x="982" y="376"/>
                  </a:lnTo>
                  <a:lnTo>
                    <a:pt x="897" y="182"/>
                  </a:lnTo>
                  <a:lnTo>
                    <a:pt x="764" y="61"/>
                  </a:lnTo>
                  <a:lnTo>
                    <a:pt x="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6162832" y="2945156"/>
              <a:ext cx="212017" cy="120758"/>
            </a:xfrm>
            <a:custGeom>
              <a:avLst/>
              <a:gdLst/>
              <a:ahLst/>
              <a:cxnLst/>
              <a:rect l="l" t="t" r="r" b="b"/>
              <a:pathLst>
                <a:path w="4449" h="2534" extrusionOk="0">
                  <a:moveTo>
                    <a:pt x="2036" y="0"/>
                  </a:moveTo>
                  <a:lnTo>
                    <a:pt x="1309" y="36"/>
                  </a:lnTo>
                  <a:lnTo>
                    <a:pt x="230" y="170"/>
                  </a:lnTo>
                  <a:lnTo>
                    <a:pt x="12" y="218"/>
                  </a:lnTo>
                  <a:lnTo>
                    <a:pt x="0" y="388"/>
                  </a:lnTo>
                  <a:lnTo>
                    <a:pt x="24" y="1236"/>
                  </a:lnTo>
                  <a:lnTo>
                    <a:pt x="97" y="1600"/>
                  </a:lnTo>
                  <a:lnTo>
                    <a:pt x="194" y="1758"/>
                  </a:lnTo>
                  <a:lnTo>
                    <a:pt x="267" y="1806"/>
                  </a:lnTo>
                  <a:lnTo>
                    <a:pt x="424" y="1855"/>
                  </a:lnTo>
                  <a:lnTo>
                    <a:pt x="885" y="1903"/>
                  </a:lnTo>
                  <a:lnTo>
                    <a:pt x="1430" y="1939"/>
                  </a:lnTo>
                  <a:lnTo>
                    <a:pt x="1988" y="2000"/>
                  </a:lnTo>
                  <a:lnTo>
                    <a:pt x="2230" y="2073"/>
                  </a:lnTo>
                  <a:lnTo>
                    <a:pt x="2461" y="2133"/>
                  </a:lnTo>
                  <a:lnTo>
                    <a:pt x="2897" y="2194"/>
                  </a:lnTo>
                  <a:lnTo>
                    <a:pt x="3249" y="2170"/>
                  </a:lnTo>
                  <a:lnTo>
                    <a:pt x="3491" y="2073"/>
                  </a:lnTo>
                  <a:lnTo>
                    <a:pt x="3564" y="2000"/>
                  </a:lnTo>
                  <a:lnTo>
                    <a:pt x="3455" y="1842"/>
                  </a:lnTo>
                  <a:lnTo>
                    <a:pt x="3176" y="1636"/>
                  </a:lnTo>
                  <a:lnTo>
                    <a:pt x="2958" y="1564"/>
                  </a:lnTo>
                  <a:lnTo>
                    <a:pt x="2849" y="1576"/>
                  </a:lnTo>
                  <a:lnTo>
                    <a:pt x="2739" y="1576"/>
                  </a:lnTo>
                  <a:lnTo>
                    <a:pt x="2497" y="1527"/>
                  </a:lnTo>
                  <a:lnTo>
                    <a:pt x="2303" y="1430"/>
                  </a:lnTo>
                  <a:lnTo>
                    <a:pt x="2218" y="1321"/>
                  </a:lnTo>
                  <a:lnTo>
                    <a:pt x="2230" y="1273"/>
                  </a:lnTo>
                  <a:lnTo>
                    <a:pt x="2303" y="1188"/>
                  </a:lnTo>
                  <a:lnTo>
                    <a:pt x="2485" y="1091"/>
                  </a:lnTo>
                  <a:lnTo>
                    <a:pt x="2691" y="1030"/>
                  </a:lnTo>
                  <a:lnTo>
                    <a:pt x="2897" y="1030"/>
                  </a:lnTo>
                  <a:lnTo>
                    <a:pt x="2994" y="1055"/>
                  </a:lnTo>
                  <a:lnTo>
                    <a:pt x="3152" y="1115"/>
                  </a:lnTo>
                  <a:lnTo>
                    <a:pt x="3442" y="1406"/>
                  </a:lnTo>
                  <a:lnTo>
                    <a:pt x="3830" y="1964"/>
                  </a:lnTo>
                  <a:lnTo>
                    <a:pt x="3939" y="2182"/>
                  </a:lnTo>
                  <a:lnTo>
                    <a:pt x="4036" y="2339"/>
                  </a:lnTo>
                  <a:lnTo>
                    <a:pt x="4230" y="2509"/>
                  </a:lnTo>
                  <a:lnTo>
                    <a:pt x="4352" y="2533"/>
                  </a:lnTo>
                  <a:lnTo>
                    <a:pt x="4412" y="2485"/>
                  </a:lnTo>
                  <a:lnTo>
                    <a:pt x="4448" y="2400"/>
                  </a:lnTo>
                  <a:lnTo>
                    <a:pt x="4400" y="2073"/>
                  </a:lnTo>
                  <a:lnTo>
                    <a:pt x="4158" y="1442"/>
                  </a:lnTo>
                  <a:lnTo>
                    <a:pt x="3939" y="1091"/>
                  </a:lnTo>
                  <a:lnTo>
                    <a:pt x="3782" y="897"/>
                  </a:lnTo>
                  <a:lnTo>
                    <a:pt x="3406" y="570"/>
                  </a:lnTo>
                  <a:lnTo>
                    <a:pt x="2982" y="303"/>
                  </a:lnTo>
                  <a:lnTo>
                    <a:pt x="2533" y="97"/>
                  </a:lnTo>
                  <a:lnTo>
                    <a:pt x="2291" y="36"/>
                  </a:lnTo>
                  <a:lnTo>
                    <a:pt x="2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697251" y="2711174"/>
              <a:ext cx="483508" cy="337969"/>
            </a:xfrm>
            <a:custGeom>
              <a:avLst/>
              <a:gdLst/>
              <a:ahLst/>
              <a:cxnLst/>
              <a:rect l="l" t="t" r="r" b="b"/>
              <a:pathLst>
                <a:path w="10146" h="7092" extrusionOk="0">
                  <a:moveTo>
                    <a:pt x="679" y="1"/>
                  </a:moveTo>
                  <a:lnTo>
                    <a:pt x="546" y="474"/>
                  </a:lnTo>
                  <a:lnTo>
                    <a:pt x="134" y="2449"/>
                  </a:lnTo>
                  <a:lnTo>
                    <a:pt x="25" y="3274"/>
                  </a:lnTo>
                  <a:lnTo>
                    <a:pt x="0" y="4062"/>
                  </a:lnTo>
                  <a:lnTo>
                    <a:pt x="85" y="4704"/>
                  </a:lnTo>
                  <a:lnTo>
                    <a:pt x="182" y="4959"/>
                  </a:lnTo>
                  <a:lnTo>
                    <a:pt x="303" y="5177"/>
                  </a:lnTo>
                  <a:lnTo>
                    <a:pt x="619" y="5565"/>
                  </a:lnTo>
                  <a:lnTo>
                    <a:pt x="1019" y="5892"/>
                  </a:lnTo>
                  <a:lnTo>
                    <a:pt x="1479" y="6183"/>
                  </a:lnTo>
                  <a:lnTo>
                    <a:pt x="2303" y="6534"/>
                  </a:lnTo>
                  <a:lnTo>
                    <a:pt x="3564" y="6862"/>
                  </a:lnTo>
                  <a:lnTo>
                    <a:pt x="4255" y="6971"/>
                  </a:lnTo>
                  <a:lnTo>
                    <a:pt x="5019" y="7055"/>
                  </a:lnTo>
                  <a:lnTo>
                    <a:pt x="6934" y="7092"/>
                  </a:lnTo>
                  <a:lnTo>
                    <a:pt x="9649" y="7007"/>
                  </a:lnTo>
                  <a:lnTo>
                    <a:pt x="10146" y="6971"/>
                  </a:lnTo>
                  <a:lnTo>
                    <a:pt x="10134" y="6777"/>
                  </a:lnTo>
                  <a:lnTo>
                    <a:pt x="10085" y="5722"/>
                  </a:lnTo>
                  <a:lnTo>
                    <a:pt x="10109" y="4995"/>
                  </a:lnTo>
                  <a:lnTo>
                    <a:pt x="10146" y="4716"/>
                  </a:lnTo>
                  <a:lnTo>
                    <a:pt x="9346" y="4668"/>
                  </a:lnTo>
                  <a:lnTo>
                    <a:pt x="5552" y="4304"/>
                  </a:lnTo>
                  <a:lnTo>
                    <a:pt x="3903" y="4062"/>
                  </a:lnTo>
                  <a:lnTo>
                    <a:pt x="3176" y="3880"/>
                  </a:lnTo>
                  <a:lnTo>
                    <a:pt x="2994" y="3795"/>
                  </a:lnTo>
                  <a:lnTo>
                    <a:pt x="2861" y="3674"/>
                  </a:lnTo>
                  <a:lnTo>
                    <a:pt x="2522" y="3262"/>
                  </a:lnTo>
                  <a:lnTo>
                    <a:pt x="1952" y="2389"/>
                  </a:lnTo>
                  <a:lnTo>
                    <a:pt x="885" y="413"/>
                  </a:lnTo>
                  <a:lnTo>
                    <a:pt x="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183729" y="2376737"/>
              <a:ext cx="635432" cy="871133"/>
            </a:xfrm>
            <a:custGeom>
              <a:avLst/>
              <a:gdLst/>
              <a:ahLst/>
              <a:cxnLst/>
              <a:rect l="l" t="t" r="r" b="b"/>
              <a:pathLst>
                <a:path w="13334" h="18280" extrusionOk="0">
                  <a:moveTo>
                    <a:pt x="4195" y="1"/>
                  </a:moveTo>
                  <a:lnTo>
                    <a:pt x="3564" y="49"/>
                  </a:lnTo>
                  <a:lnTo>
                    <a:pt x="2534" y="195"/>
                  </a:lnTo>
                  <a:lnTo>
                    <a:pt x="1540" y="437"/>
                  </a:lnTo>
                  <a:lnTo>
                    <a:pt x="1407" y="486"/>
                  </a:lnTo>
                  <a:lnTo>
                    <a:pt x="1237" y="752"/>
                  </a:lnTo>
                  <a:lnTo>
                    <a:pt x="473" y="2571"/>
                  </a:lnTo>
                  <a:lnTo>
                    <a:pt x="146" y="3819"/>
                  </a:lnTo>
                  <a:lnTo>
                    <a:pt x="25" y="4740"/>
                  </a:lnTo>
                  <a:lnTo>
                    <a:pt x="1" y="5213"/>
                  </a:lnTo>
                  <a:lnTo>
                    <a:pt x="1" y="5710"/>
                  </a:lnTo>
                  <a:lnTo>
                    <a:pt x="110" y="6704"/>
                  </a:lnTo>
                  <a:lnTo>
                    <a:pt x="328" y="7722"/>
                  </a:lnTo>
                  <a:lnTo>
                    <a:pt x="631" y="8777"/>
                  </a:lnTo>
                  <a:lnTo>
                    <a:pt x="1177" y="10364"/>
                  </a:lnTo>
                  <a:lnTo>
                    <a:pt x="1928" y="12534"/>
                  </a:lnTo>
                  <a:lnTo>
                    <a:pt x="2255" y="13625"/>
                  </a:lnTo>
                  <a:lnTo>
                    <a:pt x="2413" y="14170"/>
                  </a:lnTo>
                  <a:lnTo>
                    <a:pt x="2764" y="15140"/>
                  </a:lnTo>
                  <a:lnTo>
                    <a:pt x="3358" y="16401"/>
                  </a:lnTo>
                  <a:lnTo>
                    <a:pt x="4437" y="18061"/>
                  </a:lnTo>
                  <a:lnTo>
                    <a:pt x="4631" y="18279"/>
                  </a:lnTo>
                  <a:lnTo>
                    <a:pt x="5601" y="18049"/>
                  </a:lnTo>
                  <a:lnTo>
                    <a:pt x="10182" y="16813"/>
                  </a:lnTo>
                  <a:lnTo>
                    <a:pt x="12195" y="16122"/>
                  </a:lnTo>
                  <a:lnTo>
                    <a:pt x="12898" y="15795"/>
                  </a:lnTo>
                  <a:lnTo>
                    <a:pt x="13237" y="15589"/>
                  </a:lnTo>
                  <a:lnTo>
                    <a:pt x="13334" y="15492"/>
                  </a:lnTo>
                  <a:lnTo>
                    <a:pt x="13140" y="13383"/>
                  </a:lnTo>
                  <a:lnTo>
                    <a:pt x="12789" y="10583"/>
                  </a:lnTo>
                  <a:lnTo>
                    <a:pt x="12522" y="8922"/>
                  </a:lnTo>
                  <a:lnTo>
                    <a:pt x="12195" y="7455"/>
                  </a:lnTo>
                  <a:lnTo>
                    <a:pt x="11831" y="6195"/>
                  </a:lnTo>
                  <a:lnTo>
                    <a:pt x="11407" y="5152"/>
                  </a:lnTo>
                  <a:lnTo>
                    <a:pt x="10934" y="4340"/>
                  </a:lnTo>
                  <a:lnTo>
                    <a:pt x="10655" y="4037"/>
                  </a:lnTo>
                  <a:lnTo>
                    <a:pt x="8583" y="1807"/>
                  </a:lnTo>
                  <a:lnTo>
                    <a:pt x="7976" y="1092"/>
                  </a:lnTo>
                  <a:lnTo>
                    <a:pt x="7722" y="946"/>
                  </a:lnTo>
                  <a:lnTo>
                    <a:pt x="6158" y="304"/>
                  </a:lnTo>
                  <a:lnTo>
                    <a:pt x="5189" y="61"/>
                  </a:lnTo>
                  <a:lnTo>
                    <a:pt x="4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371487" y="3091263"/>
              <a:ext cx="1147771" cy="1179604"/>
            </a:xfrm>
            <a:custGeom>
              <a:avLst/>
              <a:gdLst/>
              <a:ahLst/>
              <a:cxnLst/>
              <a:rect l="l" t="t" r="r" b="b"/>
              <a:pathLst>
                <a:path w="24085" h="24753" extrusionOk="0">
                  <a:moveTo>
                    <a:pt x="9358" y="1"/>
                  </a:moveTo>
                  <a:lnTo>
                    <a:pt x="8618" y="122"/>
                  </a:lnTo>
                  <a:lnTo>
                    <a:pt x="4558" y="1067"/>
                  </a:lnTo>
                  <a:lnTo>
                    <a:pt x="2267" y="1782"/>
                  </a:lnTo>
                  <a:lnTo>
                    <a:pt x="836" y="2340"/>
                  </a:lnTo>
                  <a:lnTo>
                    <a:pt x="194" y="2643"/>
                  </a:lnTo>
                  <a:lnTo>
                    <a:pt x="97" y="3225"/>
                  </a:lnTo>
                  <a:lnTo>
                    <a:pt x="0" y="4292"/>
                  </a:lnTo>
                  <a:lnTo>
                    <a:pt x="49" y="5249"/>
                  </a:lnTo>
                  <a:lnTo>
                    <a:pt x="230" y="6098"/>
                  </a:lnTo>
                  <a:lnTo>
                    <a:pt x="521" y="6861"/>
                  </a:lnTo>
                  <a:lnTo>
                    <a:pt x="921" y="7528"/>
                  </a:lnTo>
                  <a:lnTo>
                    <a:pt x="1406" y="8110"/>
                  </a:lnTo>
                  <a:lnTo>
                    <a:pt x="1988" y="8619"/>
                  </a:lnTo>
                  <a:lnTo>
                    <a:pt x="2630" y="9055"/>
                  </a:lnTo>
                  <a:lnTo>
                    <a:pt x="3346" y="9431"/>
                  </a:lnTo>
                  <a:lnTo>
                    <a:pt x="4497" y="9892"/>
                  </a:lnTo>
                  <a:lnTo>
                    <a:pt x="6170" y="10340"/>
                  </a:lnTo>
                  <a:lnTo>
                    <a:pt x="7915" y="10643"/>
                  </a:lnTo>
                  <a:lnTo>
                    <a:pt x="8776" y="10764"/>
                  </a:lnTo>
                  <a:lnTo>
                    <a:pt x="9624" y="10861"/>
                  </a:lnTo>
                  <a:lnTo>
                    <a:pt x="11285" y="10995"/>
                  </a:lnTo>
                  <a:lnTo>
                    <a:pt x="13624" y="11104"/>
                  </a:lnTo>
                  <a:lnTo>
                    <a:pt x="15648" y="11213"/>
                  </a:lnTo>
                  <a:lnTo>
                    <a:pt x="16812" y="11346"/>
                  </a:lnTo>
                  <a:lnTo>
                    <a:pt x="17794" y="11588"/>
                  </a:lnTo>
                  <a:lnTo>
                    <a:pt x="18376" y="11855"/>
                  </a:lnTo>
                  <a:lnTo>
                    <a:pt x="18691" y="12085"/>
                  </a:lnTo>
                  <a:lnTo>
                    <a:pt x="18824" y="12219"/>
                  </a:lnTo>
                  <a:lnTo>
                    <a:pt x="18958" y="12376"/>
                  </a:lnTo>
                  <a:lnTo>
                    <a:pt x="19212" y="12861"/>
                  </a:lnTo>
                  <a:lnTo>
                    <a:pt x="19588" y="13891"/>
                  </a:lnTo>
                  <a:lnTo>
                    <a:pt x="20085" y="15758"/>
                  </a:lnTo>
                  <a:lnTo>
                    <a:pt x="20533" y="17916"/>
                  </a:lnTo>
                  <a:lnTo>
                    <a:pt x="21430" y="23358"/>
                  </a:lnTo>
                  <a:lnTo>
                    <a:pt x="21600" y="24740"/>
                  </a:lnTo>
                  <a:lnTo>
                    <a:pt x="21867" y="24752"/>
                  </a:lnTo>
                  <a:lnTo>
                    <a:pt x="23103" y="24716"/>
                  </a:lnTo>
                  <a:lnTo>
                    <a:pt x="23636" y="24570"/>
                  </a:lnTo>
                  <a:lnTo>
                    <a:pt x="23867" y="24413"/>
                  </a:lnTo>
                  <a:lnTo>
                    <a:pt x="23915" y="24316"/>
                  </a:lnTo>
                  <a:lnTo>
                    <a:pt x="24024" y="22510"/>
                  </a:lnTo>
                  <a:lnTo>
                    <a:pt x="24085" y="19055"/>
                  </a:lnTo>
                  <a:lnTo>
                    <a:pt x="23964" y="15819"/>
                  </a:lnTo>
                  <a:lnTo>
                    <a:pt x="23697" y="12898"/>
                  </a:lnTo>
                  <a:lnTo>
                    <a:pt x="23309" y="10340"/>
                  </a:lnTo>
                  <a:lnTo>
                    <a:pt x="22848" y="8243"/>
                  </a:lnTo>
                  <a:lnTo>
                    <a:pt x="22461" y="7043"/>
                  </a:lnTo>
                  <a:lnTo>
                    <a:pt x="22194" y="6401"/>
                  </a:lnTo>
                  <a:lnTo>
                    <a:pt x="21915" y="5928"/>
                  </a:lnTo>
                  <a:lnTo>
                    <a:pt x="21636" y="5613"/>
                  </a:lnTo>
                  <a:lnTo>
                    <a:pt x="21503" y="5528"/>
                  </a:lnTo>
                  <a:lnTo>
                    <a:pt x="21188" y="5382"/>
                  </a:lnTo>
                  <a:lnTo>
                    <a:pt x="20109" y="5019"/>
                  </a:lnTo>
                  <a:lnTo>
                    <a:pt x="17855" y="4401"/>
                  </a:lnTo>
                  <a:lnTo>
                    <a:pt x="14388" y="3516"/>
                  </a:lnTo>
                  <a:lnTo>
                    <a:pt x="11612" y="2789"/>
                  </a:lnTo>
                  <a:lnTo>
                    <a:pt x="11006" y="2570"/>
                  </a:lnTo>
                  <a:lnTo>
                    <a:pt x="10800" y="2461"/>
                  </a:lnTo>
                  <a:lnTo>
                    <a:pt x="10449" y="2146"/>
                  </a:lnTo>
                  <a:lnTo>
                    <a:pt x="10000" y="1540"/>
                  </a:lnTo>
                  <a:lnTo>
                    <a:pt x="9430" y="255"/>
                  </a:lnTo>
                  <a:lnTo>
                    <a:pt x="9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250159" y="2198844"/>
              <a:ext cx="240372" cy="227076"/>
            </a:xfrm>
            <a:custGeom>
              <a:avLst/>
              <a:gdLst/>
              <a:ahLst/>
              <a:cxnLst/>
              <a:rect l="l" t="t" r="r" b="b"/>
              <a:pathLst>
                <a:path w="5044" h="4765" extrusionOk="0">
                  <a:moveTo>
                    <a:pt x="776" y="1"/>
                  </a:moveTo>
                  <a:lnTo>
                    <a:pt x="752" y="328"/>
                  </a:lnTo>
                  <a:lnTo>
                    <a:pt x="631" y="1904"/>
                  </a:lnTo>
                  <a:lnTo>
                    <a:pt x="522" y="2873"/>
                  </a:lnTo>
                  <a:lnTo>
                    <a:pt x="449" y="3164"/>
                  </a:lnTo>
                  <a:lnTo>
                    <a:pt x="255" y="3697"/>
                  </a:lnTo>
                  <a:lnTo>
                    <a:pt x="1" y="4219"/>
                  </a:lnTo>
                  <a:lnTo>
                    <a:pt x="328" y="4340"/>
                  </a:lnTo>
                  <a:lnTo>
                    <a:pt x="995" y="4534"/>
                  </a:lnTo>
                  <a:lnTo>
                    <a:pt x="1686" y="4679"/>
                  </a:lnTo>
                  <a:lnTo>
                    <a:pt x="2376" y="4752"/>
                  </a:lnTo>
                  <a:lnTo>
                    <a:pt x="2728" y="4764"/>
                  </a:lnTo>
                  <a:lnTo>
                    <a:pt x="3164" y="4740"/>
                  </a:lnTo>
                  <a:lnTo>
                    <a:pt x="3989" y="4534"/>
                  </a:lnTo>
                  <a:lnTo>
                    <a:pt x="4910" y="4122"/>
                  </a:lnTo>
                  <a:lnTo>
                    <a:pt x="5043" y="4037"/>
                  </a:lnTo>
                  <a:lnTo>
                    <a:pt x="4861" y="3891"/>
                  </a:lnTo>
                  <a:lnTo>
                    <a:pt x="3952" y="3043"/>
                  </a:lnTo>
                  <a:lnTo>
                    <a:pt x="3540" y="2558"/>
                  </a:lnTo>
                  <a:lnTo>
                    <a:pt x="3358" y="2255"/>
                  </a:lnTo>
                  <a:lnTo>
                    <a:pt x="3298" y="2110"/>
                  </a:lnTo>
                  <a:lnTo>
                    <a:pt x="3225" y="1819"/>
                  </a:lnTo>
                  <a:lnTo>
                    <a:pt x="3152" y="1188"/>
                  </a:lnTo>
                  <a:lnTo>
                    <a:pt x="3164" y="376"/>
                  </a:lnTo>
                  <a:lnTo>
                    <a:pt x="3176" y="231"/>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171625" y="1935459"/>
              <a:ext cx="415933" cy="311950"/>
            </a:xfrm>
            <a:custGeom>
              <a:avLst/>
              <a:gdLst/>
              <a:ahLst/>
              <a:cxnLst/>
              <a:rect l="l" t="t" r="r" b="b"/>
              <a:pathLst>
                <a:path w="8728" h="6546" extrusionOk="0">
                  <a:moveTo>
                    <a:pt x="4097" y="0"/>
                  </a:moveTo>
                  <a:lnTo>
                    <a:pt x="3249" y="122"/>
                  </a:lnTo>
                  <a:lnTo>
                    <a:pt x="2594" y="400"/>
                  </a:lnTo>
                  <a:lnTo>
                    <a:pt x="2097" y="776"/>
                  </a:lnTo>
                  <a:lnTo>
                    <a:pt x="1746" y="1225"/>
                  </a:lnTo>
                  <a:lnTo>
                    <a:pt x="1540" y="1685"/>
                  </a:lnTo>
                  <a:lnTo>
                    <a:pt x="1443" y="2146"/>
                  </a:lnTo>
                  <a:lnTo>
                    <a:pt x="1455" y="2546"/>
                  </a:lnTo>
                  <a:lnTo>
                    <a:pt x="1491" y="2703"/>
                  </a:lnTo>
                  <a:lnTo>
                    <a:pt x="1503" y="2800"/>
                  </a:lnTo>
                  <a:lnTo>
                    <a:pt x="1358" y="3006"/>
                  </a:lnTo>
                  <a:lnTo>
                    <a:pt x="909" y="3334"/>
                  </a:lnTo>
                  <a:lnTo>
                    <a:pt x="388" y="3685"/>
                  </a:lnTo>
                  <a:lnTo>
                    <a:pt x="121" y="3903"/>
                  </a:lnTo>
                  <a:lnTo>
                    <a:pt x="0" y="4121"/>
                  </a:lnTo>
                  <a:lnTo>
                    <a:pt x="85" y="4315"/>
                  </a:lnTo>
                  <a:lnTo>
                    <a:pt x="243" y="4400"/>
                  </a:lnTo>
                  <a:lnTo>
                    <a:pt x="231" y="4412"/>
                  </a:lnTo>
                  <a:lnTo>
                    <a:pt x="182" y="4570"/>
                  </a:lnTo>
                  <a:lnTo>
                    <a:pt x="206" y="4740"/>
                  </a:lnTo>
                  <a:lnTo>
                    <a:pt x="315" y="4970"/>
                  </a:lnTo>
                  <a:lnTo>
                    <a:pt x="558" y="5261"/>
                  </a:lnTo>
                  <a:lnTo>
                    <a:pt x="982" y="5612"/>
                  </a:lnTo>
                  <a:lnTo>
                    <a:pt x="1612" y="6025"/>
                  </a:lnTo>
                  <a:lnTo>
                    <a:pt x="2037" y="6255"/>
                  </a:lnTo>
                  <a:lnTo>
                    <a:pt x="2255" y="6376"/>
                  </a:lnTo>
                  <a:lnTo>
                    <a:pt x="2740" y="6509"/>
                  </a:lnTo>
                  <a:lnTo>
                    <a:pt x="3261" y="6546"/>
                  </a:lnTo>
                  <a:lnTo>
                    <a:pt x="3806" y="6509"/>
                  </a:lnTo>
                  <a:lnTo>
                    <a:pt x="4630" y="6340"/>
                  </a:lnTo>
                  <a:lnTo>
                    <a:pt x="5746" y="5928"/>
                  </a:lnTo>
                  <a:lnTo>
                    <a:pt x="6776" y="5406"/>
                  </a:lnTo>
                  <a:lnTo>
                    <a:pt x="7661" y="4873"/>
                  </a:lnTo>
                  <a:lnTo>
                    <a:pt x="8594" y="4218"/>
                  </a:lnTo>
                  <a:lnTo>
                    <a:pt x="8727" y="4121"/>
                  </a:lnTo>
                  <a:lnTo>
                    <a:pt x="7176" y="2218"/>
                  </a:lnTo>
                  <a:lnTo>
                    <a:pt x="7552" y="1709"/>
                  </a:lnTo>
                  <a:lnTo>
                    <a:pt x="7940" y="1031"/>
                  </a:lnTo>
                  <a:lnTo>
                    <a:pt x="7879" y="958"/>
                  </a:lnTo>
                  <a:lnTo>
                    <a:pt x="7237" y="655"/>
                  </a:lnTo>
                  <a:lnTo>
                    <a:pt x="6230" y="315"/>
                  </a:lnTo>
                  <a:lnTo>
                    <a:pt x="5103" y="61"/>
                  </a:lnTo>
                  <a:lnTo>
                    <a:pt x="4606" y="12"/>
                  </a:lnTo>
                  <a:lnTo>
                    <a:pt x="4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366292" y="1981064"/>
              <a:ext cx="60665" cy="89591"/>
            </a:xfrm>
            <a:custGeom>
              <a:avLst/>
              <a:gdLst/>
              <a:ahLst/>
              <a:cxnLst/>
              <a:rect l="l" t="t" r="r" b="b"/>
              <a:pathLst>
                <a:path w="1273" h="1880" extrusionOk="0">
                  <a:moveTo>
                    <a:pt x="1273" y="1"/>
                  </a:moveTo>
                  <a:lnTo>
                    <a:pt x="1224" y="158"/>
                  </a:lnTo>
                  <a:lnTo>
                    <a:pt x="1042" y="571"/>
                  </a:lnTo>
                  <a:lnTo>
                    <a:pt x="715" y="1043"/>
                  </a:lnTo>
                  <a:lnTo>
                    <a:pt x="267" y="1589"/>
                  </a:lnTo>
                  <a:lnTo>
                    <a:pt x="0" y="1880"/>
                  </a:lnTo>
                  <a:lnTo>
                    <a:pt x="255" y="1746"/>
                  </a:lnTo>
                  <a:lnTo>
                    <a:pt x="642" y="1455"/>
                  </a:lnTo>
                  <a:lnTo>
                    <a:pt x="921" y="1140"/>
                  </a:lnTo>
                  <a:lnTo>
                    <a:pt x="1103" y="825"/>
                  </a:lnTo>
                  <a:lnTo>
                    <a:pt x="1249" y="401"/>
                  </a:lnTo>
                  <a:lnTo>
                    <a:pt x="1273" y="37"/>
                  </a:lnTo>
                  <a:lnTo>
                    <a:pt x="1273" y="1"/>
                  </a:lnTo>
                  <a:close/>
                </a:path>
              </a:pathLst>
            </a:custGeom>
            <a:solidFill>
              <a:srgbClr val="1F1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5442539" y="2063125"/>
              <a:ext cx="117279" cy="60665"/>
            </a:xfrm>
            <a:custGeom>
              <a:avLst/>
              <a:gdLst/>
              <a:ahLst/>
              <a:cxnLst/>
              <a:rect l="l" t="t" r="r" b="b"/>
              <a:pathLst>
                <a:path w="2461" h="1273" extrusionOk="0">
                  <a:moveTo>
                    <a:pt x="1867" y="0"/>
                  </a:moveTo>
                  <a:lnTo>
                    <a:pt x="1745" y="146"/>
                  </a:lnTo>
                  <a:lnTo>
                    <a:pt x="1006" y="788"/>
                  </a:lnTo>
                  <a:lnTo>
                    <a:pt x="521" y="1030"/>
                  </a:lnTo>
                  <a:lnTo>
                    <a:pt x="170" y="1103"/>
                  </a:lnTo>
                  <a:lnTo>
                    <a:pt x="0" y="1091"/>
                  </a:lnTo>
                  <a:lnTo>
                    <a:pt x="315" y="1200"/>
                  </a:lnTo>
                  <a:lnTo>
                    <a:pt x="958" y="1273"/>
                  </a:lnTo>
                  <a:lnTo>
                    <a:pt x="1588" y="1176"/>
                  </a:lnTo>
                  <a:lnTo>
                    <a:pt x="2194" y="909"/>
                  </a:lnTo>
                  <a:lnTo>
                    <a:pt x="2461" y="727"/>
                  </a:lnTo>
                  <a:lnTo>
                    <a:pt x="1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5081511" y="1783538"/>
              <a:ext cx="330440" cy="463874"/>
            </a:xfrm>
            <a:custGeom>
              <a:avLst/>
              <a:gdLst/>
              <a:ahLst/>
              <a:cxnLst/>
              <a:rect l="l" t="t" r="r" b="b"/>
              <a:pathLst>
                <a:path w="6934" h="9734" extrusionOk="0">
                  <a:moveTo>
                    <a:pt x="5637" y="0"/>
                  </a:moveTo>
                  <a:lnTo>
                    <a:pt x="5661" y="146"/>
                  </a:lnTo>
                  <a:lnTo>
                    <a:pt x="5612" y="522"/>
                  </a:lnTo>
                  <a:lnTo>
                    <a:pt x="5479" y="934"/>
                  </a:lnTo>
                  <a:lnTo>
                    <a:pt x="5249" y="1297"/>
                  </a:lnTo>
                  <a:lnTo>
                    <a:pt x="5091" y="1431"/>
                  </a:lnTo>
                  <a:lnTo>
                    <a:pt x="5164" y="1297"/>
                  </a:lnTo>
                  <a:lnTo>
                    <a:pt x="5176" y="1006"/>
                  </a:lnTo>
                  <a:lnTo>
                    <a:pt x="5031" y="594"/>
                  </a:lnTo>
                  <a:lnTo>
                    <a:pt x="4921" y="449"/>
                  </a:lnTo>
                  <a:lnTo>
                    <a:pt x="4837" y="631"/>
                  </a:lnTo>
                  <a:lnTo>
                    <a:pt x="4618" y="970"/>
                  </a:lnTo>
                  <a:lnTo>
                    <a:pt x="4194" y="1431"/>
                  </a:lnTo>
                  <a:lnTo>
                    <a:pt x="3564" y="1916"/>
                  </a:lnTo>
                  <a:lnTo>
                    <a:pt x="3031" y="2231"/>
                  </a:lnTo>
                  <a:lnTo>
                    <a:pt x="2873" y="2303"/>
                  </a:lnTo>
                  <a:lnTo>
                    <a:pt x="2873" y="2303"/>
                  </a:lnTo>
                  <a:lnTo>
                    <a:pt x="2970" y="2170"/>
                  </a:lnTo>
                  <a:lnTo>
                    <a:pt x="3091" y="1891"/>
                  </a:lnTo>
                  <a:lnTo>
                    <a:pt x="3140" y="1588"/>
                  </a:lnTo>
                  <a:lnTo>
                    <a:pt x="3115" y="1273"/>
                  </a:lnTo>
                  <a:lnTo>
                    <a:pt x="3079" y="1128"/>
                  </a:lnTo>
                  <a:lnTo>
                    <a:pt x="2982" y="1285"/>
                  </a:lnTo>
                  <a:lnTo>
                    <a:pt x="2352" y="2073"/>
                  </a:lnTo>
                  <a:lnTo>
                    <a:pt x="1806" y="2594"/>
                  </a:lnTo>
                  <a:lnTo>
                    <a:pt x="1503" y="2776"/>
                  </a:lnTo>
                  <a:lnTo>
                    <a:pt x="1358" y="2861"/>
                  </a:lnTo>
                  <a:lnTo>
                    <a:pt x="1128" y="3103"/>
                  </a:lnTo>
                  <a:lnTo>
                    <a:pt x="909" y="3576"/>
                  </a:lnTo>
                  <a:lnTo>
                    <a:pt x="740" y="4606"/>
                  </a:lnTo>
                  <a:lnTo>
                    <a:pt x="728" y="4897"/>
                  </a:lnTo>
                  <a:lnTo>
                    <a:pt x="619" y="4776"/>
                  </a:lnTo>
                  <a:lnTo>
                    <a:pt x="425" y="4461"/>
                  </a:lnTo>
                  <a:lnTo>
                    <a:pt x="231" y="4013"/>
                  </a:lnTo>
                  <a:lnTo>
                    <a:pt x="206" y="3928"/>
                  </a:lnTo>
                  <a:lnTo>
                    <a:pt x="194" y="4110"/>
                  </a:lnTo>
                  <a:lnTo>
                    <a:pt x="255" y="5116"/>
                  </a:lnTo>
                  <a:lnTo>
                    <a:pt x="376" y="5625"/>
                  </a:lnTo>
                  <a:lnTo>
                    <a:pt x="509" y="5916"/>
                  </a:lnTo>
                  <a:lnTo>
                    <a:pt x="606" y="6025"/>
                  </a:lnTo>
                  <a:lnTo>
                    <a:pt x="449" y="6158"/>
                  </a:lnTo>
                  <a:lnTo>
                    <a:pt x="206" y="6473"/>
                  </a:lnTo>
                  <a:lnTo>
                    <a:pt x="61" y="6861"/>
                  </a:lnTo>
                  <a:lnTo>
                    <a:pt x="0" y="7285"/>
                  </a:lnTo>
                  <a:lnTo>
                    <a:pt x="12" y="7722"/>
                  </a:lnTo>
                  <a:lnTo>
                    <a:pt x="109" y="8146"/>
                  </a:lnTo>
                  <a:lnTo>
                    <a:pt x="267" y="8534"/>
                  </a:lnTo>
                  <a:lnTo>
                    <a:pt x="497" y="8861"/>
                  </a:lnTo>
                  <a:lnTo>
                    <a:pt x="631" y="8982"/>
                  </a:lnTo>
                  <a:lnTo>
                    <a:pt x="788" y="9103"/>
                  </a:lnTo>
                  <a:lnTo>
                    <a:pt x="1237" y="9297"/>
                  </a:lnTo>
                  <a:lnTo>
                    <a:pt x="2097" y="9516"/>
                  </a:lnTo>
                  <a:lnTo>
                    <a:pt x="3879" y="9722"/>
                  </a:lnTo>
                  <a:lnTo>
                    <a:pt x="4243" y="9734"/>
                  </a:lnTo>
                  <a:lnTo>
                    <a:pt x="4255" y="9661"/>
                  </a:lnTo>
                  <a:lnTo>
                    <a:pt x="4255" y="9225"/>
                  </a:lnTo>
                  <a:lnTo>
                    <a:pt x="4182" y="8873"/>
                  </a:lnTo>
                  <a:lnTo>
                    <a:pt x="4122" y="8716"/>
                  </a:lnTo>
                  <a:lnTo>
                    <a:pt x="4037" y="8594"/>
                  </a:lnTo>
                  <a:lnTo>
                    <a:pt x="3843" y="8485"/>
                  </a:lnTo>
                  <a:lnTo>
                    <a:pt x="3564" y="8473"/>
                  </a:lnTo>
                  <a:lnTo>
                    <a:pt x="3212" y="8449"/>
                  </a:lnTo>
                  <a:lnTo>
                    <a:pt x="2994" y="8388"/>
                  </a:lnTo>
                  <a:lnTo>
                    <a:pt x="2897" y="8340"/>
                  </a:lnTo>
                  <a:lnTo>
                    <a:pt x="2752" y="8182"/>
                  </a:lnTo>
                  <a:lnTo>
                    <a:pt x="2679" y="7964"/>
                  </a:lnTo>
                  <a:lnTo>
                    <a:pt x="2691" y="7722"/>
                  </a:lnTo>
                  <a:lnTo>
                    <a:pt x="2764" y="7479"/>
                  </a:lnTo>
                  <a:lnTo>
                    <a:pt x="2897" y="7249"/>
                  </a:lnTo>
                  <a:lnTo>
                    <a:pt x="3091" y="7079"/>
                  </a:lnTo>
                  <a:lnTo>
                    <a:pt x="3322" y="6970"/>
                  </a:lnTo>
                  <a:lnTo>
                    <a:pt x="3600" y="6970"/>
                  </a:lnTo>
                  <a:lnTo>
                    <a:pt x="3891" y="7067"/>
                  </a:lnTo>
                  <a:lnTo>
                    <a:pt x="4279" y="7334"/>
                  </a:lnTo>
                  <a:lnTo>
                    <a:pt x="4897" y="7988"/>
                  </a:lnTo>
                  <a:lnTo>
                    <a:pt x="4994" y="8134"/>
                  </a:lnTo>
                  <a:lnTo>
                    <a:pt x="5540" y="7709"/>
                  </a:lnTo>
                  <a:lnTo>
                    <a:pt x="4982" y="7237"/>
                  </a:lnTo>
                  <a:lnTo>
                    <a:pt x="4400" y="6643"/>
                  </a:lnTo>
                  <a:lnTo>
                    <a:pt x="4522" y="6400"/>
                  </a:lnTo>
                  <a:lnTo>
                    <a:pt x="4691" y="5928"/>
                  </a:lnTo>
                  <a:lnTo>
                    <a:pt x="4728" y="5419"/>
                  </a:lnTo>
                  <a:lnTo>
                    <a:pt x="4582" y="4885"/>
                  </a:lnTo>
                  <a:lnTo>
                    <a:pt x="4449" y="4594"/>
                  </a:lnTo>
                  <a:lnTo>
                    <a:pt x="4703" y="4497"/>
                  </a:lnTo>
                  <a:lnTo>
                    <a:pt x="5940" y="3819"/>
                  </a:lnTo>
                  <a:lnTo>
                    <a:pt x="6497" y="3310"/>
                  </a:lnTo>
                  <a:lnTo>
                    <a:pt x="6764" y="2934"/>
                  </a:lnTo>
                  <a:lnTo>
                    <a:pt x="6837" y="2728"/>
                  </a:lnTo>
                  <a:lnTo>
                    <a:pt x="6897" y="2510"/>
                  </a:lnTo>
                  <a:lnTo>
                    <a:pt x="6934" y="2097"/>
                  </a:lnTo>
                  <a:lnTo>
                    <a:pt x="6897" y="1697"/>
                  </a:lnTo>
                  <a:lnTo>
                    <a:pt x="6800" y="1322"/>
                  </a:lnTo>
                  <a:lnTo>
                    <a:pt x="6643" y="958"/>
                  </a:lnTo>
                  <a:lnTo>
                    <a:pt x="6412" y="643"/>
                  </a:lnTo>
                  <a:lnTo>
                    <a:pt x="6146" y="352"/>
                  </a:lnTo>
                  <a:lnTo>
                    <a:pt x="5818" y="110"/>
                  </a:lnTo>
                  <a:lnTo>
                    <a:pt x="5637" y="0"/>
                  </a:lnTo>
                  <a:close/>
                </a:path>
              </a:pathLst>
            </a:custGeom>
            <a:solidFill>
              <a:srgbClr val="050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5228238" y="2360582"/>
              <a:ext cx="538359" cy="866511"/>
            </a:xfrm>
            <a:custGeom>
              <a:avLst/>
              <a:gdLst/>
              <a:ahLst/>
              <a:cxnLst/>
              <a:rect l="l" t="t" r="r" b="b"/>
              <a:pathLst>
                <a:path w="11297" h="18183" extrusionOk="0">
                  <a:moveTo>
                    <a:pt x="3346" y="0"/>
                  </a:moveTo>
                  <a:lnTo>
                    <a:pt x="2739" y="49"/>
                  </a:lnTo>
                  <a:lnTo>
                    <a:pt x="2170" y="243"/>
                  </a:lnTo>
                  <a:lnTo>
                    <a:pt x="1673" y="594"/>
                  </a:lnTo>
                  <a:lnTo>
                    <a:pt x="1443" y="849"/>
                  </a:lnTo>
                  <a:lnTo>
                    <a:pt x="1236" y="1140"/>
                  </a:lnTo>
                  <a:lnTo>
                    <a:pt x="861" y="1794"/>
                  </a:lnTo>
                  <a:lnTo>
                    <a:pt x="546" y="2534"/>
                  </a:lnTo>
                  <a:lnTo>
                    <a:pt x="291" y="3334"/>
                  </a:lnTo>
                  <a:lnTo>
                    <a:pt x="109" y="4194"/>
                  </a:lnTo>
                  <a:lnTo>
                    <a:pt x="12" y="5091"/>
                  </a:lnTo>
                  <a:lnTo>
                    <a:pt x="0" y="6000"/>
                  </a:lnTo>
                  <a:lnTo>
                    <a:pt x="97" y="6922"/>
                  </a:lnTo>
                  <a:lnTo>
                    <a:pt x="182" y="7370"/>
                  </a:lnTo>
                  <a:lnTo>
                    <a:pt x="303" y="7867"/>
                  </a:lnTo>
                  <a:lnTo>
                    <a:pt x="727" y="9237"/>
                  </a:lnTo>
                  <a:lnTo>
                    <a:pt x="1600" y="11831"/>
                  </a:lnTo>
                  <a:lnTo>
                    <a:pt x="3564" y="17128"/>
                  </a:lnTo>
                  <a:lnTo>
                    <a:pt x="3976" y="18182"/>
                  </a:lnTo>
                  <a:lnTo>
                    <a:pt x="4667" y="17879"/>
                  </a:lnTo>
                  <a:lnTo>
                    <a:pt x="4255" y="16909"/>
                  </a:lnTo>
                  <a:lnTo>
                    <a:pt x="2255" y="11891"/>
                  </a:lnTo>
                  <a:lnTo>
                    <a:pt x="1358" y="9334"/>
                  </a:lnTo>
                  <a:lnTo>
                    <a:pt x="933" y="7916"/>
                  </a:lnTo>
                  <a:lnTo>
                    <a:pt x="812" y="7358"/>
                  </a:lnTo>
                  <a:lnTo>
                    <a:pt x="727" y="6837"/>
                  </a:lnTo>
                  <a:lnTo>
                    <a:pt x="655" y="5709"/>
                  </a:lnTo>
                  <a:lnTo>
                    <a:pt x="715" y="4546"/>
                  </a:lnTo>
                  <a:lnTo>
                    <a:pt x="909" y="3406"/>
                  </a:lnTo>
                  <a:lnTo>
                    <a:pt x="1212" y="2352"/>
                  </a:lnTo>
                  <a:lnTo>
                    <a:pt x="1649" y="1455"/>
                  </a:lnTo>
                  <a:lnTo>
                    <a:pt x="2061" y="934"/>
                  </a:lnTo>
                  <a:lnTo>
                    <a:pt x="2364" y="667"/>
                  </a:lnTo>
                  <a:lnTo>
                    <a:pt x="2691" y="473"/>
                  </a:lnTo>
                  <a:lnTo>
                    <a:pt x="3055" y="364"/>
                  </a:lnTo>
                  <a:lnTo>
                    <a:pt x="3249" y="340"/>
                  </a:lnTo>
                  <a:lnTo>
                    <a:pt x="3649" y="340"/>
                  </a:lnTo>
                  <a:lnTo>
                    <a:pt x="4461" y="461"/>
                  </a:lnTo>
                  <a:lnTo>
                    <a:pt x="5285" y="728"/>
                  </a:lnTo>
                  <a:lnTo>
                    <a:pt x="6073" y="1140"/>
                  </a:lnTo>
                  <a:lnTo>
                    <a:pt x="6800" y="1661"/>
                  </a:lnTo>
                  <a:lnTo>
                    <a:pt x="7430" y="2303"/>
                  </a:lnTo>
                  <a:lnTo>
                    <a:pt x="7939" y="3019"/>
                  </a:lnTo>
                  <a:lnTo>
                    <a:pt x="8279" y="3819"/>
                  </a:lnTo>
                  <a:lnTo>
                    <a:pt x="8364" y="4243"/>
                  </a:lnTo>
                  <a:lnTo>
                    <a:pt x="9612" y="11443"/>
                  </a:lnTo>
                  <a:lnTo>
                    <a:pt x="10497" y="16352"/>
                  </a:lnTo>
                  <a:lnTo>
                    <a:pt x="11297" y="16012"/>
                  </a:lnTo>
                  <a:lnTo>
                    <a:pt x="10170" y="10825"/>
                  </a:lnTo>
                  <a:lnTo>
                    <a:pt x="8667" y="4182"/>
                  </a:lnTo>
                  <a:lnTo>
                    <a:pt x="8594" y="3903"/>
                  </a:lnTo>
                  <a:lnTo>
                    <a:pt x="8376" y="3382"/>
                  </a:lnTo>
                  <a:lnTo>
                    <a:pt x="8097" y="2873"/>
                  </a:lnTo>
                  <a:lnTo>
                    <a:pt x="7758" y="2400"/>
                  </a:lnTo>
                  <a:lnTo>
                    <a:pt x="7188" y="1758"/>
                  </a:lnTo>
                  <a:lnTo>
                    <a:pt x="6327" y="1055"/>
                  </a:lnTo>
                  <a:lnTo>
                    <a:pt x="5891" y="788"/>
                  </a:lnTo>
                  <a:lnTo>
                    <a:pt x="5418" y="546"/>
                  </a:lnTo>
                  <a:lnTo>
                    <a:pt x="4570" y="219"/>
                  </a:lnTo>
                  <a:lnTo>
                    <a:pt x="3964" y="73"/>
                  </a:lnTo>
                  <a:lnTo>
                    <a:pt x="3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6247132" y="2355959"/>
              <a:ext cx="233414" cy="139248"/>
            </a:xfrm>
            <a:custGeom>
              <a:avLst/>
              <a:gdLst/>
              <a:ahLst/>
              <a:cxnLst/>
              <a:rect l="l" t="t" r="r" b="b"/>
              <a:pathLst>
                <a:path w="4898" h="2922" extrusionOk="0">
                  <a:moveTo>
                    <a:pt x="1783" y="0"/>
                  </a:moveTo>
                  <a:lnTo>
                    <a:pt x="1540" y="73"/>
                  </a:lnTo>
                  <a:lnTo>
                    <a:pt x="1407" y="122"/>
                  </a:lnTo>
                  <a:lnTo>
                    <a:pt x="1128" y="304"/>
                  </a:lnTo>
                  <a:lnTo>
                    <a:pt x="740" y="691"/>
                  </a:lnTo>
                  <a:lnTo>
                    <a:pt x="110" y="1540"/>
                  </a:lnTo>
                  <a:lnTo>
                    <a:pt x="1" y="1710"/>
                  </a:lnTo>
                  <a:lnTo>
                    <a:pt x="158" y="2328"/>
                  </a:lnTo>
                  <a:lnTo>
                    <a:pt x="376" y="2922"/>
                  </a:lnTo>
                  <a:lnTo>
                    <a:pt x="449" y="2849"/>
                  </a:lnTo>
                  <a:lnTo>
                    <a:pt x="680" y="2728"/>
                  </a:lnTo>
                  <a:lnTo>
                    <a:pt x="970" y="2679"/>
                  </a:lnTo>
                  <a:lnTo>
                    <a:pt x="1322" y="2716"/>
                  </a:lnTo>
                  <a:lnTo>
                    <a:pt x="1516" y="2776"/>
                  </a:lnTo>
                  <a:lnTo>
                    <a:pt x="1746" y="2825"/>
                  </a:lnTo>
                  <a:lnTo>
                    <a:pt x="2195" y="2825"/>
                  </a:lnTo>
                  <a:lnTo>
                    <a:pt x="2631" y="2679"/>
                  </a:lnTo>
                  <a:lnTo>
                    <a:pt x="3007" y="2425"/>
                  </a:lnTo>
                  <a:lnTo>
                    <a:pt x="3152" y="2243"/>
                  </a:lnTo>
                  <a:lnTo>
                    <a:pt x="3407" y="1867"/>
                  </a:lnTo>
                  <a:lnTo>
                    <a:pt x="3589" y="1455"/>
                  </a:lnTo>
                  <a:lnTo>
                    <a:pt x="3722" y="1297"/>
                  </a:lnTo>
                  <a:lnTo>
                    <a:pt x="3819" y="1261"/>
                  </a:lnTo>
                  <a:lnTo>
                    <a:pt x="3916" y="1249"/>
                  </a:lnTo>
                  <a:lnTo>
                    <a:pt x="4110" y="1358"/>
                  </a:lnTo>
                  <a:lnTo>
                    <a:pt x="4243" y="1552"/>
                  </a:lnTo>
                  <a:lnTo>
                    <a:pt x="4292" y="1770"/>
                  </a:lnTo>
                  <a:lnTo>
                    <a:pt x="4267" y="1867"/>
                  </a:lnTo>
                  <a:lnTo>
                    <a:pt x="4170" y="2037"/>
                  </a:lnTo>
                  <a:lnTo>
                    <a:pt x="3964" y="2291"/>
                  </a:lnTo>
                  <a:lnTo>
                    <a:pt x="3916" y="2437"/>
                  </a:lnTo>
                  <a:lnTo>
                    <a:pt x="3940" y="2485"/>
                  </a:lnTo>
                  <a:lnTo>
                    <a:pt x="4001" y="2510"/>
                  </a:lnTo>
                  <a:lnTo>
                    <a:pt x="4146" y="2510"/>
                  </a:lnTo>
                  <a:lnTo>
                    <a:pt x="4364" y="2413"/>
                  </a:lnTo>
                  <a:lnTo>
                    <a:pt x="4631" y="2134"/>
                  </a:lnTo>
                  <a:lnTo>
                    <a:pt x="4813" y="1794"/>
                  </a:lnTo>
                  <a:lnTo>
                    <a:pt x="4873" y="1613"/>
                  </a:lnTo>
                  <a:lnTo>
                    <a:pt x="4898" y="1443"/>
                  </a:lnTo>
                  <a:lnTo>
                    <a:pt x="4825" y="1116"/>
                  </a:lnTo>
                  <a:lnTo>
                    <a:pt x="4619" y="825"/>
                  </a:lnTo>
                  <a:lnTo>
                    <a:pt x="4279" y="607"/>
                  </a:lnTo>
                  <a:lnTo>
                    <a:pt x="4061" y="522"/>
                  </a:lnTo>
                  <a:lnTo>
                    <a:pt x="4049" y="449"/>
                  </a:lnTo>
                  <a:lnTo>
                    <a:pt x="3940" y="304"/>
                  </a:lnTo>
                  <a:lnTo>
                    <a:pt x="3734" y="194"/>
                  </a:lnTo>
                  <a:lnTo>
                    <a:pt x="3419" y="158"/>
                  </a:lnTo>
                  <a:lnTo>
                    <a:pt x="3225" y="170"/>
                  </a:lnTo>
                  <a:lnTo>
                    <a:pt x="3164" y="110"/>
                  </a:lnTo>
                  <a:lnTo>
                    <a:pt x="3007" y="25"/>
                  </a:lnTo>
                  <a:lnTo>
                    <a:pt x="2789" y="0"/>
                  </a:lnTo>
                  <a:lnTo>
                    <a:pt x="2401" y="158"/>
                  </a:lnTo>
                  <a:lnTo>
                    <a:pt x="2340" y="207"/>
                  </a:lnTo>
                  <a:lnTo>
                    <a:pt x="2328" y="158"/>
                  </a:lnTo>
                  <a:lnTo>
                    <a:pt x="2110" y="13"/>
                  </a:lnTo>
                  <a:lnTo>
                    <a:pt x="17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353569" y="2387745"/>
              <a:ext cx="931751" cy="324102"/>
            </a:xfrm>
            <a:custGeom>
              <a:avLst/>
              <a:gdLst/>
              <a:ahLst/>
              <a:cxnLst/>
              <a:rect l="l" t="t" r="r" b="b"/>
              <a:pathLst>
                <a:path w="19552" h="6801" extrusionOk="0">
                  <a:moveTo>
                    <a:pt x="2461" y="0"/>
                  </a:moveTo>
                  <a:lnTo>
                    <a:pt x="1940" y="61"/>
                  </a:lnTo>
                  <a:lnTo>
                    <a:pt x="1467" y="206"/>
                  </a:lnTo>
                  <a:lnTo>
                    <a:pt x="837" y="533"/>
                  </a:lnTo>
                  <a:lnTo>
                    <a:pt x="328" y="921"/>
                  </a:lnTo>
                  <a:lnTo>
                    <a:pt x="279" y="970"/>
                  </a:lnTo>
                  <a:lnTo>
                    <a:pt x="194" y="1030"/>
                  </a:lnTo>
                  <a:lnTo>
                    <a:pt x="73" y="1224"/>
                  </a:lnTo>
                  <a:lnTo>
                    <a:pt x="0" y="1467"/>
                  </a:lnTo>
                  <a:lnTo>
                    <a:pt x="0" y="1746"/>
                  </a:lnTo>
                  <a:lnTo>
                    <a:pt x="85" y="2061"/>
                  </a:lnTo>
                  <a:lnTo>
                    <a:pt x="267" y="2412"/>
                  </a:lnTo>
                  <a:lnTo>
                    <a:pt x="558" y="2800"/>
                  </a:lnTo>
                  <a:lnTo>
                    <a:pt x="970" y="3188"/>
                  </a:lnTo>
                  <a:lnTo>
                    <a:pt x="1237" y="3394"/>
                  </a:lnTo>
                  <a:lnTo>
                    <a:pt x="1528" y="3612"/>
                  </a:lnTo>
                  <a:lnTo>
                    <a:pt x="2291" y="4036"/>
                  </a:lnTo>
                  <a:lnTo>
                    <a:pt x="3709" y="4703"/>
                  </a:lnTo>
                  <a:lnTo>
                    <a:pt x="5952" y="5552"/>
                  </a:lnTo>
                  <a:lnTo>
                    <a:pt x="8182" y="6255"/>
                  </a:lnTo>
                  <a:lnTo>
                    <a:pt x="9152" y="6509"/>
                  </a:lnTo>
                  <a:lnTo>
                    <a:pt x="9588" y="6618"/>
                  </a:lnTo>
                  <a:lnTo>
                    <a:pt x="10328" y="6752"/>
                  </a:lnTo>
                  <a:lnTo>
                    <a:pt x="10946" y="6800"/>
                  </a:lnTo>
                  <a:lnTo>
                    <a:pt x="11479" y="6764"/>
                  </a:lnTo>
                  <a:lnTo>
                    <a:pt x="12255" y="6582"/>
                  </a:lnTo>
                  <a:lnTo>
                    <a:pt x="13528" y="6097"/>
                  </a:lnTo>
                  <a:lnTo>
                    <a:pt x="14412" y="5746"/>
                  </a:lnTo>
                  <a:lnTo>
                    <a:pt x="14885" y="5564"/>
                  </a:lnTo>
                  <a:lnTo>
                    <a:pt x="15782" y="5115"/>
                  </a:lnTo>
                  <a:lnTo>
                    <a:pt x="16594" y="4594"/>
                  </a:lnTo>
                  <a:lnTo>
                    <a:pt x="17346" y="4061"/>
                  </a:lnTo>
                  <a:lnTo>
                    <a:pt x="18873" y="2727"/>
                  </a:lnTo>
                  <a:lnTo>
                    <a:pt x="19552" y="2073"/>
                  </a:lnTo>
                  <a:lnTo>
                    <a:pt x="19527" y="1903"/>
                  </a:lnTo>
                  <a:lnTo>
                    <a:pt x="19394" y="1576"/>
                  </a:lnTo>
                  <a:lnTo>
                    <a:pt x="19067" y="994"/>
                  </a:lnTo>
                  <a:lnTo>
                    <a:pt x="18800" y="424"/>
                  </a:lnTo>
                  <a:lnTo>
                    <a:pt x="18521" y="582"/>
                  </a:lnTo>
                  <a:lnTo>
                    <a:pt x="16691" y="1443"/>
                  </a:lnTo>
                  <a:lnTo>
                    <a:pt x="14097" y="2497"/>
                  </a:lnTo>
                  <a:lnTo>
                    <a:pt x="12194" y="3140"/>
                  </a:lnTo>
                  <a:lnTo>
                    <a:pt x="11128" y="3406"/>
                  </a:lnTo>
                  <a:lnTo>
                    <a:pt x="10703" y="3455"/>
                  </a:lnTo>
                  <a:lnTo>
                    <a:pt x="10315" y="3430"/>
                  </a:lnTo>
                  <a:lnTo>
                    <a:pt x="9406" y="3224"/>
                  </a:lnTo>
                  <a:lnTo>
                    <a:pt x="8376" y="2849"/>
                  </a:lnTo>
                  <a:lnTo>
                    <a:pt x="7297" y="2376"/>
                  </a:lnTo>
                  <a:lnTo>
                    <a:pt x="4631" y="994"/>
                  </a:lnTo>
                  <a:lnTo>
                    <a:pt x="3249" y="218"/>
                  </a:lnTo>
                  <a:lnTo>
                    <a:pt x="2994" y="97"/>
                  </a:lnTo>
                  <a:lnTo>
                    <a:pt x="2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369724" y="3106846"/>
              <a:ext cx="482364" cy="182042"/>
            </a:xfrm>
            <a:custGeom>
              <a:avLst/>
              <a:gdLst/>
              <a:ahLst/>
              <a:cxnLst/>
              <a:rect l="l" t="t" r="r" b="b"/>
              <a:pathLst>
                <a:path w="10122" h="3820" extrusionOk="0">
                  <a:moveTo>
                    <a:pt x="9504" y="1"/>
                  </a:moveTo>
                  <a:lnTo>
                    <a:pt x="9092" y="183"/>
                  </a:lnTo>
                  <a:lnTo>
                    <a:pt x="7928" y="571"/>
                  </a:lnTo>
                  <a:lnTo>
                    <a:pt x="5710" y="1237"/>
                  </a:lnTo>
                  <a:lnTo>
                    <a:pt x="1092" y="2425"/>
                  </a:lnTo>
                  <a:lnTo>
                    <a:pt x="170" y="2655"/>
                  </a:lnTo>
                  <a:lnTo>
                    <a:pt x="134" y="2752"/>
                  </a:lnTo>
                  <a:lnTo>
                    <a:pt x="13" y="3310"/>
                  </a:lnTo>
                  <a:lnTo>
                    <a:pt x="1" y="3686"/>
                  </a:lnTo>
                  <a:lnTo>
                    <a:pt x="49" y="3819"/>
                  </a:lnTo>
                  <a:lnTo>
                    <a:pt x="692" y="3758"/>
                  </a:lnTo>
                  <a:lnTo>
                    <a:pt x="2183" y="3516"/>
                  </a:lnTo>
                  <a:lnTo>
                    <a:pt x="4667" y="2958"/>
                  </a:lnTo>
                  <a:lnTo>
                    <a:pt x="9273" y="1613"/>
                  </a:lnTo>
                  <a:lnTo>
                    <a:pt x="10122" y="1322"/>
                  </a:lnTo>
                  <a:lnTo>
                    <a:pt x="10122" y="1201"/>
                  </a:lnTo>
                  <a:lnTo>
                    <a:pt x="9976" y="571"/>
                  </a:lnTo>
                  <a:lnTo>
                    <a:pt x="9795" y="255"/>
                  </a:lnTo>
                  <a:lnTo>
                    <a:pt x="9613" y="74"/>
                  </a:lnTo>
                  <a:lnTo>
                    <a:pt x="9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447114" y="3195816"/>
              <a:ext cx="54374" cy="113848"/>
            </a:xfrm>
            <a:custGeom>
              <a:avLst/>
              <a:gdLst/>
              <a:ahLst/>
              <a:cxnLst/>
              <a:rect l="l" t="t" r="r" b="b"/>
              <a:pathLst>
                <a:path w="1141" h="2389" extrusionOk="0">
                  <a:moveTo>
                    <a:pt x="631" y="1"/>
                  </a:moveTo>
                  <a:lnTo>
                    <a:pt x="1" y="146"/>
                  </a:lnTo>
                  <a:lnTo>
                    <a:pt x="510" y="2388"/>
                  </a:lnTo>
                  <a:lnTo>
                    <a:pt x="1140" y="2243"/>
                  </a:lnTo>
                  <a:lnTo>
                    <a:pt x="6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01301" y="3123049"/>
              <a:ext cx="54899" cy="113848"/>
            </a:xfrm>
            <a:custGeom>
              <a:avLst/>
              <a:gdLst/>
              <a:ahLst/>
              <a:cxnLst/>
              <a:rect l="l" t="t" r="r" b="b"/>
              <a:pathLst>
                <a:path w="1152" h="2389" extrusionOk="0">
                  <a:moveTo>
                    <a:pt x="631" y="0"/>
                  </a:moveTo>
                  <a:lnTo>
                    <a:pt x="0" y="146"/>
                  </a:lnTo>
                  <a:lnTo>
                    <a:pt x="521" y="2388"/>
                  </a:lnTo>
                  <a:lnTo>
                    <a:pt x="1152" y="2255"/>
                  </a:lnTo>
                  <a:lnTo>
                    <a:pt x="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951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ctrTitle"/>
          </p:nvPr>
        </p:nvSpPr>
        <p:spPr>
          <a:xfrm>
            <a:off x="455680" y="269320"/>
            <a:ext cx="726338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i="0" u="none" strike="noStrike" dirty="0">
                <a:solidFill>
                  <a:srgbClr val="000000"/>
                </a:solidFill>
                <a:effectLst/>
                <a:latin typeface="Broadway" panose="04040905080B02020502" pitchFamily="82" charset="0"/>
              </a:rPr>
              <a:t>Count of songs released per month:</a:t>
            </a:r>
            <a:endParaRPr sz="2800" dirty="0">
              <a:latin typeface="Broadway" panose="04040905080B02020502" pitchFamily="82" charset="0"/>
            </a:endParaRPr>
          </a:p>
        </p:txBody>
      </p:sp>
      <p:pic>
        <p:nvPicPr>
          <p:cNvPr id="2050" name="Picture 2">
            <a:extLst>
              <a:ext uri="{FF2B5EF4-FFF2-40B4-BE49-F238E27FC236}">
                <a16:creationId xmlns:a16="http://schemas.microsoft.com/office/drawing/2014/main" id="{F50DD3DB-A1D7-403D-BECA-3FA91B590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806" y="952065"/>
            <a:ext cx="5482113" cy="4053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812674" y="184561"/>
            <a:ext cx="7698865"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i="0" u="none" strike="noStrike" dirty="0">
                <a:solidFill>
                  <a:schemeClr val="tx1">
                    <a:lumMod val="50000"/>
                  </a:schemeClr>
                </a:solidFill>
                <a:effectLst/>
                <a:latin typeface="Broadway" panose="04040905080B02020502" pitchFamily="82" charset="0"/>
              </a:rPr>
              <a:t>DURATION OF SONG OVER THE YEARS:</a:t>
            </a:r>
            <a:endParaRPr lang="en-US" sz="2800" dirty="0">
              <a:solidFill>
                <a:schemeClr val="tx1">
                  <a:lumMod val="50000"/>
                </a:schemeClr>
              </a:solidFill>
              <a:latin typeface="Broadway" panose="04040905080B02020502" pitchFamily="82" charset="0"/>
            </a:endParaRPr>
          </a:p>
        </p:txBody>
      </p:sp>
      <p:pic>
        <p:nvPicPr>
          <p:cNvPr id="5" name="Picture 4">
            <a:extLst>
              <a:ext uri="{FF2B5EF4-FFF2-40B4-BE49-F238E27FC236}">
                <a16:creationId xmlns:a16="http://schemas.microsoft.com/office/drawing/2014/main" id="{7CE825E9-F2F8-47DF-BFCA-AB3C70F293C7}"/>
              </a:ext>
            </a:extLst>
          </p:cNvPr>
          <p:cNvPicPr>
            <a:picLocks noChangeAspect="1"/>
          </p:cNvPicPr>
          <p:nvPr/>
        </p:nvPicPr>
        <p:blipFill>
          <a:blip r:embed="rId3"/>
          <a:stretch>
            <a:fillRect/>
          </a:stretch>
        </p:blipFill>
        <p:spPr>
          <a:xfrm>
            <a:off x="1434601" y="815340"/>
            <a:ext cx="6066855" cy="4143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547307" y="184561"/>
            <a:ext cx="7557895"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i="0" u="none" strike="noStrike" dirty="0">
                <a:solidFill>
                  <a:schemeClr val="bg2">
                    <a:lumMod val="50000"/>
                  </a:schemeClr>
                </a:solidFill>
                <a:effectLst/>
                <a:latin typeface="Broadway" panose="04040905080B02020502" pitchFamily="82" charset="0"/>
              </a:rPr>
              <a:t>AUDIO CHARACTERISTICS OVER THE YEARS:</a:t>
            </a:r>
            <a:endParaRPr lang="en-US" sz="2400" dirty="0">
              <a:solidFill>
                <a:schemeClr val="bg2">
                  <a:lumMod val="50000"/>
                </a:schemeClr>
              </a:solidFill>
              <a:latin typeface="Broadway" panose="04040905080B02020502" pitchFamily="82" charset="0"/>
            </a:endParaRPr>
          </a:p>
        </p:txBody>
      </p:sp>
      <p:pic>
        <p:nvPicPr>
          <p:cNvPr id="4098" name="Picture 2">
            <a:extLst>
              <a:ext uri="{FF2B5EF4-FFF2-40B4-BE49-F238E27FC236}">
                <a16:creationId xmlns:a16="http://schemas.microsoft.com/office/drawing/2014/main" id="{0560116C-7B31-4755-BCB4-9B9A36896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90" y="812523"/>
            <a:ext cx="6484620" cy="414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6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33"/>
          <p:cNvSpPr txBox="1">
            <a:spLocks noGrp="1"/>
          </p:cNvSpPr>
          <p:nvPr>
            <p:ph type="ctrTitle"/>
          </p:nvPr>
        </p:nvSpPr>
        <p:spPr>
          <a:xfrm>
            <a:off x="547307" y="184561"/>
            <a:ext cx="7557895"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i="0" u="none" strike="noStrike" dirty="0">
                <a:solidFill>
                  <a:schemeClr val="tx1"/>
                </a:solidFill>
                <a:effectLst/>
                <a:latin typeface="Broadway" panose="04040905080B02020502" pitchFamily="82" charset="0"/>
              </a:rPr>
              <a:t>AUDIO CHARACTERISTICS OVER THE YEARS:</a:t>
            </a:r>
            <a:endParaRPr lang="en-US" sz="2400" dirty="0">
              <a:solidFill>
                <a:schemeClr val="tx1"/>
              </a:solidFill>
              <a:latin typeface="Broadway" panose="04040905080B02020502" pitchFamily="82" charset="0"/>
            </a:endParaRPr>
          </a:p>
        </p:txBody>
      </p:sp>
      <p:pic>
        <p:nvPicPr>
          <p:cNvPr id="5122" name="Picture 2">
            <a:extLst>
              <a:ext uri="{FF2B5EF4-FFF2-40B4-BE49-F238E27FC236}">
                <a16:creationId xmlns:a16="http://schemas.microsoft.com/office/drawing/2014/main" id="{EC16C77F-542F-4DDE-9FF5-0CCA93520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74" y="850576"/>
            <a:ext cx="7415451" cy="376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413078"/>
      </p:ext>
    </p:extLst>
  </p:cSld>
  <p:clrMapOvr>
    <a:masterClrMapping/>
  </p:clrMapOvr>
</p:sld>
</file>

<file path=ppt/theme/theme1.xml><?xml version="1.0" encoding="utf-8"?>
<a:theme xmlns:a="http://schemas.openxmlformats.org/drawingml/2006/main" name="A Lecture On Music by Slidesgo">
  <a:themeElements>
    <a:clrScheme name="Simple Light">
      <a:dk1>
        <a:srgbClr val="434343"/>
      </a:dk1>
      <a:lt1>
        <a:srgbClr val="FFFFFF"/>
      </a:lt1>
      <a:dk2>
        <a:srgbClr val="595959"/>
      </a:dk2>
      <a:lt2>
        <a:srgbClr val="EEEEEE"/>
      </a:lt2>
      <a:accent1>
        <a:srgbClr val="303796"/>
      </a:accent1>
      <a:accent2>
        <a:srgbClr val="FFFCEC"/>
      </a:accent2>
      <a:accent3>
        <a:srgbClr val="F4F0DB"/>
      </a:accent3>
      <a:accent4>
        <a:srgbClr val="EEC52D"/>
      </a:accent4>
      <a:accent5>
        <a:srgbClr val="E18B8D"/>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790</Words>
  <Application>Microsoft Office PowerPoint</Application>
  <PresentationFormat>On-screen Show (16:9)</PresentationFormat>
  <Paragraphs>101</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Broadway</vt:lpstr>
      <vt:lpstr>Castellar</vt:lpstr>
      <vt:lpstr>Caveat Brush</vt:lpstr>
      <vt:lpstr>Fira Sans Extra Condensed Medium</vt:lpstr>
      <vt:lpstr>Garamond</vt:lpstr>
      <vt:lpstr>Roboto</vt:lpstr>
      <vt:lpstr>Times New Roman</vt:lpstr>
      <vt:lpstr>Wingdings</vt:lpstr>
      <vt:lpstr>A Lecture On Music by Slidesgo</vt:lpstr>
      <vt:lpstr>Music Industry Analysis</vt:lpstr>
      <vt:lpstr>TABLE OF CONTENTS</vt:lpstr>
      <vt:lpstr>Music Industry has undergone massive transformation over the past two decades. Several events have marked the key changes in history such as shift in listening platforms from physical(CD’s, Cassettes) to digital and streaming platforms. The digitization of music had presented challenges such as piracy and illegal sharing on peer-to-peer sharing, change in licensing and audience engagement.   However, from 2015 to 2019, there has been an exponential positive shift and the industry finally was growing.  </vt:lpstr>
      <vt:lpstr>BUSINESS PROBLEM </vt:lpstr>
      <vt:lpstr>EXPLORATORY DATA ANALYSIS</vt:lpstr>
      <vt:lpstr>Count of songs released per month:</vt:lpstr>
      <vt:lpstr>DURATION OF SONG OVER THE YEARS:</vt:lpstr>
      <vt:lpstr>AUDIO CHARACTERISTICS OVER THE YEARS:</vt:lpstr>
      <vt:lpstr>AUDIO CHARACTERISTICS OVER THE YEARS:</vt:lpstr>
      <vt:lpstr>K-MEANS CLUSTERING</vt:lpstr>
      <vt:lpstr>VISUALIZING THE CLUSTERS</vt:lpstr>
      <vt:lpstr>PowerPoint Presentation</vt:lpstr>
      <vt:lpstr>INTERPRETATION OF THE CLUSTERS</vt:lpstr>
      <vt:lpstr>PowerPoint Presentation</vt:lpstr>
      <vt:lpstr>GRAMMY CLASSIFICATION </vt:lpstr>
      <vt:lpstr>DATA ISSUE </vt:lpstr>
      <vt:lpstr>MODELS AND METHODOLOGIES</vt:lpstr>
      <vt:lpstr>MODEL</vt:lpstr>
      <vt:lpstr>MODEL</vt:lpstr>
      <vt:lpstr>OUTPUTS</vt:lpstr>
      <vt:lpstr>RECOMMENDATION</vt:lpstr>
      <vt:lpstr>RECOMMENDATION SYSTEM</vt:lpstr>
      <vt:lpstr>RECOMMENDATION ALGORITHM</vt:lpstr>
      <vt:lpstr>Managerial Conclusions &amp; 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Industry Analysis</dc:title>
  <dc:creator>Debolina</dc:creator>
  <cp:lastModifiedBy>mita sasmal</cp:lastModifiedBy>
  <cp:revision>23</cp:revision>
  <dcterms:modified xsi:type="dcterms:W3CDTF">2021-05-18T20:02:23Z</dcterms:modified>
</cp:coreProperties>
</file>