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t Disney Pictures - Wikipedia">
            <a:extLst>
              <a:ext uri="{FF2B5EF4-FFF2-40B4-BE49-F238E27FC236}">
                <a16:creationId xmlns:a16="http://schemas.microsoft.com/office/drawing/2014/main" id="{04515D2C-C02E-445F-8D32-08936865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6" y="1762125"/>
            <a:ext cx="4314825" cy="442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4FA63-F25A-49A5-969E-6E9AE9E026AC}"/>
              </a:ext>
            </a:extLst>
          </p:cNvPr>
          <p:cNvSpPr txBox="1"/>
          <p:nvPr/>
        </p:nvSpPr>
        <p:spPr>
          <a:xfrm>
            <a:off x="1347787" y="962025"/>
            <a:ext cx="94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effectLst/>
                <a:latin typeface="Algerian" panose="04020705040A02060702" pitchFamily="82" charset="0"/>
              </a:rPr>
              <a:t>Analyzing key metrics related to Disney Movies 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1030" name="Picture 6" descr="Northeastern University - Wikipedia">
            <a:extLst>
              <a:ext uri="{FF2B5EF4-FFF2-40B4-BE49-F238E27FC236}">
                <a16:creationId xmlns:a16="http://schemas.microsoft.com/office/drawing/2014/main" id="{4D048B35-7FB7-437D-AC12-4B950C30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581524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35ED74-8540-47C5-964A-1548BC9343B3}"/>
              </a:ext>
            </a:extLst>
          </p:cNvPr>
          <p:cNvSpPr txBox="1"/>
          <p:nvPr/>
        </p:nvSpPr>
        <p:spPr>
          <a:xfrm>
            <a:off x="9020176" y="4705350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dirty="0"/>
              <a:t>Debolina Sasmal</a:t>
            </a:r>
          </a:p>
          <a:p>
            <a:r>
              <a:rPr lang="en-IN" dirty="0"/>
              <a:t>Amy Yi</a:t>
            </a:r>
          </a:p>
          <a:p>
            <a:r>
              <a:rPr lang="en-IN" dirty="0"/>
              <a:t>Abdirahman Hussein</a:t>
            </a:r>
          </a:p>
        </p:txBody>
      </p:sp>
    </p:spTree>
    <p:extLst>
      <p:ext uri="{BB962C8B-B14F-4D97-AF65-F5344CB8AC3E}">
        <p14:creationId xmlns:p14="http://schemas.microsoft.com/office/powerpoint/2010/main" val="5553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B4111-B8F1-4A08-B3C1-C388B645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46" y="1533524"/>
            <a:ext cx="8472508" cy="4482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EA759-B54F-4F62-93D0-0AA015447BD2}"/>
              </a:ext>
            </a:extLst>
          </p:cNvPr>
          <p:cNvSpPr txBox="1"/>
          <p:nvPr/>
        </p:nvSpPr>
        <p:spPr>
          <a:xfrm>
            <a:off x="3205162" y="842065"/>
            <a:ext cx="57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WHAT IS THE RUNTIME OF THE MOVIES?</a:t>
            </a:r>
          </a:p>
        </p:txBody>
      </p:sp>
    </p:spTree>
    <p:extLst>
      <p:ext uri="{BB962C8B-B14F-4D97-AF65-F5344CB8AC3E}">
        <p14:creationId xmlns:p14="http://schemas.microsoft.com/office/powerpoint/2010/main" val="400420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7467-5B4B-42F5-9DBC-2E0D872D758A}"/>
              </a:ext>
            </a:extLst>
          </p:cNvPr>
          <p:cNvSpPr txBox="1"/>
          <p:nvPr/>
        </p:nvSpPr>
        <p:spPr>
          <a:xfrm>
            <a:off x="2295525" y="847725"/>
            <a:ext cx="76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MOVIES ARE USUALLY RELEASED IN WHICH MONTHS?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0303D-2EE5-4EAF-80C5-AE02CDC7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01" y="1610269"/>
            <a:ext cx="8483397" cy="44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730E6-ED76-4FFF-9F5E-7D683E79DEE3}"/>
              </a:ext>
            </a:extLst>
          </p:cNvPr>
          <p:cNvSpPr txBox="1"/>
          <p:nvPr/>
        </p:nvSpPr>
        <p:spPr>
          <a:xfrm>
            <a:off x="4036218" y="573371"/>
            <a:ext cx="411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REGRESSION MODEL 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253E4-E020-4C95-8BE5-23574387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13" y="2297027"/>
            <a:ext cx="8374898" cy="365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CF1B0-3122-47BC-ACF5-D26C0207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6" y="1339134"/>
            <a:ext cx="5183895" cy="69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A4E59-3A55-4F10-B7E3-E01F78EB3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88391"/>
            <a:ext cx="5183896" cy="7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4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99313-5060-4224-9FA4-CF610E6C9810}"/>
              </a:ext>
            </a:extLst>
          </p:cNvPr>
          <p:cNvSpPr txBox="1"/>
          <p:nvPr/>
        </p:nvSpPr>
        <p:spPr>
          <a:xfrm>
            <a:off x="4086225" y="666750"/>
            <a:ext cx="401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REGRESSION MODEL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6C5F7-D1A5-428B-AD6D-A62A6C0C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314613"/>
            <a:ext cx="5560220" cy="632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BEE18-02A0-4A11-9BD7-43EC1953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414665"/>
            <a:ext cx="7905750" cy="3682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0DFDFA-858C-430B-BD5D-C3DCB006B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4" y="1314613"/>
            <a:ext cx="4581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D622D-E00D-4A91-ABC6-C7AD94B74649}"/>
              </a:ext>
            </a:extLst>
          </p:cNvPr>
          <p:cNvSpPr txBox="1"/>
          <p:nvPr/>
        </p:nvSpPr>
        <p:spPr>
          <a:xfrm>
            <a:off x="4048125" y="752475"/>
            <a:ext cx="409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PREDICTION USING MODEL-2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2BC4E-BBEF-42A5-AD9F-E8BD668FA445}"/>
              </a:ext>
            </a:extLst>
          </p:cNvPr>
          <p:cNvSpPr txBox="1"/>
          <p:nvPr/>
        </p:nvSpPr>
        <p:spPr>
          <a:xfrm>
            <a:off x="3924300" y="46863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F1D0F8-A0F7-4CE3-8223-DADAF666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80085"/>
              </p:ext>
            </p:extLst>
          </p:nvPr>
        </p:nvGraphicFramePr>
        <p:xfrm>
          <a:off x="2806700" y="3114496"/>
          <a:ext cx="6013449" cy="1031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469">
                  <a:extLst>
                    <a:ext uri="{9D8B030D-6E8A-4147-A177-3AD203B41FA5}">
                      <a16:colId xmlns:a16="http://schemas.microsoft.com/office/drawing/2014/main" val="3783900882"/>
                    </a:ext>
                  </a:extLst>
                </a:gridCol>
                <a:gridCol w="1012165">
                  <a:extLst>
                    <a:ext uri="{9D8B030D-6E8A-4147-A177-3AD203B41FA5}">
                      <a16:colId xmlns:a16="http://schemas.microsoft.com/office/drawing/2014/main" val="406460623"/>
                    </a:ext>
                  </a:extLst>
                </a:gridCol>
                <a:gridCol w="1012165">
                  <a:extLst>
                    <a:ext uri="{9D8B030D-6E8A-4147-A177-3AD203B41FA5}">
                      <a16:colId xmlns:a16="http://schemas.microsoft.com/office/drawing/2014/main" val="160725283"/>
                    </a:ext>
                  </a:extLst>
                </a:gridCol>
                <a:gridCol w="714469">
                  <a:extLst>
                    <a:ext uri="{9D8B030D-6E8A-4147-A177-3AD203B41FA5}">
                      <a16:colId xmlns:a16="http://schemas.microsoft.com/office/drawing/2014/main" val="1124822422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846010588"/>
                    </a:ext>
                  </a:extLst>
                </a:gridCol>
                <a:gridCol w="997280">
                  <a:extLst>
                    <a:ext uri="{9D8B030D-6E8A-4147-A177-3AD203B41FA5}">
                      <a16:colId xmlns:a16="http://schemas.microsoft.com/office/drawing/2014/main" val="250973917"/>
                    </a:ext>
                  </a:extLst>
                </a:gridCol>
                <a:gridCol w="714469">
                  <a:extLst>
                    <a:ext uri="{9D8B030D-6E8A-4147-A177-3AD203B41FA5}">
                      <a16:colId xmlns:a16="http://schemas.microsoft.com/office/drawing/2014/main" val="3188471243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title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Running.time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Language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Budget..float.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imdb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743903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Pinocchio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United States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English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48259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B6AD06A-23D0-41B1-B85F-5F5BD668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1551568"/>
            <a:ext cx="8186738" cy="116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D02E8B-18DF-466B-91B8-75D11EDE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5205412"/>
            <a:ext cx="4133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A66E1-CECC-4BCD-96AB-AE18162EBBFE}"/>
              </a:ext>
            </a:extLst>
          </p:cNvPr>
          <p:cNvSpPr txBox="1"/>
          <p:nvPr/>
        </p:nvSpPr>
        <p:spPr>
          <a:xfrm>
            <a:off x="3829050" y="857250"/>
            <a:ext cx="486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MANEGERIAL CONCLUSIONS</a:t>
            </a:r>
          </a:p>
        </p:txBody>
      </p:sp>
    </p:spTree>
    <p:extLst>
      <p:ext uri="{BB962C8B-B14F-4D97-AF65-F5344CB8AC3E}">
        <p14:creationId xmlns:p14="http://schemas.microsoft.com/office/powerpoint/2010/main" val="41488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A00F3-02D3-4A64-AE39-FB8B116818E8}"/>
              </a:ext>
            </a:extLst>
          </p:cNvPr>
          <p:cNvSpPr txBox="1"/>
          <p:nvPr/>
        </p:nvSpPr>
        <p:spPr>
          <a:xfrm>
            <a:off x="4314825" y="933450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TOPICS COVERED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C74CA-4330-4F8C-9297-3437422A5D51}"/>
              </a:ext>
            </a:extLst>
          </p:cNvPr>
          <p:cNvSpPr txBox="1"/>
          <p:nvPr/>
        </p:nvSpPr>
        <p:spPr>
          <a:xfrm>
            <a:off x="2219325" y="1981200"/>
            <a:ext cx="775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and CRISP-DM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the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Conclusion</a:t>
            </a:r>
          </a:p>
        </p:txBody>
      </p:sp>
    </p:spTree>
    <p:extLst>
      <p:ext uri="{BB962C8B-B14F-4D97-AF65-F5344CB8AC3E}">
        <p14:creationId xmlns:p14="http://schemas.microsoft.com/office/powerpoint/2010/main" val="61685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1B7DF-EDFA-4108-866F-4E2B888956D0}"/>
              </a:ext>
            </a:extLst>
          </p:cNvPr>
          <p:cNvSpPr txBox="1"/>
          <p:nvPr/>
        </p:nvSpPr>
        <p:spPr>
          <a:xfrm>
            <a:off x="3824287" y="885825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20976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6FFFE-40B9-487B-93F8-1934A5493B10}"/>
              </a:ext>
            </a:extLst>
          </p:cNvPr>
          <p:cNvSpPr txBox="1"/>
          <p:nvPr/>
        </p:nvSpPr>
        <p:spPr>
          <a:xfrm>
            <a:off x="3971925" y="847725"/>
            <a:ext cx="42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3707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83961-A8E9-4181-A80C-287724465617}"/>
              </a:ext>
            </a:extLst>
          </p:cNvPr>
          <p:cNvSpPr txBox="1"/>
          <p:nvPr/>
        </p:nvSpPr>
        <p:spPr>
          <a:xfrm>
            <a:off x="1990725" y="3044279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458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99C49-5FB6-43D3-B548-93251EB6676C}"/>
              </a:ext>
            </a:extLst>
          </p:cNvPr>
          <p:cNvSpPr txBox="1"/>
          <p:nvPr/>
        </p:nvSpPr>
        <p:spPr>
          <a:xfrm>
            <a:off x="1098947" y="781050"/>
            <a:ext cx="999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WHICH MOVIE GENRE IS EARNING THE HIGHEST BOX OFFICE REVENUE?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0D76A-702F-4A6B-A7B4-AD7C1D54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47" y="1419225"/>
            <a:ext cx="9925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1C5AA-6B07-4CDF-A337-67A543C268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4075" y="1600200"/>
            <a:ext cx="7791450" cy="440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1AE0-39DD-4153-B07F-D1204FDF010A}"/>
              </a:ext>
            </a:extLst>
          </p:cNvPr>
          <p:cNvSpPr txBox="1"/>
          <p:nvPr/>
        </p:nvSpPr>
        <p:spPr>
          <a:xfrm>
            <a:off x="1757363" y="960438"/>
            <a:ext cx="86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WHICH MOVIE EARNED THE HIGHEST BOX OFFICE EARNINGS? 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1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06F51-C2E6-480B-B204-9C5D04E74FF7}"/>
              </a:ext>
            </a:extLst>
          </p:cNvPr>
          <p:cNvSpPr txBox="1"/>
          <p:nvPr/>
        </p:nvSpPr>
        <p:spPr>
          <a:xfrm>
            <a:off x="795338" y="866775"/>
            <a:ext cx="1060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Top 10 movies in terms of IMDB vs. Rotten Tomatoes vs. </a:t>
            </a:r>
            <a:r>
              <a:rPr lang="en-US" sz="2400" dirty="0" err="1">
                <a:latin typeface="Algerian" panose="04020705040A02060702" pitchFamily="82" charset="0"/>
              </a:rPr>
              <a:t>Metascore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EFD84-CA24-42EB-ABC7-E7C1F046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2" y="2629296"/>
            <a:ext cx="2441104" cy="3180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440CD-36C0-4E7B-AAD3-8DAD8DAF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1" y="2629296"/>
            <a:ext cx="4150519" cy="3180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C1844-553E-43F8-B4E0-E035D4AD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957" y="2591196"/>
            <a:ext cx="3102605" cy="3180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5AED0-60A4-411A-A9D2-19DCB3017AEC}"/>
              </a:ext>
            </a:extLst>
          </p:cNvPr>
          <p:cNvSpPr txBox="1"/>
          <p:nvPr/>
        </p:nvSpPr>
        <p:spPr>
          <a:xfrm>
            <a:off x="1328738" y="1794202"/>
            <a:ext cx="151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IMDB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B19A3-A07A-4C35-AA94-AEF6F9CF2179}"/>
              </a:ext>
            </a:extLst>
          </p:cNvPr>
          <p:cNvSpPr txBox="1"/>
          <p:nvPr/>
        </p:nvSpPr>
        <p:spPr>
          <a:xfrm>
            <a:off x="4438650" y="1794202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ROTTEN TOMATOES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DD089-75F2-47B5-A3F8-336E1E0F5995}"/>
              </a:ext>
            </a:extLst>
          </p:cNvPr>
          <p:cNvSpPr txBox="1"/>
          <p:nvPr/>
        </p:nvSpPr>
        <p:spPr>
          <a:xfrm>
            <a:off x="8777287" y="175377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METASCORE</a:t>
            </a:r>
          </a:p>
        </p:txBody>
      </p:sp>
    </p:spTree>
    <p:extLst>
      <p:ext uri="{BB962C8B-B14F-4D97-AF65-F5344CB8AC3E}">
        <p14:creationId xmlns:p14="http://schemas.microsoft.com/office/powerpoint/2010/main" val="170188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A3F0C-C3EA-4191-97AA-30A201157B96}"/>
              </a:ext>
            </a:extLst>
          </p:cNvPr>
          <p:cNvSpPr txBox="1"/>
          <p:nvPr/>
        </p:nvSpPr>
        <p:spPr>
          <a:xfrm>
            <a:off x="1545431" y="857250"/>
            <a:ext cx="910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What is the trend of Disney movies over the years?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A2932-5102-4313-8E4F-5A06B485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27" y="1399903"/>
            <a:ext cx="8846344" cy="46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737</TotalTime>
  <Words>142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 sasmal</dc:creator>
  <cp:lastModifiedBy>mita sasmal</cp:lastModifiedBy>
  <cp:revision>12</cp:revision>
  <dcterms:created xsi:type="dcterms:W3CDTF">2021-03-02T00:57:37Z</dcterms:created>
  <dcterms:modified xsi:type="dcterms:W3CDTF">2021-03-02T13:14:53Z</dcterms:modified>
</cp:coreProperties>
</file>