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C1EE9-C1AE-4545-BE06-18DA60B43ED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FCF728-C05D-4105-A3F1-65A5BE2F6063}">
      <dgm:prSet phldrT="[Text]" custT="1"/>
      <dgm:spPr/>
      <dgm:t>
        <a:bodyPr/>
        <a:lstStyle/>
        <a:p>
          <a:r>
            <a:rPr lang="en-US" sz="2400" dirty="0"/>
            <a:t>GOAL</a:t>
          </a:r>
        </a:p>
      </dgm:t>
    </dgm:pt>
    <dgm:pt modelId="{1CB00247-4659-4A19-A015-89928BC66310}" type="parTrans" cxnId="{0522EB56-6546-4064-90F5-86FE66A79076}">
      <dgm:prSet/>
      <dgm:spPr/>
      <dgm:t>
        <a:bodyPr/>
        <a:lstStyle/>
        <a:p>
          <a:endParaRPr lang="en-US"/>
        </a:p>
      </dgm:t>
    </dgm:pt>
    <dgm:pt modelId="{CC36E5A4-7F99-49EC-9E0D-F29C939BAE8B}" type="sibTrans" cxnId="{0522EB56-6546-4064-90F5-86FE66A79076}">
      <dgm:prSet/>
      <dgm:spPr/>
      <dgm:t>
        <a:bodyPr/>
        <a:lstStyle/>
        <a:p>
          <a:endParaRPr lang="en-US"/>
        </a:p>
      </dgm:t>
    </dgm:pt>
    <dgm:pt modelId="{C0915F93-CFE5-4B39-B4A6-A9717DFD23D5}">
      <dgm:prSet phldrT="[Text]"/>
      <dgm:spPr/>
      <dgm:t>
        <a:bodyPr/>
        <a:lstStyle/>
        <a:p>
          <a:r>
            <a:rPr lang="en-US" b="1" dirty="0"/>
            <a:t>High-Quality Products</a:t>
          </a:r>
          <a:endParaRPr lang="en-US" dirty="0"/>
        </a:p>
      </dgm:t>
    </dgm:pt>
    <dgm:pt modelId="{6653DA89-FD0F-4CBA-922B-BA081C01645B}" type="parTrans" cxnId="{06A5A0D9-275E-4278-885E-6E3E0445B6DB}">
      <dgm:prSet/>
      <dgm:spPr/>
      <dgm:t>
        <a:bodyPr/>
        <a:lstStyle/>
        <a:p>
          <a:endParaRPr lang="en-US"/>
        </a:p>
      </dgm:t>
    </dgm:pt>
    <dgm:pt modelId="{BF40F858-1CFC-4628-8D8A-34F8CFC55A03}" type="sibTrans" cxnId="{06A5A0D9-275E-4278-885E-6E3E0445B6DB}">
      <dgm:prSet/>
      <dgm:spPr/>
      <dgm:t>
        <a:bodyPr/>
        <a:lstStyle/>
        <a:p>
          <a:endParaRPr lang="en-US"/>
        </a:p>
      </dgm:t>
    </dgm:pt>
    <dgm:pt modelId="{2CE43C6C-2D75-4879-B3CE-6664E557A104}">
      <dgm:prSet phldrT="[Text]"/>
      <dgm:spPr/>
      <dgm:t>
        <a:bodyPr/>
        <a:lstStyle/>
        <a:p>
          <a:r>
            <a:rPr lang="en-US" b="1" dirty="0"/>
            <a:t>Innovation</a:t>
          </a:r>
          <a:endParaRPr lang="en-US" dirty="0"/>
        </a:p>
      </dgm:t>
    </dgm:pt>
    <dgm:pt modelId="{00DD2282-AFCA-473D-AC36-2BDDC9E02645}" type="parTrans" cxnId="{6213085E-C709-4C77-AC66-4FC345167CDF}">
      <dgm:prSet/>
      <dgm:spPr/>
      <dgm:t>
        <a:bodyPr/>
        <a:lstStyle/>
        <a:p>
          <a:endParaRPr lang="en-US"/>
        </a:p>
      </dgm:t>
    </dgm:pt>
    <dgm:pt modelId="{019C3B93-A496-48F2-842C-C7E0ECC4F9B6}" type="sibTrans" cxnId="{6213085E-C709-4C77-AC66-4FC345167CDF}">
      <dgm:prSet/>
      <dgm:spPr/>
      <dgm:t>
        <a:bodyPr/>
        <a:lstStyle/>
        <a:p>
          <a:endParaRPr lang="en-US"/>
        </a:p>
      </dgm:t>
    </dgm:pt>
    <dgm:pt modelId="{2DE3F7C4-D069-427C-B398-EEA177E91435}">
      <dgm:prSet phldrT="[Text]"/>
      <dgm:spPr/>
      <dgm:t>
        <a:bodyPr/>
        <a:lstStyle/>
        <a:p>
          <a:r>
            <a:rPr lang="en-US" b="1" dirty="0"/>
            <a:t>Sustainability</a:t>
          </a:r>
          <a:endParaRPr lang="en-US" dirty="0"/>
        </a:p>
      </dgm:t>
    </dgm:pt>
    <dgm:pt modelId="{24E23D5E-3254-4461-B1E6-68F079AE4E71}" type="parTrans" cxnId="{D952D8CD-5E3E-4AD1-A3DA-250A33915CAD}">
      <dgm:prSet/>
      <dgm:spPr/>
      <dgm:t>
        <a:bodyPr/>
        <a:lstStyle/>
        <a:p>
          <a:endParaRPr lang="en-US"/>
        </a:p>
      </dgm:t>
    </dgm:pt>
    <dgm:pt modelId="{3411691F-83C1-4040-8B19-5170D55892F1}" type="sibTrans" cxnId="{D952D8CD-5E3E-4AD1-A3DA-250A33915CAD}">
      <dgm:prSet/>
      <dgm:spPr/>
      <dgm:t>
        <a:bodyPr/>
        <a:lstStyle/>
        <a:p>
          <a:endParaRPr lang="en-US"/>
        </a:p>
      </dgm:t>
    </dgm:pt>
    <dgm:pt modelId="{6D590BC6-F9DF-45A7-801F-733D1EE9EA3F}">
      <dgm:prSet phldrT="[Text]"/>
      <dgm:spPr/>
      <dgm:t>
        <a:bodyPr/>
        <a:lstStyle/>
        <a:p>
          <a:r>
            <a:rPr lang="en-US" b="1" dirty="0"/>
            <a:t>Customer-Centric Approach</a:t>
          </a:r>
          <a:endParaRPr lang="en-US" dirty="0"/>
        </a:p>
      </dgm:t>
    </dgm:pt>
    <dgm:pt modelId="{473225A9-7DB2-430A-8802-BB3371A61843}" type="parTrans" cxnId="{A6F06B65-B4E1-4446-B450-84C352535687}">
      <dgm:prSet/>
      <dgm:spPr/>
      <dgm:t>
        <a:bodyPr/>
        <a:lstStyle/>
        <a:p>
          <a:endParaRPr lang="en-US"/>
        </a:p>
      </dgm:t>
    </dgm:pt>
    <dgm:pt modelId="{1E806043-6398-43BD-86D2-8AB97C0D1AC6}" type="sibTrans" cxnId="{A6F06B65-B4E1-4446-B450-84C352535687}">
      <dgm:prSet/>
      <dgm:spPr/>
      <dgm:t>
        <a:bodyPr/>
        <a:lstStyle/>
        <a:p>
          <a:endParaRPr lang="en-US"/>
        </a:p>
      </dgm:t>
    </dgm:pt>
    <dgm:pt modelId="{62ABAEDD-5D24-4FEC-BA19-D5F6B6E56803}">
      <dgm:prSet phldrT="[Text]"/>
      <dgm:spPr/>
      <dgm:t>
        <a:bodyPr/>
        <a:lstStyle/>
        <a:p>
          <a:r>
            <a:rPr lang="en-US" b="1" dirty="0"/>
            <a:t>Market Leadership</a:t>
          </a:r>
          <a:endParaRPr lang="en-US" dirty="0"/>
        </a:p>
      </dgm:t>
    </dgm:pt>
    <dgm:pt modelId="{A838CEAE-5C69-4004-9757-05CDA03C869A}" type="parTrans" cxnId="{B5AE72E2-897B-4727-B7E2-83F5592337A5}">
      <dgm:prSet/>
      <dgm:spPr/>
      <dgm:t>
        <a:bodyPr/>
        <a:lstStyle/>
        <a:p>
          <a:endParaRPr lang="en-US"/>
        </a:p>
      </dgm:t>
    </dgm:pt>
    <dgm:pt modelId="{E0D4AC81-5F9E-4E72-B36C-FDFEF7328D90}" type="sibTrans" cxnId="{B5AE72E2-897B-4727-B7E2-83F5592337A5}">
      <dgm:prSet/>
      <dgm:spPr/>
      <dgm:t>
        <a:bodyPr/>
        <a:lstStyle/>
        <a:p>
          <a:endParaRPr lang="en-US"/>
        </a:p>
      </dgm:t>
    </dgm:pt>
    <dgm:pt modelId="{77D4470B-D4FA-4191-BACB-66E0E5E323D6}">
      <dgm:prSet phldrT="[Text]" phldr="1"/>
      <dgm:spPr/>
      <dgm:t>
        <a:bodyPr/>
        <a:lstStyle/>
        <a:p>
          <a:endParaRPr lang="en-US"/>
        </a:p>
      </dgm:t>
    </dgm:pt>
    <dgm:pt modelId="{7CEF2BFE-B356-43DB-8DB8-24C94A93D13B}" type="parTrans" cxnId="{91FD7F02-744C-4EAA-AFF6-1C18FADF5F6B}">
      <dgm:prSet/>
      <dgm:spPr/>
      <dgm:t>
        <a:bodyPr/>
        <a:lstStyle/>
        <a:p>
          <a:endParaRPr lang="en-US"/>
        </a:p>
      </dgm:t>
    </dgm:pt>
    <dgm:pt modelId="{D76637D7-D2D7-4AE6-8334-9B13963EF3EC}" type="sibTrans" cxnId="{91FD7F02-744C-4EAA-AFF6-1C18FADF5F6B}">
      <dgm:prSet/>
      <dgm:spPr/>
      <dgm:t>
        <a:bodyPr/>
        <a:lstStyle/>
        <a:p>
          <a:endParaRPr lang="en-US"/>
        </a:p>
      </dgm:t>
    </dgm:pt>
    <dgm:pt modelId="{A0E38645-A716-4B26-8CEC-D45CB9529845}">
      <dgm:prSet/>
      <dgm:spPr/>
      <dgm:t>
        <a:bodyPr/>
        <a:lstStyle/>
        <a:p>
          <a:r>
            <a:rPr lang="en-US" b="1"/>
            <a:t>Nutrition and Health</a:t>
          </a:r>
          <a:endParaRPr lang="en-US"/>
        </a:p>
      </dgm:t>
    </dgm:pt>
    <dgm:pt modelId="{36E3DFC9-79F9-4849-B821-96402AACC5B4}" type="parTrans" cxnId="{4B115820-E82C-4F72-A8F8-E02211A93DB0}">
      <dgm:prSet/>
      <dgm:spPr/>
      <dgm:t>
        <a:bodyPr/>
        <a:lstStyle/>
        <a:p>
          <a:endParaRPr lang="en-US"/>
        </a:p>
      </dgm:t>
    </dgm:pt>
    <dgm:pt modelId="{1439120D-D0C4-4458-9F34-34905FAC492F}" type="sibTrans" cxnId="{4B115820-E82C-4F72-A8F8-E02211A93DB0}">
      <dgm:prSet/>
      <dgm:spPr/>
      <dgm:t>
        <a:bodyPr/>
        <a:lstStyle/>
        <a:p>
          <a:endParaRPr lang="en-US"/>
        </a:p>
      </dgm:t>
    </dgm:pt>
    <dgm:pt modelId="{9D5A2796-56E9-4BB5-9CF0-70AA10EBE9C0}" type="pres">
      <dgm:prSet presAssocID="{F93C1EE9-C1AE-4545-BE06-18DA60B43E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4ACC2AA-B7FE-4443-A284-EDD60C593C42}" type="pres">
      <dgm:prSet presAssocID="{8EFCF728-C05D-4105-A3F1-65A5BE2F6063}" presName="Parent" presStyleLbl="node0" presStyleIdx="0" presStyleCnt="1">
        <dgm:presLayoutVars>
          <dgm:chMax val="6"/>
          <dgm:chPref val="6"/>
        </dgm:presLayoutVars>
      </dgm:prSet>
      <dgm:spPr/>
    </dgm:pt>
    <dgm:pt modelId="{1075791A-751F-4889-9AD7-53E96BAC110F}" type="pres">
      <dgm:prSet presAssocID="{C0915F93-CFE5-4B39-B4A6-A9717DFD23D5}" presName="Accent1" presStyleCnt="0"/>
      <dgm:spPr/>
    </dgm:pt>
    <dgm:pt modelId="{1531477B-F887-4AFE-BD30-839EBD388513}" type="pres">
      <dgm:prSet presAssocID="{C0915F93-CFE5-4B39-B4A6-A9717DFD23D5}" presName="Accent" presStyleLbl="bgShp" presStyleIdx="0" presStyleCnt="6"/>
      <dgm:spPr/>
    </dgm:pt>
    <dgm:pt modelId="{289C8870-7C6F-4213-A8DC-A6D715F35C52}" type="pres">
      <dgm:prSet presAssocID="{C0915F93-CFE5-4B39-B4A6-A9717DFD2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0647E2F-EAB3-4E4B-BCAC-F3AA1268EB43}" type="pres">
      <dgm:prSet presAssocID="{2CE43C6C-2D75-4879-B3CE-6664E557A104}" presName="Accent2" presStyleCnt="0"/>
      <dgm:spPr/>
    </dgm:pt>
    <dgm:pt modelId="{69741BE6-83F7-4EFD-B3AA-88901B0A323A}" type="pres">
      <dgm:prSet presAssocID="{2CE43C6C-2D75-4879-B3CE-6664E557A104}" presName="Accent" presStyleLbl="bgShp" presStyleIdx="1" presStyleCnt="6"/>
      <dgm:spPr/>
    </dgm:pt>
    <dgm:pt modelId="{D4297CF1-B2B5-4EBF-BB41-AF9D30E9CA38}" type="pres">
      <dgm:prSet presAssocID="{2CE43C6C-2D75-4879-B3CE-6664E557A10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3B0FA1F-06BE-4025-AEEA-7881DB4F5D59}" type="pres">
      <dgm:prSet presAssocID="{A0E38645-A716-4B26-8CEC-D45CB9529845}" presName="Accent3" presStyleCnt="0"/>
      <dgm:spPr/>
    </dgm:pt>
    <dgm:pt modelId="{7E4E6FD5-C5B9-428E-93D5-80DD109B3889}" type="pres">
      <dgm:prSet presAssocID="{A0E38645-A716-4B26-8CEC-D45CB9529845}" presName="Accent" presStyleLbl="bgShp" presStyleIdx="2" presStyleCnt="6"/>
      <dgm:spPr/>
    </dgm:pt>
    <dgm:pt modelId="{CFDC959B-D2A1-46A7-BF06-D5F9A0B7E41B}" type="pres">
      <dgm:prSet presAssocID="{A0E38645-A716-4B26-8CEC-D45CB952984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F21F219-2142-4783-96D4-1EA167710398}" type="pres">
      <dgm:prSet presAssocID="{2DE3F7C4-D069-427C-B398-EEA177E91435}" presName="Accent4" presStyleCnt="0"/>
      <dgm:spPr/>
    </dgm:pt>
    <dgm:pt modelId="{DECF7440-97A3-4F04-8FB0-F419B45B2438}" type="pres">
      <dgm:prSet presAssocID="{2DE3F7C4-D069-427C-B398-EEA177E91435}" presName="Accent" presStyleLbl="bgShp" presStyleIdx="3" presStyleCnt="6"/>
      <dgm:spPr/>
    </dgm:pt>
    <dgm:pt modelId="{61596D9A-8290-4DE3-B14E-F5D153C962D0}" type="pres">
      <dgm:prSet presAssocID="{2DE3F7C4-D069-427C-B398-EEA177E9143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6DB0A2B-C89D-4682-A520-9D4D9B8A0DE3}" type="pres">
      <dgm:prSet presAssocID="{6D590BC6-F9DF-45A7-801F-733D1EE9EA3F}" presName="Accent5" presStyleCnt="0"/>
      <dgm:spPr/>
    </dgm:pt>
    <dgm:pt modelId="{50C63FAC-C608-4215-8DF1-8F8FEB01F050}" type="pres">
      <dgm:prSet presAssocID="{6D590BC6-F9DF-45A7-801F-733D1EE9EA3F}" presName="Accent" presStyleLbl="bgShp" presStyleIdx="4" presStyleCnt="6"/>
      <dgm:spPr/>
    </dgm:pt>
    <dgm:pt modelId="{2FF8A7C7-270B-4DF3-A970-62194DF66263}" type="pres">
      <dgm:prSet presAssocID="{6D590BC6-F9DF-45A7-801F-733D1EE9EA3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7255B2A-0E9E-4EAD-8A1B-FB4E9E531BF5}" type="pres">
      <dgm:prSet presAssocID="{62ABAEDD-5D24-4FEC-BA19-D5F6B6E56803}" presName="Accent6" presStyleCnt="0"/>
      <dgm:spPr/>
    </dgm:pt>
    <dgm:pt modelId="{4B71A2C4-CBA4-48D6-BD7B-E1F757388CE4}" type="pres">
      <dgm:prSet presAssocID="{62ABAEDD-5D24-4FEC-BA19-D5F6B6E56803}" presName="Accent" presStyleLbl="bgShp" presStyleIdx="5" presStyleCnt="6"/>
      <dgm:spPr/>
    </dgm:pt>
    <dgm:pt modelId="{3E05D328-0B2E-4581-84E7-1A0FAEB3696A}" type="pres">
      <dgm:prSet presAssocID="{62ABAEDD-5D24-4FEC-BA19-D5F6B6E5680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FD7F02-744C-4EAA-AFF6-1C18FADF5F6B}" srcId="{8EFCF728-C05D-4105-A3F1-65A5BE2F6063}" destId="{77D4470B-D4FA-4191-BACB-66E0E5E323D6}" srcOrd="6" destOrd="0" parTransId="{7CEF2BFE-B356-43DB-8DB8-24C94A93D13B}" sibTransId="{D76637D7-D2D7-4AE6-8334-9B13963EF3EC}"/>
    <dgm:cxn modelId="{0EF7CB17-F82A-4330-BDB7-ED49A02745A3}" type="presOf" srcId="{62ABAEDD-5D24-4FEC-BA19-D5F6B6E56803}" destId="{3E05D328-0B2E-4581-84E7-1A0FAEB3696A}" srcOrd="0" destOrd="0" presId="urn:microsoft.com/office/officeart/2011/layout/HexagonRadial"/>
    <dgm:cxn modelId="{4B115820-E82C-4F72-A8F8-E02211A93DB0}" srcId="{8EFCF728-C05D-4105-A3F1-65A5BE2F6063}" destId="{A0E38645-A716-4B26-8CEC-D45CB9529845}" srcOrd="2" destOrd="0" parTransId="{36E3DFC9-79F9-4849-B821-96402AACC5B4}" sibTransId="{1439120D-D0C4-4458-9F34-34905FAC492F}"/>
    <dgm:cxn modelId="{6213085E-C709-4C77-AC66-4FC345167CDF}" srcId="{8EFCF728-C05D-4105-A3F1-65A5BE2F6063}" destId="{2CE43C6C-2D75-4879-B3CE-6664E557A104}" srcOrd="1" destOrd="0" parTransId="{00DD2282-AFCA-473D-AC36-2BDDC9E02645}" sibTransId="{019C3B93-A496-48F2-842C-C7E0ECC4F9B6}"/>
    <dgm:cxn modelId="{A6F06B65-B4E1-4446-B450-84C352535687}" srcId="{8EFCF728-C05D-4105-A3F1-65A5BE2F6063}" destId="{6D590BC6-F9DF-45A7-801F-733D1EE9EA3F}" srcOrd="4" destOrd="0" parTransId="{473225A9-7DB2-430A-8802-BB3371A61843}" sibTransId="{1E806043-6398-43BD-86D2-8AB97C0D1AC6}"/>
    <dgm:cxn modelId="{8D2A966A-F83D-4910-9095-D4924E223B4C}" type="presOf" srcId="{C0915F93-CFE5-4B39-B4A6-A9717DFD23D5}" destId="{289C8870-7C6F-4213-A8DC-A6D715F35C52}" srcOrd="0" destOrd="0" presId="urn:microsoft.com/office/officeart/2011/layout/HexagonRadial"/>
    <dgm:cxn modelId="{9BCEB34C-22AE-41C2-81F8-EAF87B59F4B0}" type="presOf" srcId="{6D590BC6-F9DF-45A7-801F-733D1EE9EA3F}" destId="{2FF8A7C7-270B-4DF3-A970-62194DF66263}" srcOrd="0" destOrd="0" presId="urn:microsoft.com/office/officeart/2011/layout/HexagonRadial"/>
    <dgm:cxn modelId="{0522EB56-6546-4064-90F5-86FE66A79076}" srcId="{F93C1EE9-C1AE-4545-BE06-18DA60B43ED7}" destId="{8EFCF728-C05D-4105-A3F1-65A5BE2F6063}" srcOrd="0" destOrd="0" parTransId="{1CB00247-4659-4A19-A015-89928BC66310}" sibTransId="{CC36E5A4-7F99-49EC-9E0D-F29C939BAE8B}"/>
    <dgm:cxn modelId="{3BC6B381-DE3E-4F05-82AE-8BDEB292EC74}" type="presOf" srcId="{2CE43C6C-2D75-4879-B3CE-6664E557A104}" destId="{D4297CF1-B2B5-4EBF-BB41-AF9D30E9CA38}" srcOrd="0" destOrd="0" presId="urn:microsoft.com/office/officeart/2011/layout/HexagonRadial"/>
    <dgm:cxn modelId="{3D1CD1B4-117A-4036-88A7-58ABFDC1CBF2}" type="presOf" srcId="{F93C1EE9-C1AE-4545-BE06-18DA60B43ED7}" destId="{9D5A2796-56E9-4BB5-9CF0-70AA10EBE9C0}" srcOrd="0" destOrd="0" presId="urn:microsoft.com/office/officeart/2011/layout/HexagonRadial"/>
    <dgm:cxn modelId="{0FA761B7-2080-4326-9935-51FE40496DF4}" type="presOf" srcId="{2DE3F7C4-D069-427C-B398-EEA177E91435}" destId="{61596D9A-8290-4DE3-B14E-F5D153C962D0}" srcOrd="0" destOrd="0" presId="urn:microsoft.com/office/officeart/2011/layout/HexagonRadial"/>
    <dgm:cxn modelId="{D952D8CD-5E3E-4AD1-A3DA-250A33915CAD}" srcId="{8EFCF728-C05D-4105-A3F1-65A5BE2F6063}" destId="{2DE3F7C4-D069-427C-B398-EEA177E91435}" srcOrd="3" destOrd="0" parTransId="{24E23D5E-3254-4461-B1E6-68F079AE4E71}" sibTransId="{3411691F-83C1-4040-8B19-5170D55892F1}"/>
    <dgm:cxn modelId="{06A5A0D9-275E-4278-885E-6E3E0445B6DB}" srcId="{8EFCF728-C05D-4105-A3F1-65A5BE2F6063}" destId="{C0915F93-CFE5-4B39-B4A6-A9717DFD23D5}" srcOrd="0" destOrd="0" parTransId="{6653DA89-FD0F-4CBA-922B-BA081C01645B}" sibTransId="{BF40F858-1CFC-4628-8D8A-34F8CFC55A03}"/>
    <dgm:cxn modelId="{A87F8CDF-AD77-4948-B03F-AF8507C26A78}" type="presOf" srcId="{A0E38645-A716-4B26-8CEC-D45CB9529845}" destId="{CFDC959B-D2A1-46A7-BF06-D5F9A0B7E41B}" srcOrd="0" destOrd="0" presId="urn:microsoft.com/office/officeart/2011/layout/HexagonRadial"/>
    <dgm:cxn modelId="{B5AE72E2-897B-4727-B7E2-83F5592337A5}" srcId="{8EFCF728-C05D-4105-A3F1-65A5BE2F6063}" destId="{62ABAEDD-5D24-4FEC-BA19-D5F6B6E56803}" srcOrd="5" destOrd="0" parTransId="{A838CEAE-5C69-4004-9757-05CDA03C869A}" sibTransId="{E0D4AC81-5F9E-4E72-B36C-FDFEF7328D90}"/>
    <dgm:cxn modelId="{D253CBF5-EB57-401F-87AE-E0788BAB66B4}" type="presOf" srcId="{8EFCF728-C05D-4105-A3F1-65A5BE2F6063}" destId="{A4ACC2AA-B7FE-4443-A284-EDD60C593C42}" srcOrd="0" destOrd="0" presId="urn:microsoft.com/office/officeart/2011/layout/HexagonRadial"/>
    <dgm:cxn modelId="{70B9BB9F-FD8C-4613-9101-CD84B2971C61}" type="presParOf" srcId="{9D5A2796-56E9-4BB5-9CF0-70AA10EBE9C0}" destId="{A4ACC2AA-B7FE-4443-A284-EDD60C593C42}" srcOrd="0" destOrd="0" presId="urn:microsoft.com/office/officeart/2011/layout/HexagonRadial"/>
    <dgm:cxn modelId="{4354D66A-339D-4EC3-9764-F418A565BECE}" type="presParOf" srcId="{9D5A2796-56E9-4BB5-9CF0-70AA10EBE9C0}" destId="{1075791A-751F-4889-9AD7-53E96BAC110F}" srcOrd="1" destOrd="0" presId="urn:microsoft.com/office/officeart/2011/layout/HexagonRadial"/>
    <dgm:cxn modelId="{B0FE64D7-3E2D-44F1-B7A9-C7FC1D916FE5}" type="presParOf" srcId="{1075791A-751F-4889-9AD7-53E96BAC110F}" destId="{1531477B-F887-4AFE-BD30-839EBD388513}" srcOrd="0" destOrd="0" presId="urn:microsoft.com/office/officeart/2011/layout/HexagonRadial"/>
    <dgm:cxn modelId="{6A0DD688-3BA2-4B2A-A5B5-20B254636596}" type="presParOf" srcId="{9D5A2796-56E9-4BB5-9CF0-70AA10EBE9C0}" destId="{289C8870-7C6F-4213-A8DC-A6D715F35C52}" srcOrd="2" destOrd="0" presId="urn:microsoft.com/office/officeart/2011/layout/HexagonRadial"/>
    <dgm:cxn modelId="{67A794AA-B01D-4631-922B-BA4F180D35B4}" type="presParOf" srcId="{9D5A2796-56E9-4BB5-9CF0-70AA10EBE9C0}" destId="{C0647E2F-EAB3-4E4B-BCAC-F3AA1268EB43}" srcOrd="3" destOrd="0" presId="urn:microsoft.com/office/officeart/2011/layout/HexagonRadial"/>
    <dgm:cxn modelId="{2C468436-202D-49E6-8F16-3FE94FC9DFDF}" type="presParOf" srcId="{C0647E2F-EAB3-4E4B-BCAC-F3AA1268EB43}" destId="{69741BE6-83F7-4EFD-B3AA-88901B0A323A}" srcOrd="0" destOrd="0" presId="urn:microsoft.com/office/officeart/2011/layout/HexagonRadial"/>
    <dgm:cxn modelId="{3644446E-FD12-4F17-A0A2-1E3A5BE3FD47}" type="presParOf" srcId="{9D5A2796-56E9-4BB5-9CF0-70AA10EBE9C0}" destId="{D4297CF1-B2B5-4EBF-BB41-AF9D30E9CA38}" srcOrd="4" destOrd="0" presId="urn:microsoft.com/office/officeart/2011/layout/HexagonRadial"/>
    <dgm:cxn modelId="{15244DAF-7C80-43B9-B76B-B58ACCBDE3F7}" type="presParOf" srcId="{9D5A2796-56E9-4BB5-9CF0-70AA10EBE9C0}" destId="{23B0FA1F-06BE-4025-AEEA-7881DB4F5D59}" srcOrd="5" destOrd="0" presId="urn:microsoft.com/office/officeart/2011/layout/HexagonRadial"/>
    <dgm:cxn modelId="{68D9E67A-19CB-45D0-BBE1-13A5C7EC9497}" type="presParOf" srcId="{23B0FA1F-06BE-4025-AEEA-7881DB4F5D59}" destId="{7E4E6FD5-C5B9-428E-93D5-80DD109B3889}" srcOrd="0" destOrd="0" presId="urn:microsoft.com/office/officeart/2011/layout/HexagonRadial"/>
    <dgm:cxn modelId="{18653B0F-1B3A-400B-AF43-8C876216B177}" type="presParOf" srcId="{9D5A2796-56E9-4BB5-9CF0-70AA10EBE9C0}" destId="{CFDC959B-D2A1-46A7-BF06-D5F9A0B7E41B}" srcOrd="6" destOrd="0" presId="urn:microsoft.com/office/officeart/2011/layout/HexagonRadial"/>
    <dgm:cxn modelId="{3C2F4E9E-BAAB-478B-8502-3C7134CEF837}" type="presParOf" srcId="{9D5A2796-56E9-4BB5-9CF0-70AA10EBE9C0}" destId="{DF21F219-2142-4783-96D4-1EA167710398}" srcOrd="7" destOrd="0" presId="urn:microsoft.com/office/officeart/2011/layout/HexagonRadial"/>
    <dgm:cxn modelId="{03EEC033-BA81-4D9F-AE8D-1108C84A1F9C}" type="presParOf" srcId="{DF21F219-2142-4783-96D4-1EA167710398}" destId="{DECF7440-97A3-4F04-8FB0-F419B45B2438}" srcOrd="0" destOrd="0" presId="urn:microsoft.com/office/officeart/2011/layout/HexagonRadial"/>
    <dgm:cxn modelId="{A0C1FE57-06EB-40B4-BE4B-2571507B7FC3}" type="presParOf" srcId="{9D5A2796-56E9-4BB5-9CF0-70AA10EBE9C0}" destId="{61596D9A-8290-4DE3-B14E-F5D153C962D0}" srcOrd="8" destOrd="0" presId="urn:microsoft.com/office/officeart/2011/layout/HexagonRadial"/>
    <dgm:cxn modelId="{10F5B6F7-41D4-40E8-8AF7-9437D723718B}" type="presParOf" srcId="{9D5A2796-56E9-4BB5-9CF0-70AA10EBE9C0}" destId="{06DB0A2B-C89D-4682-A520-9D4D9B8A0DE3}" srcOrd="9" destOrd="0" presId="urn:microsoft.com/office/officeart/2011/layout/HexagonRadial"/>
    <dgm:cxn modelId="{6F7D1AB8-5012-4EC6-9948-D90F582D4190}" type="presParOf" srcId="{06DB0A2B-C89D-4682-A520-9D4D9B8A0DE3}" destId="{50C63FAC-C608-4215-8DF1-8F8FEB01F050}" srcOrd="0" destOrd="0" presId="urn:microsoft.com/office/officeart/2011/layout/HexagonRadial"/>
    <dgm:cxn modelId="{068F4881-F002-4D7B-AD97-10DFC8145341}" type="presParOf" srcId="{9D5A2796-56E9-4BB5-9CF0-70AA10EBE9C0}" destId="{2FF8A7C7-270B-4DF3-A970-62194DF66263}" srcOrd="10" destOrd="0" presId="urn:microsoft.com/office/officeart/2011/layout/HexagonRadial"/>
    <dgm:cxn modelId="{566146C1-02F1-4113-9FC9-0085CEDAA10A}" type="presParOf" srcId="{9D5A2796-56E9-4BB5-9CF0-70AA10EBE9C0}" destId="{F7255B2A-0E9E-4EAD-8A1B-FB4E9E531BF5}" srcOrd="11" destOrd="0" presId="urn:microsoft.com/office/officeart/2011/layout/HexagonRadial"/>
    <dgm:cxn modelId="{1734D398-C15D-43E8-BAB9-BA0EBFFA4E90}" type="presParOf" srcId="{F7255B2A-0E9E-4EAD-8A1B-FB4E9E531BF5}" destId="{4B71A2C4-CBA4-48D6-BD7B-E1F757388CE4}" srcOrd="0" destOrd="0" presId="urn:microsoft.com/office/officeart/2011/layout/HexagonRadial"/>
    <dgm:cxn modelId="{933598B5-95C1-4F63-871F-0678971A7B37}" type="presParOf" srcId="{9D5A2796-56E9-4BB5-9CF0-70AA10EBE9C0}" destId="{3E05D328-0B2E-4581-84E7-1A0FAEB3696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CC2AA-B7FE-4443-A284-EDD60C593C42}">
      <dsp:nvSpPr>
        <dsp:cNvPr id="0" name=""/>
        <dsp:cNvSpPr/>
      </dsp:nvSpPr>
      <dsp:spPr>
        <a:xfrm>
          <a:off x="2223749" y="1564574"/>
          <a:ext cx="1988642" cy="172025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GOAL</a:t>
          </a:r>
        </a:p>
      </dsp:txBody>
      <dsp:txXfrm>
        <a:off x="2553295" y="1849644"/>
        <a:ext cx="1329550" cy="1150115"/>
      </dsp:txXfrm>
    </dsp:sp>
    <dsp:sp modelId="{69741BE6-83F7-4EFD-B3AA-88901B0A323A}">
      <dsp:nvSpPr>
        <dsp:cNvPr id="0" name=""/>
        <dsp:cNvSpPr/>
      </dsp:nvSpPr>
      <dsp:spPr>
        <a:xfrm>
          <a:off x="3469021" y="741548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C8870-7C6F-4213-A8DC-A6D715F35C52}">
      <dsp:nvSpPr>
        <dsp:cNvPr id="0" name=""/>
        <dsp:cNvSpPr/>
      </dsp:nvSpPr>
      <dsp:spPr>
        <a:xfrm>
          <a:off x="2406932" y="0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High-Quality Products</a:t>
          </a:r>
          <a:endParaRPr lang="en-US" sz="1200" kern="1200" dirty="0"/>
        </a:p>
      </dsp:txBody>
      <dsp:txXfrm>
        <a:off x="2677004" y="233644"/>
        <a:ext cx="1089534" cy="942575"/>
      </dsp:txXfrm>
    </dsp:sp>
    <dsp:sp modelId="{7E4E6FD5-C5B9-428E-93D5-80DD109B3889}">
      <dsp:nvSpPr>
        <dsp:cNvPr id="0" name=""/>
        <dsp:cNvSpPr/>
      </dsp:nvSpPr>
      <dsp:spPr>
        <a:xfrm>
          <a:off x="4344690" y="1950140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97CF1-B2B5-4EBF-BB41-AF9D30E9CA38}">
      <dsp:nvSpPr>
        <dsp:cNvPr id="0" name=""/>
        <dsp:cNvSpPr/>
      </dsp:nvSpPr>
      <dsp:spPr>
        <a:xfrm>
          <a:off x="3901536" y="867160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Innovation</a:t>
          </a:r>
          <a:endParaRPr lang="en-US" sz="1200" kern="1200" dirty="0"/>
        </a:p>
      </dsp:txBody>
      <dsp:txXfrm>
        <a:off x="4171608" y="1100804"/>
        <a:ext cx="1089534" cy="942575"/>
      </dsp:txXfrm>
    </dsp:sp>
    <dsp:sp modelId="{DECF7440-97A3-4F04-8FB0-F419B45B2438}">
      <dsp:nvSpPr>
        <dsp:cNvPr id="0" name=""/>
        <dsp:cNvSpPr/>
      </dsp:nvSpPr>
      <dsp:spPr>
        <a:xfrm>
          <a:off x="3736394" y="3314414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C959B-D2A1-46A7-BF06-D5F9A0B7E41B}">
      <dsp:nvSpPr>
        <dsp:cNvPr id="0" name=""/>
        <dsp:cNvSpPr/>
      </dsp:nvSpPr>
      <dsp:spPr>
        <a:xfrm>
          <a:off x="3901536" y="2571896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Nutrition and Health</a:t>
          </a:r>
          <a:endParaRPr lang="en-US" sz="1200" kern="1200"/>
        </a:p>
      </dsp:txBody>
      <dsp:txXfrm>
        <a:off x="4171608" y="2805540"/>
        <a:ext cx="1089534" cy="942575"/>
      </dsp:txXfrm>
    </dsp:sp>
    <dsp:sp modelId="{50C63FAC-C608-4215-8DF1-8F8FEB01F050}">
      <dsp:nvSpPr>
        <dsp:cNvPr id="0" name=""/>
        <dsp:cNvSpPr/>
      </dsp:nvSpPr>
      <dsp:spPr>
        <a:xfrm>
          <a:off x="2227450" y="3456031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96D9A-8290-4DE3-B14E-F5D153C962D0}">
      <dsp:nvSpPr>
        <dsp:cNvPr id="0" name=""/>
        <dsp:cNvSpPr/>
      </dsp:nvSpPr>
      <dsp:spPr>
        <a:xfrm>
          <a:off x="2406932" y="3440026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Sustainability</a:t>
          </a:r>
          <a:endParaRPr lang="en-US" sz="1200" kern="1200" dirty="0"/>
        </a:p>
      </dsp:txBody>
      <dsp:txXfrm>
        <a:off x="2677004" y="3673670"/>
        <a:ext cx="1089534" cy="942575"/>
      </dsp:txXfrm>
    </dsp:sp>
    <dsp:sp modelId="{4B71A2C4-CBA4-48D6-BD7B-E1F757388CE4}">
      <dsp:nvSpPr>
        <dsp:cNvPr id="0" name=""/>
        <dsp:cNvSpPr/>
      </dsp:nvSpPr>
      <dsp:spPr>
        <a:xfrm>
          <a:off x="1337441" y="2247924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A7C7-270B-4DF3-A970-62194DF66263}">
      <dsp:nvSpPr>
        <dsp:cNvPr id="0" name=""/>
        <dsp:cNvSpPr/>
      </dsp:nvSpPr>
      <dsp:spPr>
        <a:xfrm>
          <a:off x="905389" y="2572866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Customer-Centric Approach</a:t>
          </a:r>
          <a:endParaRPr lang="en-US" sz="1200" kern="1200" dirty="0"/>
        </a:p>
      </dsp:txBody>
      <dsp:txXfrm>
        <a:off x="1175461" y="2806510"/>
        <a:ext cx="1089534" cy="942575"/>
      </dsp:txXfrm>
    </dsp:sp>
    <dsp:sp modelId="{3E05D328-0B2E-4581-84E7-1A0FAEB3696A}">
      <dsp:nvSpPr>
        <dsp:cNvPr id="0" name=""/>
        <dsp:cNvSpPr/>
      </dsp:nvSpPr>
      <dsp:spPr>
        <a:xfrm>
          <a:off x="905389" y="865220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Market Leadership</a:t>
          </a:r>
          <a:endParaRPr lang="en-US" sz="1200" kern="1200" dirty="0"/>
        </a:p>
      </dsp:txBody>
      <dsp:txXfrm>
        <a:off x="1175461" y="1098864"/>
        <a:ext cx="1089534" cy="94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algn="r"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  <p:sp>
        <p:nvSpPr>
          <p:cNvPr id="1048664" name="TextBox 10"/>
          <p:cNvSpPr txBox="1"/>
          <p:nvPr/>
        </p:nvSpPr>
        <p:spPr>
          <a:xfrm>
            <a:off x="836612" y="73524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5" name="TextBox 12"/>
          <p:cNvSpPr txBox="1"/>
          <p:nvPr/>
        </p:nvSpPr>
        <p:spPr>
          <a:xfrm>
            <a:off x="10657956" y="297209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algn="ctr"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indent="0" marL="0">
              <a:lnSpc>
                <a:spcPct val="100000"/>
              </a:lnSpc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indent="0" marL="0">
              <a:lnSpc>
                <a:spcPct val="100000"/>
              </a:lnSpc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cap="all" sz="3400" i="0" kern="1200">
          <a:solidFill>
            <a:schemeClr val="tx1"/>
          </a:solidFill>
          <a:effectLst>
            <a:outerShdw algn="tl" blurRad="50800" dir="2700000" dist="63500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4566556" y="4177364"/>
            <a:ext cx="3206475" cy="1703671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riyo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Sarkar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Anik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>
              <a:lnSpc>
                <a:spcPct val="100000"/>
              </a:lnSpc>
            </a:pP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altLang="en-US" lang="zh-CN"/>
          </a:p>
          <a:p>
            <a:pPr>
              <a:lnSpc>
                <a:spcPct val="100000"/>
              </a:lnSpc>
            </a:pP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gy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>
              <a:lnSpc>
                <a:spcPct val="100000"/>
              </a:lnSpc>
            </a:pP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Date Of Submission: 0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altLang="en-US" lang="zh-CN"/>
          </a:p>
        </p:txBody>
      </p:sp>
      <p:sp>
        <p:nvSpPr>
          <p:cNvPr id="1048587" name="TextBox 5"/>
          <p:cNvSpPr txBox="1"/>
          <p:nvPr/>
        </p:nvSpPr>
        <p:spPr>
          <a:xfrm>
            <a:off x="4687504" y="2353583"/>
            <a:ext cx="2964581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5400" lang="en-US">
                <a:solidFill>
                  <a:srgbClr val="FFC000"/>
                </a:solidFill>
                <a:latin typeface="Algerian" panose="04020705040A02060702" pitchFamily="82" charset="0"/>
              </a:rPr>
              <a:t>FOODIS</a:t>
            </a:r>
          </a:p>
          <a:p>
            <a:pPr algn="ctr"/>
            <a:r>
              <a:rPr dirty="0" lang="en-US">
                <a:latin typeface="Copperplate Gothic Light" panose="020E0507020206020404" pitchFamily="34" charset="0"/>
              </a:rPr>
              <a:t>Food &amp; Beverage LTD</a:t>
            </a:r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02868" y="-432351"/>
            <a:ext cx="3986263" cy="398626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3"/>
          <p:cNvSpPr/>
          <p:nvPr/>
        </p:nvSpPr>
        <p:spPr>
          <a:xfrm>
            <a:off x="2677158" y="2283940"/>
            <a:ext cx="6837683" cy="144655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8800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701434" y="513347"/>
            <a:ext cx="3407948" cy="1326321"/>
          </a:xfrm>
        </p:spPr>
        <p:txBody>
          <a:bodyPr>
            <a:normAutofit/>
          </a:bodyPr>
          <a:p>
            <a:pPr algn="l"/>
            <a:r>
              <a:rPr dirty="0" sz="4000" lang="en-US"/>
              <a:t>Overview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109382" y="2311667"/>
            <a:ext cx="7421683" cy="3695136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dirty="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Foodies Foods &amp; Beverages Ltd. is a leading food and beverage company headquartered in Dhaka, Bangladesh. Founded in 2005, the company has grown into one of the most recognized brands in the country, offering a wide range of locally-produced and processed food items and beverages. With a focus on high-quality, affordable, and accessible products, Foodies has become a household name across the country.</a:t>
            </a:r>
          </a:p>
          <a:p>
            <a:pPr indent="0" marL="0">
              <a:buNone/>
            </a:pPr>
            <a:endParaRPr dirty="0" sz="2400" lang="en-US"/>
          </a:p>
        </p:txBody>
      </p:sp>
      <p:pic>
        <p:nvPicPr>
          <p:cNvPr id="209715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2649" y="2311667"/>
            <a:ext cx="3936733" cy="393673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8865732">
            <a:off x="4830707" y="2642139"/>
            <a:ext cx="1028145" cy="493819"/>
          </a:xfrm>
          <a:prstGeom prst="rect"/>
        </p:spPr>
      </p:pic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615412" y="224589"/>
            <a:ext cx="10353761" cy="1326321"/>
          </a:xfrm>
        </p:spPr>
        <p:txBody>
          <a:bodyPr>
            <a:normAutofit/>
          </a:bodyPr>
          <a:p>
            <a:pPr algn="l"/>
            <a:r>
              <a:rPr b="1" dirty="0" sz="3200" lang="en-US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The ultimate goal of our company</a:t>
            </a:r>
            <a:endParaRPr dirty="0" sz="4800" lang="en-US"/>
          </a:p>
        </p:txBody>
      </p:sp>
      <p:graphicFrame>
        <p:nvGraphicFramePr>
          <p:cNvPr id="4194304" name="Content Placeholder 4"/>
          <p:cNvGraphicFramePr>
            <a:graphicFrameLocks noGrp="1"/>
          </p:cNvGraphicFramePr>
          <p:nvPr>
            <p:ph idx="1"/>
          </p:nvPr>
        </p:nvGraphicFramePr>
        <p:xfrm>
          <a:off x="2877698" y="1666414"/>
          <a:ext cx="6436604" cy="484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759134" y="291966"/>
            <a:ext cx="10353761" cy="1326321"/>
          </a:xfrm>
        </p:spPr>
        <p:txBody>
          <a:bodyPr/>
          <a:p>
            <a:pPr algn="l"/>
            <a:r>
              <a:rPr dirty="0" lang="en-US"/>
              <a:t>Products</a:t>
            </a:r>
          </a:p>
        </p:txBody>
      </p:sp>
      <p:pic>
        <p:nvPicPr>
          <p:cNvPr id="209715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79105" y="1269868"/>
            <a:ext cx="9595312" cy="519991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807917" y="214964"/>
            <a:ext cx="10353761" cy="1326321"/>
          </a:xfrm>
        </p:spPr>
        <p:txBody>
          <a:bodyPr/>
          <a:p>
            <a:pPr algn="l"/>
            <a:r>
              <a:rPr dirty="0" lang="en-US"/>
              <a:t>Products</a:t>
            </a:r>
          </a:p>
        </p:txBody>
      </p:sp>
      <p:pic>
        <p:nvPicPr>
          <p:cNvPr id="2097156" name="Content Placeholder 5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76521" y="1424538"/>
            <a:ext cx="10807561" cy="446462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914356" y="277576"/>
            <a:ext cx="10353761" cy="1326321"/>
          </a:xfrm>
        </p:spPr>
        <p:txBody>
          <a:bodyPr/>
          <a:p>
            <a:pPr algn="l"/>
            <a:r>
              <a:rPr dirty="0" lang="en-US"/>
              <a:t>Products</a:t>
            </a:r>
          </a:p>
        </p:txBody>
      </p:sp>
      <p:pic>
        <p:nvPicPr>
          <p:cNvPr id="209715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39528" y="1603897"/>
            <a:ext cx="7123899" cy="423104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p>
            <a:pPr algn="l"/>
            <a:r>
              <a:rPr b="0" dirty="0" lang="en-US" err="1"/>
              <a:t>bUsiness</a:t>
            </a:r>
            <a:r>
              <a:rPr b="0" dirty="0" lang="en-US"/>
              <a:t> Plan</a:t>
            </a:r>
          </a:p>
        </p:txBody>
      </p:sp>
      <p:pic>
        <p:nvPicPr>
          <p:cNvPr id="2097158" name="Content Placeholder 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23412" y="1579773"/>
            <a:ext cx="5534525" cy="471203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US"/>
              <a:t>Analysis</a:t>
            </a:r>
          </a:p>
        </p:txBody>
      </p:sp>
      <p:pic>
        <p:nvPicPr>
          <p:cNvPr id="2097159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66888" y="2220629"/>
            <a:ext cx="8647573" cy="36957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US"/>
              <a:t>Conclusion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3695136"/>
          </a:xfrm>
        </p:spPr>
        <p:txBody>
          <a:bodyPr/>
          <a:p>
            <a:pPr algn="just" indent="0" marL="0">
              <a:buNone/>
            </a:pPr>
            <a:r>
              <a:rPr dirty="0" sz="1800" lang="en-US"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In conclusion, Bengal Harvest Food and Beverage Ltd stands as a forward-thinking company dedicated to delivering high-quality, nutritious, and flavorful food and beverage products. With a strong focus on innovation and sustainability, the company aims to meet the evolving consumer demand for healthy choices while maintaining a commitment to customer satisfaction. Bengal Harvest strives to be a leader in the industry by prioritizing product excellence and ethical practices, ensuring long-term growth and positive impact on both consumers and the environment. </a:t>
            </a: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Bengal Harvest Food and Beverage Ltd. is well-positioned to capitalize on the growing demand for nutritious, sustainable, and flavorful food and beverage products. With a focus on innovation, customer satisfaction, and eco-friendly practices, the company aims to become a leader in the industry, expanding both locally and globally while maintaining its commitment to health and sustainability.</a:t>
            </a:r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lastClr="000000" val="windowText"/>
      </a:dk1>
      <a:lt1>
        <a:sysClr lastClr="FFFFFF" val="window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38100" rotWithShape="0" sy="96000">
              <a:srgbClr val="000000">
                <a:alpha val="54000"/>
              </a:srgbClr>
            </a:outerShdw>
          </a:effectLst>
        </a:effectStyle>
        <a:effectStyle>
          <a:effectLst>
            <a:outerShdw algn="ctr" blurRad="76200" dir="5400000" dist="38100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dir="t" rig="balanced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mdalomgir1404@gmail.com</dc:creator>
  <cp:lastModifiedBy>mdalomgir1404@gmail.com</cp:lastModifiedBy>
  <dcterms:created xsi:type="dcterms:W3CDTF">2024-10-06T04:52:20Z</dcterms:created>
  <dcterms:modified xsi:type="dcterms:W3CDTF">2024-12-09T09:29:44Z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cd6dc594cace41b9ac39454ba89687d5</vt:lpwstr>
  </property>
</Properties>
</file>