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6" r:id="rId8"/>
    <p:sldId id="267" r:id="rId9"/>
    <p:sldId id="265" r:id="rId10"/>
  </p:sldIdLst>
  <p:sldSz cx="18288000" cy="10287000"/>
  <p:notesSz cx="6858000" cy="9144000"/>
  <p:embeddedFontLst>
    <p:embeddedFont>
      <p:font typeface="Jella" panose="020B0604020202020204" charset="-34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Wedge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7.svg"/><Relationship Id="rId4" Type="http://schemas.openxmlformats.org/officeDocument/2006/relationships/image" Target="../media/image5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13.sv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3.sv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5.svg"/><Relationship Id="rId9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20850" y="1771950"/>
            <a:ext cx="12246300" cy="6271126"/>
          </a:xfrm>
          <a:custGeom>
            <a:avLst/>
            <a:gdLst/>
            <a:ahLst/>
            <a:cxnLst/>
            <a:rect l="l" t="t" r="r" b="b"/>
            <a:pathLst>
              <a:path w="12246300" h="6271126">
                <a:moveTo>
                  <a:pt x="0" y="0"/>
                </a:moveTo>
                <a:lnTo>
                  <a:pt x="12246300" y="0"/>
                </a:lnTo>
                <a:lnTo>
                  <a:pt x="12246300" y="6271127"/>
                </a:lnTo>
                <a:lnTo>
                  <a:pt x="0" y="627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17919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4309402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flipH="1">
            <a:off x="13027894" y="5540254"/>
            <a:ext cx="1177117" cy="901826"/>
          </a:xfrm>
          <a:custGeom>
            <a:avLst/>
            <a:gdLst/>
            <a:ahLst/>
            <a:cxnLst/>
            <a:rect l="l" t="t" r="r" b="b"/>
            <a:pathLst>
              <a:path w="1177117" h="901826">
                <a:moveTo>
                  <a:pt x="1177116" y="0"/>
                </a:moveTo>
                <a:lnTo>
                  <a:pt x="0" y="0"/>
                </a:lnTo>
                <a:lnTo>
                  <a:pt x="0" y="901826"/>
                </a:lnTo>
                <a:lnTo>
                  <a:pt x="1177116" y="901826"/>
                </a:lnTo>
                <a:lnTo>
                  <a:pt x="11771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80238" y="3362185"/>
            <a:ext cx="9927524" cy="2571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29"/>
              </a:lnSpc>
              <a:spcBef>
                <a:spcPct val="0"/>
              </a:spcBef>
            </a:pPr>
            <a:r>
              <a:rPr lang="en-US" sz="8499" u="none" strike="noStrike" spc="475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Web </a:t>
            </a:r>
            <a:r>
              <a:rPr lang="en-US" sz="8499" u="none" strike="noStrike" spc="475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toko</a:t>
            </a:r>
            <a:endParaRPr lang="en-US" sz="8499" u="none" strike="noStrike" spc="475" dirty="0" smtClean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  <a:p>
            <a:pPr marL="0" lvl="0" indent="0" algn="ctr">
              <a:lnSpc>
                <a:spcPts val="10029"/>
              </a:lnSpc>
              <a:spcBef>
                <a:spcPct val="0"/>
              </a:spcBef>
            </a:pPr>
            <a:r>
              <a:rPr lang="en-US" sz="8499" spc="475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elektronik</a:t>
            </a:r>
            <a:endParaRPr lang="en-US" sz="8499" u="none" strike="noStrike" spc="475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0" name="Freeform 10"/>
          <p:cNvSpPr/>
          <p:nvPr/>
        </p:nvSpPr>
        <p:spPr>
          <a:xfrm rot="-840127">
            <a:off x="4990922" y="3104301"/>
            <a:ext cx="1199384" cy="1172589"/>
          </a:xfrm>
          <a:custGeom>
            <a:avLst/>
            <a:gdLst/>
            <a:ahLst/>
            <a:cxnLst/>
            <a:rect l="l" t="t" r="r" b="b"/>
            <a:pathLst>
              <a:path w="1199384" h="1172589">
                <a:moveTo>
                  <a:pt x="0" y="0"/>
                </a:moveTo>
                <a:lnTo>
                  <a:pt x="1199384" y="0"/>
                </a:lnTo>
                <a:lnTo>
                  <a:pt x="1199384" y="1172588"/>
                </a:lnTo>
                <a:lnTo>
                  <a:pt x="0" y="11725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90614" y="6045539"/>
            <a:ext cx="7017576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by </a:t>
            </a:r>
            <a:r>
              <a:rPr lang="en-US" sz="35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Debora </a:t>
            </a:r>
            <a:r>
              <a:rPr lang="en-US" sz="3500" dirty="0" err="1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Evi</a:t>
            </a:r>
            <a:r>
              <a:rPr lang="en-US" sz="35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Sari </a:t>
            </a:r>
            <a:r>
              <a:rPr lang="en-US" sz="3500" dirty="0" err="1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Aritonang</a:t>
            </a:r>
            <a:endParaRPr lang="en-US" sz="3500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180238" y="1660448"/>
            <a:ext cx="992752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Latar</a:t>
            </a: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 </a:t>
            </a: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Belakang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44732" y="2949321"/>
            <a:ext cx="13998536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/>
              <a:t>Di era digital yang </a:t>
            </a:r>
            <a:r>
              <a:rPr lang="en-US" sz="2800" dirty="0" err="1"/>
              <a:t>terus</a:t>
            </a:r>
            <a:r>
              <a:rPr lang="en-US" sz="2800" dirty="0"/>
              <a:t> </a:t>
            </a:r>
            <a:r>
              <a:rPr lang="en-US" sz="2800" dirty="0" err="1"/>
              <a:t>berkembang</a:t>
            </a:r>
            <a:r>
              <a:rPr lang="en-US" sz="2800" dirty="0"/>
              <a:t>, </a:t>
            </a:r>
            <a:r>
              <a:rPr lang="en-US" sz="2800" dirty="0" err="1"/>
              <a:t>pola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</a:t>
            </a:r>
            <a:r>
              <a:rPr lang="en-US" sz="2800" dirty="0" err="1"/>
              <a:t>masyarakat</a:t>
            </a:r>
            <a:r>
              <a:rPr lang="en-US" sz="2800" dirty="0"/>
              <a:t> </a:t>
            </a:r>
            <a:r>
              <a:rPr lang="en-US" sz="2800" dirty="0" err="1"/>
              <a:t>mengalami</a:t>
            </a:r>
            <a:r>
              <a:rPr lang="en-US" sz="2800" dirty="0"/>
              <a:t> </a:t>
            </a:r>
            <a:r>
              <a:rPr lang="en-US" sz="2800" dirty="0" err="1"/>
              <a:t>perubahan</a:t>
            </a:r>
            <a:r>
              <a:rPr lang="en-US" sz="2800" dirty="0"/>
              <a:t> </a:t>
            </a:r>
            <a:r>
              <a:rPr lang="en-US" sz="2800" dirty="0" err="1"/>
              <a:t>signifikan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konvensional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arah</a:t>
            </a:r>
            <a:r>
              <a:rPr lang="en-US" sz="2800" dirty="0"/>
              <a:t> online.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berbasis</a:t>
            </a:r>
            <a:r>
              <a:rPr lang="en-US" sz="2800" dirty="0"/>
              <a:t> web </a:t>
            </a:r>
            <a:r>
              <a:rPr lang="en-US" sz="2800" dirty="0" err="1"/>
              <a:t>solusi</a:t>
            </a:r>
            <a:r>
              <a:rPr lang="en-US" sz="2800" dirty="0"/>
              <a:t> </a:t>
            </a:r>
            <a:r>
              <a:rPr lang="en-US" sz="2800" dirty="0" err="1"/>
              <a:t>menjadi</a:t>
            </a:r>
            <a:r>
              <a:rPr lang="en-US" sz="2800" dirty="0"/>
              <a:t> yang </a:t>
            </a:r>
            <a:r>
              <a:rPr lang="en-US" sz="2800" dirty="0" err="1"/>
              <a:t>efektif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memenuhi</a:t>
            </a:r>
            <a:r>
              <a:rPr lang="en-US" sz="2800" dirty="0"/>
              <a:t> </a:t>
            </a:r>
            <a:r>
              <a:rPr lang="en-US" sz="2800" dirty="0" err="1"/>
              <a:t>kebutuhan</a:t>
            </a:r>
            <a:r>
              <a:rPr lang="en-US" sz="2800" dirty="0"/>
              <a:t> </a:t>
            </a:r>
            <a:r>
              <a:rPr lang="en-US" sz="2800" dirty="0" err="1"/>
              <a:t>konsumen</a:t>
            </a:r>
            <a:r>
              <a:rPr lang="en-US" sz="2800" dirty="0"/>
              <a:t> </a:t>
            </a:r>
            <a:r>
              <a:rPr lang="en-US" sz="2800" dirty="0" err="1"/>
              <a:t>akan</a:t>
            </a:r>
            <a:r>
              <a:rPr lang="en-US" sz="2800" dirty="0"/>
              <a:t> </a:t>
            </a:r>
            <a:r>
              <a:rPr lang="en-US" sz="2800" dirty="0" err="1"/>
              <a:t>kemudahan</a:t>
            </a:r>
            <a:r>
              <a:rPr lang="en-US" sz="2800" dirty="0"/>
              <a:t>, </a:t>
            </a:r>
            <a:r>
              <a:rPr lang="en-US" sz="2800" dirty="0" err="1"/>
              <a:t>kecepatan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kenyamanan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berbelanja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tanpa</a:t>
            </a:r>
            <a:r>
              <a:rPr lang="en-US" sz="2800" dirty="0"/>
              <a:t> </a:t>
            </a:r>
            <a:r>
              <a:rPr lang="en-US" sz="2800" dirty="0" err="1"/>
              <a:t>harus</a:t>
            </a:r>
            <a:r>
              <a:rPr lang="en-US" sz="2800" dirty="0"/>
              <a:t> </a:t>
            </a:r>
            <a:r>
              <a:rPr lang="en-US" sz="2800" dirty="0" err="1"/>
              <a:t>datang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fisik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juga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manfaat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pemilik</a:t>
            </a:r>
            <a:r>
              <a:rPr lang="en-US" sz="2800" dirty="0"/>
              <a:t> </a:t>
            </a:r>
            <a:r>
              <a:rPr lang="en-US" sz="2800" dirty="0" err="1"/>
              <a:t>usaha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mengelola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, </a:t>
            </a:r>
            <a:r>
              <a:rPr lang="en-US" sz="2800" dirty="0" err="1"/>
              <a:t>pesanan</a:t>
            </a:r>
            <a:r>
              <a:rPr lang="en-US" sz="2800" dirty="0"/>
              <a:t>, </a:t>
            </a:r>
            <a:r>
              <a:rPr lang="en-US" sz="2800" dirty="0" err="1"/>
              <a:t>pembayaran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data </a:t>
            </a:r>
            <a:r>
              <a:rPr lang="en-US" sz="2800" dirty="0" err="1"/>
              <a:t>pelanggan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efisien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terintegrasi</a:t>
            </a:r>
            <a:r>
              <a:rPr lang="en-US" sz="2800" dirty="0"/>
              <a:t>,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meningkatkan</a:t>
            </a:r>
            <a:r>
              <a:rPr lang="en-US" sz="2800" dirty="0"/>
              <a:t> </a:t>
            </a:r>
            <a:r>
              <a:rPr lang="en-US" sz="2800" dirty="0" err="1"/>
              <a:t>kualitas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daya</a:t>
            </a:r>
            <a:r>
              <a:rPr lang="en-US" sz="2800" dirty="0"/>
              <a:t> </a:t>
            </a:r>
            <a:r>
              <a:rPr lang="en-US" sz="2800" dirty="0" err="1"/>
              <a:t>saing</a:t>
            </a:r>
            <a:r>
              <a:rPr lang="en-US" sz="2800" dirty="0"/>
              <a:t> di </a:t>
            </a:r>
            <a:r>
              <a:rPr lang="en-US" sz="2800" dirty="0" err="1"/>
              <a:t>tengah</a:t>
            </a:r>
            <a:r>
              <a:rPr lang="en-US" sz="2800" dirty="0"/>
              <a:t> </a:t>
            </a:r>
            <a:r>
              <a:rPr lang="en-US" sz="2800" dirty="0" err="1"/>
              <a:t>persaingan</a:t>
            </a:r>
            <a:r>
              <a:rPr lang="en-US" sz="2800" dirty="0"/>
              <a:t> e-commerce yang </a:t>
            </a:r>
            <a:r>
              <a:rPr lang="en-US" sz="2800" dirty="0" err="1"/>
              <a:t>semakin</a:t>
            </a:r>
            <a:r>
              <a:rPr lang="en-US" sz="2800" dirty="0"/>
              <a:t> </a:t>
            </a:r>
            <a:r>
              <a:rPr lang="en-US" sz="2800" dirty="0" err="1"/>
              <a:t>ketat</a:t>
            </a:r>
            <a:r>
              <a:rPr lang="en-US" sz="2800" dirty="0"/>
              <a:t>.</a:t>
            </a:r>
            <a:endParaRPr lang="en-US" sz="2499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180238" y="1781475"/>
            <a:ext cx="992752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Tujuan</a:t>
            </a: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 </a:t>
            </a: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Sistem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365811" y="3377189"/>
            <a:ext cx="1302991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6"/>
              </a:lnSpc>
            </a:pPr>
            <a:r>
              <a:rPr lang="en-US" sz="2400" b="1" dirty="0" err="1"/>
              <a:t>Mempermudah</a:t>
            </a:r>
            <a:r>
              <a:rPr lang="en-US" sz="2400" b="1" dirty="0"/>
              <a:t> proses </a:t>
            </a:r>
            <a:r>
              <a:rPr lang="en-US" sz="2400" b="1" dirty="0" err="1"/>
              <a:t>transaksi</a:t>
            </a:r>
            <a:r>
              <a:rPr lang="en-US" sz="2400" b="1" dirty="0"/>
              <a:t> </a:t>
            </a:r>
            <a:r>
              <a:rPr lang="en-US" sz="2400" b="1" dirty="0" err="1"/>
              <a:t>pembelian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elektronik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antramah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online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antarmuka</a:t>
            </a:r>
            <a:r>
              <a:rPr lang="en-US" sz="2400" dirty="0"/>
              <a:t> yang </a:t>
            </a:r>
            <a:r>
              <a:rPr lang="en-US" sz="2400" dirty="0" err="1"/>
              <a:t>sederhana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ramah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.</a:t>
            </a:r>
            <a:endParaRPr lang="en-US" sz="2226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866873" y="3281274"/>
            <a:ext cx="1137622" cy="1063203"/>
          </a:xfrm>
          <a:custGeom>
            <a:avLst/>
            <a:gdLst/>
            <a:ahLst/>
            <a:cxnLst/>
            <a:rect l="l" t="t" r="r" b="b"/>
            <a:pathLst>
              <a:path w="1137622" h="1063203">
                <a:moveTo>
                  <a:pt x="0" y="0"/>
                </a:moveTo>
                <a:lnTo>
                  <a:pt x="1137622" y="0"/>
                </a:lnTo>
                <a:lnTo>
                  <a:pt x="1137622" y="1063203"/>
                </a:lnTo>
                <a:lnTo>
                  <a:pt x="0" y="1063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391211" y="5054217"/>
            <a:ext cx="1302991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6"/>
              </a:lnSpc>
            </a:pPr>
            <a:r>
              <a:rPr lang="en-US" sz="2400" b="1" dirty="0" err="1"/>
              <a:t>Menyediakan</a:t>
            </a:r>
            <a:r>
              <a:rPr lang="en-US" sz="2400" b="1" dirty="0"/>
              <a:t> </a:t>
            </a:r>
            <a:r>
              <a:rPr lang="en-US" sz="2400" b="1" dirty="0" err="1"/>
              <a:t>sistem</a:t>
            </a:r>
            <a:r>
              <a:rPr lang="en-US" sz="2400" b="1" dirty="0"/>
              <a:t> </a:t>
            </a:r>
            <a:r>
              <a:rPr lang="en-US" sz="2400" b="1" dirty="0" err="1"/>
              <a:t>manajemen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dan</a:t>
            </a:r>
            <a:r>
              <a:rPr lang="en-US" sz="2400" b="1" dirty="0"/>
              <a:t> </a:t>
            </a:r>
            <a:r>
              <a:rPr lang="en-US" sz="2400" b="1" dirty="0" err="1"/>
              <a:t>stok</a:t>
            </a:r>
            <a:r>
              <a:rPr lang="en-US" sz="2400" dirty="0"/>
              <a:t> </a:t>
            </a:r>
            <a:r>
              <a:rPr lang="en-US" sz="2400" dirty="0" err="1"/>
              <a:t>yangyang</a:t>
            </a:r>
            <a:r>
              <a:rPr lang="en-US" sz="2400" dirty="0"/>
              <a:t> </a:t>
            </a:r>
            <a:r>
              <a:rPr lang="en-US" sz="2400" dirty="0" err="1"/>
              <a:t>efisien</a:t>
            </a:r>
            <a:r>
              <a:rPr lang="en-US" sz="2400" dirty="0"/>
              <a:t> </a:t>
            </a:r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pemilik</a:t>
            </a:r>
            <a:r>
              <a:rPr lang="en-US" sz="2400" dirty="0"/>
              <a:t> </a:t>
            </a:r>
            <a:r>
              <a:rPr lang="en-US" sz="2400" dirty="0" err="1"/>
              <a:t>toko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menyatukan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memperbarui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smtClean="0"/>
              <a:t>real-time</a:t>
            </a:r>
            <a:r>
              <a:rPr lang="en-US" sz="2226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. </a:t>
            </a:r>
            <a:endParaRPr lang="en-US" sz="2226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1866873" y="5058547"/>
            <a:ext cx="1137622" cy="1063203"/>
          </a:xfrm>
          <a:custGeom>
            <a:avLst/>
            <a:gdLst/>
            <a:ahLst/>
            <a:cxnLst/>
            <a:rect l="l" t="t" r="r" b="b"/>
            <a:pathLst>
              <a:path w="1137622" h="1063203">
                <a:moveTo>
                  <a:pt x="0" y="0"/>
                </a:moveTo>
                <a:lnTo>
                  <a:pt x="1137622" y="0"/>
                </a:lnTo>
                <a:lnTo>
                  <a:pt x="1137622" y="1063202"/>
                </a:lnTo>
                <a:lnTo>
                  <a:pt x="0" y="10632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3391211" y="6847965"/>
            <a:ext cx="13029917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16"/>
              </a:lnSpc>
            </a:pPr>
            <a:r>
              <a:rPr lang="en-US" sz="2400" b="1" dirty="0" err="1"/>
              <a:t>Meningkatkan</a:t>
            </a:r>
            <a:r>
              <a:rPr lang="en-US" sz="2400" b="1" dirty="0"/>
              <a:t> </a:t>
            </a:r>
            <a:r>
              <a:rPr lang="en-US" sz="2400" b="1" dirty="0" err="1"/>
              <a:t>kepuasan</a:t>
            </a:r>
            <a:r>
              <a:rPr lang="en-US" sz="2400" b="1" dirty="0"/>
              <a:t> </a:t>
            </a:r>
            <a:r>
              <a:rPr lang="en-US" sz="2400" b="1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kemudpemes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kemudahan</a:t>
            </a:r>
            <a:r>
              <a:rPr lang="en-US" sz="2400" dirty="0"/>
              <a:t> </a:t>
            </a:r>
            <a:r>
              <a:rPr lang="en-US" sz="2400" dirty="0" err="1"/>
              <a:t>akses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, status </a:t>
            </a:r>
            <a:r>
              <a:rPr lang="en-US" sz="2400" dirty="0" err="1"/>
              <a:t>pemesanan</a:t>
            </a:r>
            <a:r>
              <a:rPr lang="en-US" sz="2400" dirty="0"/>
              <a:t>, </a:t>
            </a:r>
            <a:r>
              <a:rPr lang="en-US" sz="2400" dirty="0" err="1"/>
              <a:t>serta</a:t>
            </a:r>
            <a:r>
              <a:rPr lang="en-US" sz="2400" dirty="0"/>
              <a:t> proses </a:t>
            </a:r>
            <a:r>
              <a:rPr lang="en-US" sz="2400" dirty="0" err="1"/>
              <a:t>pembayaran</a:t>
            </a:r>
            <a:r>
              <a:rPr lang="en-US" sz="2400" dirty="0"/>
              <a:t> yang </a:t>
            </a:r>
            <a:r>
              <a:rPr lang="en-US" sz="2400" dirty="0" err="1"/>
              <a:t>aman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cepat</a:t>
            </a:r>
            <a:r>
              <a:rPr lang="en-US" sz="2400" dirty="0"/>
              <a:t>.</a:t>
            </a:r>
            <a:endParaRPr lang="en-US" sz="2226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866873" y="6835819"/>
            <a:ext cx="1137622" cy="1063203"/>
          </a:xfrm>
          <a:custGeom>
            <a:avLst/>
            <a:gdLst/>
            <a:ahLst/>
            <a:cxnLst/>
            <a:rect l="l" t="t" r="r" b="b"/>
            <a:pathLst>
              <a:path w="1137622" h="1063203">
                <a:moveTo>
                  <a:pt x="0" y="0"/>
                </a:moveTo>
                <a:lnTo>
                  <a:pt x="1137622" y="0"/>
                </a:lnTo>
                <a:lnTo>
                  <a:pt x="1137622" y="1063203"/>
                </a:lnTo>
                <a:lnTo>
                  <a:pt x="0" y="10632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180238" y="1866429"/>
            <a:ext cx="992752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Manfaat</a:t>
            </a: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 </a:t>
            </a: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Sistem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048999" y="3366228"/>
            <a:ext cx="6734051" cy="4716642"/>
          </a:xfrm>
          <a:custGeom>
            <a:avLst/>
            <a:gdLst/>
            <a:ahLst/>
            <a:cxnLst/>
            <a:rect l="l" t="t" r="r" b="b"/>
            <a:pathLst>
              <a:path w="6734051" h="4716642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15424" y="3883943"/>
            <a:ext cx="5601201" cy="434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400" dirty="0" err="1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Bagi</a:t>
            </a:r>
            <a:r>
              <a:rPr lang="en-US" sz="24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400" dirty="0" err="1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Pelanggan</a:t>
            </a:r>
            <a:r>
              <a:rPr lang="en-US" sz="24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4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:</a:t>
            </a:r>
          </a:p>
          <a:p>
            <a:pPr algn="ctr">
              <a:lnSpc>
                <a:spcPts val="2800"/>
              </a:lnSpc>
            </a:pPr>
            <a:endParaRPr lang="en-US" sz="2400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Kemudahan</a:t>
            </a:r>
            <a:r>
              <a:rPr lang="en-US" sz="2400" b="1" dirty="0"/>
              <a:t> </a:t>
            </a:r>
            <a:r>
              <a:rPr lang="en-US" sz="2400" b="1" dirty="0" err="1"/>
              <a:t>Akses</a:t>
            </a:r>
            <a:r>
              <a:rPr lang="en-US" sz="2400" dirty="0"/>
              <a:t> –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berbelanja</a:t>
            </a:r>
            <a:r>
              <a:rPr lang="en-US" sz="2400" dirty="0"/>
              <a:t> </a:t>
            </a:r>
            <a:r>
              <a:rPr lang="en-US" sz="2400" dirty="0" err="1"/>
              <a:t>kapan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di </a:t>
            </a:r>
            <a:r>
              <a:rPr lang="en-US" sz="2400" dirty="0" err="1"/>
              <a:t>mana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datang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toko</a:t>
            </a:r>
            <a:r>
              <a:rPr lang="en-US" sz="2400" dirty="0"/>
              <a:t> </a:t>
            </a:r>
            <a:r>
              <a:rPr lang="en-US" sz="2400" dirty="0" err="1"/>
              <a:t>fisik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Pilihan</a:t>
            </a:r>
            <a:r>
              <a:rPr lang="en-US" sz="2400" b="1" dirty="0"/>
              <a:t> </a:t>
            </a:r>
            <a:r>
              <a:rPr lang="en-US" sz="2400" b="1" dirty="0" err="1"/>
              <a:t>Produk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Luas</a:t>
            </a:r>
            <a:r>
              <a:rPr lang="en-US" sz="2400" dirty="0"/>
              <a:t> – </a:t>
            </a:r>
            <a:r>
              <a:rPr lang="en-US" sz="2400" dirty="0" err="1"/>
              <a:t>Menyediakan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elektronik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platform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Informasi</a:t>
            </a:r>
            <a:r>
              <a:rPr lang="en-US" sz="2400" b="1" dirty="0"/>
              <a:t> </a:t>
            </a:r>
            <a:r>
              <a:rPr lang="en-US" sz="2400" b="1" dirty="0" err="1"/>
              <a:t>Transparan</a:t>
            </a:r>
            <a:r>
              <a:rPr lang="en-US" sz="2400" dirty="0"/>
              <a:t> – </a:t>
            </a:r>
            <a:r>
              <a:rPr lang="en-US" sz="2400" dirty="0" err="1"/>
              <a:t>Harga</a:t>
            </a:r>
            <a:r>
              <a:rPr lang="en-US" sz="2400" dirty="0"/>
              <a:t>, </a:t>
            </a:r>
            <a:r>
              <a:rPr lang="en-US" sz="2400" dirty="0" err="1"/>
              <a:t>spesifikasi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ketersediaan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ditampilkan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.</a:t>
            </a:r>
            <a:endParaRPr lang="en-US" sz="2400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  <a:p>
            <a:pPr algn="just">
              <a:lnSpc>
                <a:spcPts val="3116"/>
              </a:lnSpc>
            </a:pPr>
            <a:endParaRPr lang="en-US" sz="2226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504950" y="3366228"/>
            <a:ext cx="6734051" cy="4716642"/>
          </a:xfrm>
          <a:custGeom>
            <a:avLst/>
            <a:gdLst/>
            <a:ahLst/>
            <a:cxnLst/>
            <a:rect l="l" t="t" r="r" b="b"/>
            <a:pathLst>
              <a:path w="6734051" h="4716642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9944801" y="3883943"/>
            <a:ext cx="5894873" cy="3949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400" dirty="0" err="1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Bagi</a:t>
            </a:r>
            <a:r>
              <a:rPr lang="en-US" sz="24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400" dirty="0" err="1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Pemilik</a:t>
            </a:r>
            <a:r>
              <a:rPr lang="en-US" sz="24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400" dirty="0" err="1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Toko</a:t>
            </a:r>
            <a:r>
              <a:rPr lang="en-US" sz="24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4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:</a:t>
            </a:r>
          </a:p>
          <a:p>
            <a:pPr algn="ctr">
              <a:lnSpc>
                <a:spcPts val="2800"/>
              </a:lnSpc>
            </a:pPr>
            <a:endParaRPr lang="en-US" sz="2400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Efisiensi</a:t>
            </a:r>
            <a:r>
              <a:rPr lang="en-US" sz="2400" b="1" dirty="0"/>
              <a:t> </a:t>
            </a:r>
            <a:r>
              <a:rPr lang="en-US" sz="2400" b="1" dirty="0" err="1"/>
              <a:t>Operasional</a:t>
            </a:r>
            <a:r>
              <a:rPr lang="en-US" sz="2400" dirty="0"/>
              <a:t> –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, </a:t>
            </a:r>
            <a:r>
              <a:rPr lang="en-US" sz="2400" dirty="0" err="1"/>
              <a:t>stok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gagal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Pengelolaan</a:t>
            </a:r>
            <a:r>
              <a:rPr lang="en-US" sz="2400" b="1" dirty="0"/>
              <a:t> Data yang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Baik</a:t>
            </a:r>
            <a:r>
              <a:rPr lang="en-US" sz="2400" dirty="0"/>
              <a:t> –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, </a:t>
            </a:r>
            <a:r>
              <a:rPr lang="en-US" sz="2400" dirty="0" err="1"/>
              <a:t>penjualan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</a:t>
            </a:r>
            <a:r>
              <a:rPr lang="en-US" sz="2400" dirty="0" err="1"/>
              <a:t>keuangan</a:t>
            </a:r>
            <a:r>
              <a:rPr lang="en-US" sz="2400" dirty="0"/>
              <a:t> </a:t>
            </a:r>
            <a:r>
              <a:rPr lang="en-US" sz="2400" dirty="0" err="1"/>
              <a:t>tersimpan</a:t>
            </a:r>
            <a:r>
              <a:rPr lang="en-US" sz="2400" dirty="0"/>
              <a:t> </a:t>
            </a:r>
            <a:r>
              <a:rPr lang="en-US" sz="2400" dirty="0" err="1"/>
              <a:t>rapi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400" b="1" dirty="0" err="1"/>
              <a:t>Jangkauan</a:t>
            </a:r>
            <a:r>
              <a:rPr lang="en-US" sz="2400" b="1" dirty="0"/>
              <a:t> </a:t>
            </a:r>
            <a:r>
              <a:rPr lang="en-US" sz="2400" b="1" dirty="0" err="1"/>
              <a:t>Pasar</a:t>
            </a:r>
            <a:r>
              <a:rPr lang="en-US" sz="2400" b="1" dirty="0"/>
              <a:t> </a:t>
            </a:r>
            <a:r>
              <a:rPr lang="en-US" sz="2400" b="1" dirty="0" err="1"/>
              <a:t>Lebih</a:t>
            </a:r>
            <a:r>
              <a:rPr lang="en-US" sz="2400" b="1" dirty="0"/>
              <a:t> </a:t>
            </a:r>
            <a:r>
              <a:rPr lang="en-US" sz="2400" b="1" dirty="0" err="1"/>
              <a:t>Luas</a:t>
            </a:r>
            <a:r>
              <a:rPr lang="en-US" sz="2400" dirty="0"/>
              <a:t> – </a:t>
            </a:r>
            <a:r>
              <a:rPr lang="en-US" sz="2400" dirty="0" err="1"/>
              <a:t>Menjangkau</a:t>
            </a:r>
            <a:r>
              <a:rPr lang="en-US" sz="2400" dirty="0"/>
              <a:t> </a:t>
            </a:r>
            <a:r>
              <a:rPr lang="en-US" sz="2400" dirty="0" err="1"/>
              <a:t>pelanggan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berbagai</a:t>
            </a:r>
            <a:r>
              <a:rPr lang="en-US" sz="2400" dirty="0"/>
              <a:t> </a:t>
            </a:r>
            <a:r>
              <a:rPr lang="en-US" sz="2400" dirty="0" err="1"/>
              <a:t>wilayah</a:t>
            </a:r>
            <a:r>
              <a:rPr lang="en-US" sz="2400" dirty="0"/>
              <a:t> </a:t>
            </a:r>
            <a:r>
              <a:rPr lang="en-US" sz="2400" dirty="0" err="1"/>
              <a:t>tanpa</a:t>
            </a:r>
            <a:r>
              <a:rPr lang="en-US" sz="2400" dirty="0"/>
              <a:t> </a:t>
            </a:r>
            <a:r>
              <a:rPr lang="en-US" sz="2400" dirty="0" err="1"/>
              <a:t>batas</a:t>
            </a:r>
            <a:r>
              <a:rPr lang="en-US" sz="2400" dirty="0"/>
              <a:t> </a:t>
            </a:r>
            <a:r>
              <a:rPr lang="en-US" sz="2400" dirty="0" err="1"/>
              <a:t>geografis</a:t>
            </a:r>
            <a:endParaRPr lang="en-US" sz="2226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180238" y="1660448"/>
            <a:ext cx="992752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Fitur</a:t>
            </a: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 </a:t>
            </a: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Sistem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501597" y="3188396"/>
            <a:ext cx="13639745" cy="53860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499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b="1" dirty="0" err="1"/>
              <a:t>Beranda</a:t>
            </a:r>
            <a:r>
              <a:rPr lang="en-US" sz="2800" dirty="0"/>
              <a:t> :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unggulan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promosi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/>
              <a:t>  </a:t>
            </a:r>
            <a:r>
              <a:rPr lang="en-US" sz="2800" b="1" dirty="0" err="1" smtClean="0"/>
              <a:t>Kategori</a:t>
            </a:r>
            <a:r>
              <a:rPr lang="en-US" sz="2800" b="1" dirty="0" smtClean="0"/>
              <a:t> </a:t>
            </a:r>
            <a:r>
              <a:rPr lang="en-US" sz="2800" b="1" dirty="0" err="1"/>
              <a:t>Produk</a:t>
            </a:r>
            <a:r>
              <a:rPr lang="en-US" sz="2800" dirty="0"/>
              <a:t> :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jenis</a:t>
            </a:r>
            <a:r>
              <a:rPr lang="en-US" sz="2800" dirty="0"/>
              <a:t> </a:t>
            </a:r>
            <a:r>
              <a:rPr lang="en-US" sz="2800" dirty="0" err="1"/>
              <a:t>barang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sv-SE" sz="2800" b="1" dirty="0" smtClean="0"/>
              <a:t>Detail </a:t>
            </a:r>
            <a:r>
              <a:rPr lang="sv-SE" sz="2800" b="1" dirty="0"/>
              <a:t>Produk</a:t>
            </a:r>
            <a:r>
              <a:rPr lang="sv-SE" sz="2800" dirty="0"/>
              <a:t> : Deskripsi, gambar, dan ulasan.</a:t>
            </a:r>
            <a:endParaRPr lang="en-US" sz="2800" dirty="0" smtClean="0"/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499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 </a:t>
            </a:r>
            <a:r>
              <a:rPr lang="en-US" sz="2800" b="1" dirty="0" err="1" smtClean="0"/>
              <a:t>Keranjang</a:t>
            </a:r>
            <a:r>
              <a:rPr lang="en-US" sz="2800" b="1" dirty="0" smtClean="0"/>
              <a:t> </a:t>
            </a:r>
            <a:r>
              <a:rPr lang="en-US" sz="2800" b="1" dirty="0" err="1"/>
              <a:t>Belanja</a:t>
            </a:r>
            <a:r>
              <a:rPr lang="en-US" sz="2800" dirty="0"/>
              <a:t> :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menghapus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/>
              <a:t>  Checkout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 </a:t>
            </a:r>
            <a:r>
              <a:rPr lang="en-US" sz="2800" dirty="0" err="1"/>
              <a:t>pengiriman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b="1" dirty="0" err="1" smtClean="0"/>
              <a:t>Akun</a:t>
            </a:r>
            <a:r>
              <a:rPr lang="en-US" sz="2800" b="1" dirty="0" smtClean="0"/>
              <a:t> </a:t>
            </a:r>
            <a:r>
              <a:rPr lang="en-US" sz="2800" b="1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Riwayat</a:t>
            </a:r>
            <a:r>
              <a:rPr lang="en-US" sz="2800" dirty="0"/>
              <a:t> : </a:t>
            </a:r>
            <a:r>
              <a:rPr lang="en-US" sz="2800" dirty="0" err="1"/>
              <a:t>pembelian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profil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b="1" dirty="0" err="1" smtClean="0"/>
              <a:t>Pencarian</a:t>
            </a:r>
            <a:r>
              <a:rPr lang="en-US" sz="2800" dirty="0" smtClean="0"/>
              <a:t> </a:t>
            </a:r>
            <a:r>
              <a:rPr lang="en-US" sz="2800" dirty="0"/>
              <a:t>: Filter </a:t>
            </a:r>
            <a:r>
              <a:rPr lang="en-US" sz="2800" dirty="0" err="1"/>
              <a:t>berdasarkan</a:t>
            </a:r>
            <a:r>
              <a:rPr lang="en-US" sz="2800" dirty="0"/>
              <a:t> </a:t>
            </a:r>
            <a:r>
              <a:rPr lang="en-US" sz="2800" dirty="0" err="1"/>
              <a:t>kategori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harga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 </a:t>
            </a:r>
            <a:r>
              <a:rPr lang="en-US" sz="2800" b="1" dirty="0" err="1"/>
              <a:t>Pembayaran</a:t>
            </a:r>
            <a:r>
              <a:rPr lang="en-US" sz="2800" dirty="0"/>
              <a:t> :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</a:t>
            </a:r>
            <a:r>
              <a:rPr lang="en-US" sz="2800" dirty="0" err="1"/>
              <a:t>beragam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 </a:t>
            </a:r>
            <a:r>
              <a:rPr lang="en-US" sz="2800" b="1" dirty="0" err="1"/>
              <a:t>Notifikasi</a:t>
            </a:r>
            <a:r>
              <a:rPr lang="en-US" sz="2800" dirty="0"/>
              <a:t> : </a:t>
            </a:r>
            <a:r>
              <a:rPr lang="en-US" sz="2800" dirty="0" err="1"/>
              <a:t>Pembaruan</a:t>
            </a:r>
            <a:r>
              <a:rPr lang="en-US" sz="2800" dirty="0"/>
              <a:t> status </a:t>
            </a:r>
            <a:r>
              <a:rPr lang="en-US" sz="2800" dirty="0" err="1" smtClean="0"/>
              <a:t>pesanan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b="1" dirty="0" err="1"/>
              <a:t>Obrolan</a:t>
            </a:r>
            <a:r>
              <a:rPr lang="en-US" sz="2800" b="1" dirty="0"/>
              <a:t> </a:t>
            </a:r>
            <a:r>
              <a:rPr lang="en-US" sz="2800" b="1" dirty="0" err="1"/>
              <a:t>Langsung</a:t>
            </a:r>
            <a:r>
              <a:rPr lang="en-US" sz="2800" dirty="0"/>
              <a:t> :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 smtClean="0"/>
              <a:t>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dirty="0" smtClean="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</a:t>
            </a:r>
            <a:r>
              <a:rPr lang="en-US" sz="2800" b="1" dirty="0"/>
              <a:t>Promo</a:t>
            </a:r>
            <a:r>
              <a:rPr lang="en-US" sz="2800" dirty="0"/>
              <a:t> : </a:t>
            </a:r>
            <a:r>
              <a:rPr lang="en-US" sz="2800" dirty="0" err="1"/>
              <a:t>Kupon</a:t>
            </a:r>
            <a:r>
              <a:rPr lang="en-US" sz="2800" dirty="0"/>
              <a:t> </a:t>
            </a:r>
            <a:r>
              <a:rPr lang="en-US" sz="2800" dirty="0" smtClean="0"/>
              <a:t>disk.</a:t>
            </a:r>
          </a:p>
          <a:p>
            <a:pPr marL="342900" indent="-342900" algn="just">
              <a:lnSpc>
                <a:spcPts val="3499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/>
              <a:t>   </a:t>
            </a:r>
            <a:r>
              <a:rPr lang="en-US" sz="2800" b="1" dirty="0" err="1" smtClean="0"/>
              <a:t>Keamanan</a:t>
            </a:r>
            <a:r>
              <a:rPr lang="en-US" sz="2800" dirty="0" smtClean="0"/>
              <a:t> </a:t>
            </a:r>
            <a:r>
              <a:rPr lang="en-US" sz="2800" dirty="0"/>
              <a:t>: </a:t>
            </a:r>
            <a:r>
              <a:rPr lang="en-US" sz="2800" dirty="0" err="1"/>
              <a:t>Perlindungan</a:t>
            </a:r>
            <a:r>
              <a:rPr lang="en-US" sz="2800" dirty="0"/>
              <a:t> data </a:t>
            </a:r>
            <a:r>
              <a:rPr lang="en-US" sz="2800" dirty="0" err="1"/>
              <a:t>pengguna</a:t>
            </a:r>
            <a:r>
              <a:rPr lang="en-US" sz="2800" dirty="0"/>
              <a:t>.</a:t>
            </a:r>
            <a:endParaRPr lang="en-US" sz="2499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186621" y="1521112"/>
            <a:ext cx="1250296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Flowchart &amp; Use case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63" y="3004977"/>
            <a:ext cx="4597400" cy="68961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35445" y="3235468"/>
            <a:ext cx="8287829" cy="46296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5720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186621" y="1521112"/>
            <a:ext cx="12502965" cy="11413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Progress web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317" y="2690390"/>
            <a:ext cx="12056386" cy="56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3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9272" y="1170762"/>
            <a:ext cx="15876560" cy="7945476"/>
            <a:chOff x="0" y="0"/>
            <a:chExt cx="4181481" cy="209263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81481" cy="2092636"/>
            </a:xfrm>
            <a:custGeom>
              <a:avLst/>
              <a:gdLst/>
              <a:ahLst/>
              <a:cxnLst/>
              <a:rect l="l" t="t" r="r" b="b"/>
              <a:pathLst>
                <a:path w="4181481" h="2092636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292166" y="1438055"/>
            <a:ext cx="1312631" cy="837697"/>
          </a:xfrm>
          <a:custGeom>
            <a:avLst/>
            <a:gdLst/>
            <a:ahLst/>
            <a:cxnLst/>
            <a:rect l="l" t="t" r="r" b="b"/>
            <a:pathLst>
              <a:path w="1312631" h="837697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04797" y="308481"/>
            <a:ext cx="1581824" cy="1009491"/>
          </a:xfrm>
          <a:custGeom>
            <a:avLst/>
            <a:gdLst/>
            <a:ahLst/>
            <a:cxnLst/>
            <a:rect l="l" t="t" r="r" b="b"/>
            <a:pathLst>
              <a:path w="1581824" h="1009491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180238" y="1660448"/>
            <a:ext cx="9927524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 dirty="0" err="1" smtClean="0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Kesimpulan</a:t>
            </a:r>
            <a:endParaRPr lang="en-US" sz="7500" spc="420" dirty="0">
              <a:solidFill>
                <a:srgbClr val="65503D"/>
              </a:solidFill>
              <a:latin typeface="Wedges"/>
              <a:ea typeface="Wedges"/>
              <a:cs typeface="Wedges"/>
              <a:sym typeface="Wedge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144733" y="3255462"/>
            <a:ext cx="14538471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/>
              <a:t>Web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platform online yang </a:t>
            </a:r>
            <a:r>
              <a:rPr lang="en-US" sz="2800" dirty="0" err="1"/>
              <a:t>memudahkan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mencari</a:t>
            </a:r>
            <a:r>
              <a:rPr lang="en-US" sz="2800" dirty="0"/>
              <a:t>, </a:t>
            </a:r>
            <a:r>
              <a:rPr lang="en-US" sz="2800" dirty="0" err="1"/>
              <a:t>membeli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menerima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yang </a:t>
            </a:r>
            <a:r>
              <a:rPr lang="en-US" sz="2800" dirty="0" err="1"/>
              <a:t>praktis</a:t>
            </a:r>
            <a:r>
              <a:rPr lang="en-US" sz="2800" dirty="0"/>
              <a:t>. </a:t>
            </a:r>
            <a:r>
              <a:rPr lang="en-US" sz="2800" dirty="0" err="1"/>
              <a:t>Fitur-fitur</a:t>
            </a:r>
            <a:r>
              <a:rPr lang="en-US" sz="2800" dirty="0"/>
              <a:t> </a:t>
            </a:r>
            <a:r>
              <a:rPr lang="en-US" sz="2800" dirty="0" err="1"/>
              <a:t>utama</a:t>
            </a:r>
            <a:r>
              <a:rPr lang="en-US" sz="2800" dirty="0"/>
              <a:t> </a:t>
            </a:r>
            <a:r>
              <a:rPr lang="en-US" sz="2800" dirty="0" err="1"/>
              <a:t>seperti</a:t>
            </a:r>
            <a:r>
              <a:rPr lang="en-US" sz="2800" dirty="0"/>
              <a:t> </a:t>
            </a:r>
            <a:r>
              <a:rPr lang="en-US" sz="2800" dirty="0" err="1"/>
              <a:t>kategori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, </a:t>
            </a:r>
            <a:r>
              <a:rPr lang="en-US" sz="2800" dirty="0" err="1"/>
              <a:t>pencarian</a:t>
            </a:r>
            <a:r>
              <a:rPr lang="en-US" sz="2800" dirty="0"/>
              <a:t>, </a:t>
            </a:r>
            <a:r>
              <a:rPr lang="en-US" sz="2800" dirty="0" err="1"/>
              <a:t>keranjang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, proses checkout,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pembayaran</a:t>
            </a:r>
            <a:r>
              <a:rPr lang="en-US" sz="2800" dirty="0"/>
              <a:t> yang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mendukung</a:t>
            </a:r>
            <a:r>
              <a:rPr lang="en-US" sz="2800" dirty="0"/>
              <a:t> </a:t>
            </a:r>
            <a:r>
              <a:rPr lang="en-US" sz="2800" dirty="0" err="1"/>
              <a:t>pengalaman</a:t>
            </a:r>
            <a:r>
              <a:rPr lang="en-US" sz="2800" dirty="0"/>
              <a:t> </a:t>
            </a:r>
            <a:r>
              <a:rPr lang="en-US" sz="2800" dirty="0" err="1"/>
              <a:t>belanja</a:t>
            </a:r>
            <a:r>
              <a:rPr lang="en-US" sz="2800" dirty="0"/>
              <a:t> yang </a:t>
            </a:r>
            <a:r>
              <a:rPr lang="en-US" sz="2800" dirty="0" err="1"/>
              <a:t>efisien</a:t>
            </a:r>
            <a:r>
              <a:rPr lang="en-US" sz="2800" dirty="0"/>
              <a:t>. </a:t>
            </a:r>
            <a:r>
              <a:rPr lang="en-US" sz="2800" dirty="0" err="1"/>
              <a:t>Selain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, </a:t>
            </a:r>
            <a:r>
              <a:rPr lang="en-US" sz="2800" dirty="0" err="1"/>
              <a:t>adanya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</a:t>
            </a:r>
            <a:r>
              <a:rPr lang="en-US" sz="2800" dirty="0" err="1"/>
              <a:t>pelanggan</a:t>
            </a:r>
            <a:r>
              <a:rPr lang="en-US" sz="2800" dirty="0"/>
              <a:t>, </a:t>
            </a:r>
            <a:r>
              <a:rPr lang="en-US" sz="2800" dirty="0" err="1"/>
              <a:t>ulasan</a:t>
            </a:r>
            <a:r>
              <a:rPr lang="en-US" sz="2800" dirty="0"/>
              <a:t> </a:t>
            </a:r>
            <a:r>
              <a:rPr lang="en-US" sz="2800" dirty="0" err="1"/>
              <a:t>produk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promo </a:t>
            </a:r>
            <a:r>
              <a:rPr lang="en-US" sz="2800" dirty="0" err="1"/>
              <a:t>diskon</a:t>
            </a:r>
            <a:r>
              <a:rPr lang="en-US" sz="2800" dirty="0"/>
              <a:t> </a:t>
            </a:r>
            <a:r>
              <a:rPr lang="en-US" sz="2800" dirty="0" err="1"/>
              <a:t>menambah</a:t>
            </a:r>
            <a:r>
              <a:rPr lang="en-US" sz="2800" dirty="0"/>
              <a:t> </a:t>
            </a:r>
            <a:r>
              <a:rPr lang="en-US" sz="2800" dirty="0" err="1"/>
              <a:t>kenyamanan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kepuasan</a:t>
            </a:r>
            <a:r>
              <a:rPr lang="en-US" sz="2800" dirty="0"/>
              <a:t> </a:t>
            </a:r>
            <a:r>
              <a:rPr lang="en-US" sz="2800" dirty="0" err="1"/>
              <a:t>bagi</a:t>
            </a:r>
            <a:r>
              <a:rPr lang="en-US" sz="2800" dirty="0"/>
              <a:t> </a:t>
            </a:r>
            <a:r>
              <a:rPr lang="en-US" sz="2800" dirty="0" err="1"/>
              <a:t>konsumen</a:t>
            </a:r>
            <a:r>
              <a:rPr lang="en-US" sz="2800" dirty="0"/>
              <a:t>.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desain</a:t>
            </a:r>
            <a:r>
              <a:rPr lang="en-US" sz="2800" dirty="0"/>
              <a:t> </a:t>
            </a:r>
            <a:r>
              <a:rPr lang="en-US" sz="2800" dirty="0" err="1"/>
              <a:t>responsif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keamanan</a:t>
            </a:r>
            <a:r>
              <a:rPr lang="en-US" sz="2800" dirty="0"/>
              <a:t> yang </a:t>
            </a:r>
            <a:r>
              <a:rPr lang="en-US" sz="2800" dirty="0" err="1"/>
              <a:t>baik</a:t>
            </a:r>
            <a:r>
              <a:rPr lang="en-US" sz="2800" dirty="0"/>
              <a:t>, </a:t>
            </a:r>
            <a:r>
              <a:rPr lang="en-US" sz="2800" dirty="0" err="1"/>
              <a:t>toko</a:t>
            </a:r>
            <a:r>
              <a:rPr lang="en-US" sz="2800" dirty="0"/>
              <a:t> </a:t>
            </a:r>
            <a:r>
              <a:rPr lang="en-US" sz="2800" dirty="0" err="1"/>
              <a:t>elektronik</a:t>
            </a:r>
            <a:r>
              <a:rPr lang="en-US" sz="2800" dirty="0"/>
              <a:t> online </a:t>
            </a:r>
            <a:r>
              <a:rPr lang="en-US" sz="2800" dirty="0" err="1"/>
              <a:t>mampu</a:t>
            </a:r>
            <a:r>
              <a:rPr lang="en-US" sz="2800" dirty="0"/>
              <a:t> </a:t>
            </a:r>
            <a:r>
              <a:rPr lang="en-US" sz="2800" dirty="0" err="1"/>
              <a:t>memberikan</a:t>
            </a:r>
            <a:r>
              <a:rPr lang="en-US" sz="2800" dirty="0"/>
              <a:t> </a:t>
            </a:r>
            <a:r>
              <a:rPr lang="en-US" sz="2800" dirty="0" err="1"/>
              <a:t>layanan</a:t>
            </a:r>
            <a:r>
              <a:rPr lang="en-US" sz="2800" dirty="0"/>
              <a:t> yang </a:t>
            </a:r>
            <a:r>
              <a:rPr lang="en-US" sz="2800" dirty="0" err="1"/>
              <a:t>aman</a:t>
            </a:r>
            <a:r>
              <a:rPr lang="en-US" sz="2800" dirty="0"/>
              <a:t>, </a:t>
            </a:r>
            <a:r>
              <a:rPr lang="en-US" sz="2800" dirty="0" err="1"/>
              <a:t>nyaman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mudah</a:t>
            </a:r>
            <a:r>
              <a:rPr lang="en-US" sz="2800" dirty="0"/>
              <a:t> </a:t>
            </a:r>
            <a:r>
              <a:rPr lang="en-US" sz="2800" dirty="0" err="1"/>
              <a:t>diakses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pengguna</a:t>
            </a:r>
            <a:r>
              <a:rPr lang="en-US" sz="2800" dirty="0"/>
              <a:t> di </a:t>
            </a:r>
            <a:r>
              <a:rPr lang="en-US" sz="2800" dirty="0" err="1"/>
              <a:t>berbagai</a:t>
            </a:r>
            <a:r>
              <a:rPr lang="en-US" sz="2800" dirty="0"/>
              <a:t> </a:t>
            </a:r>
            <a:r>
              <a:rPr lang="en-US" sz="2800" dirty="0" err="1"/>
              <a:t>perangkat</a:t>
            </a:r>
            <a:r>
              <a:rPr lang="en-US" sz="2800" dirty="0"/>
              <a:t>.</a:t>
            </a:r>
            <a:endParaRPr lang="en-US" sz="2499" dirty="0">
              <a:solidFill>
                <a:srgbClr val="65503D"/>
              </a:solidFill>
              <a:latin typeface="Jella"/>
              <a:ea typeface="Jella"/>
              <a:cs typeface="Jella"/>
              <a:sym typeface="Jella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143268" y="7552514"/>
            <a:ext cx="1793964" cy="1144875"/>
          </a:xfrm>
          <a:custGeom>
            <a:avLst/>
            <a:gdLst/>
            <a:ahLst/>
            <a:cxnLst/>
            <a:rect l="l" t="t" r="r" b="b"/>
            <a:pathLst>
              <a:path w="1793964" h="1144875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-2469220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H="1">
            <a:off x="15260703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49229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20850" y="1771950"/>
            <a:ext cx="12246300" cy="6271126"/>
          </a:xfrm>
          <a:custGeom>
            <a:avLst/>
            <a:gdLst/>
            <a:ahLst/>
            <a:cxnLst/>
            <a:rect l="l" t="t" r="r" b="b"/>
            <a:pathLst>
              <a:path w="12246300" h="6271126">
                <a:moveTo>
                  <a:pt x="0" y="0"/>
                </a:moveTo>
                <a:lnTo>
                  <a:pt x="12246300" y="0"/>
                </a:lnTo>
                <a:lnTo>
                  <a:pt x="12246300" y="6271127"/>
                </a:lnTo>
                <a:lnTo>
                  <a:pt x="0" y="627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143268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8656520" y="-3984217"/>
            <a:ext cx="10801253" cy="5756168"/>
          </a:xfrm>
          <a:custGeom>
            <a:avLst/>
            <a:gdLst/>
            <a:ahLst/>
            <a:cxnLst/>
            <a:rect l="l" t="t" r="r" b="b"/>
            <a:pathLst>
              <a:path w="10801253" h="5756168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517919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4309402" y="7641371"/>
            <a:ext cx="5496517" cy="2970409"/>
          </a:xfrm>
          <a:custGeom>
            <a:avLst/>
            <a:gdLst/>
            <a:ahLst/>
            <a:cxnLst/>
            <a:rect l="l" t="t" r="r" b="b"/>
            <a:pathLst>
              <a:path w="5496517" h="2970409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4276960" y="4392963"/>
            <a:ext cx="9734081" cy="1580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527"/>
              </a:lnSpc>
              <a:spcBef>
                <a:spcPct val="0"/>
              </a:spcBef>
            </a:pPr>
            <a:r>
              <a:rPr lang="en-US" sz="10616" spc="594">
                <a:solidFill>
                  <a:srgbClr val="65503D"/>
                </a:solidFill>
                <a:latin typeface="Wedges"/>
                <a:ea typeface="Wedges"/>
                <a:cs typeface="Wedges"/>
                <a:sym typeface="Wedges"/>
              </a:rPr>
              <a:t>THANK YOU</a:t>
            </a:r>
          </a:p>
        </p:txBody>
      </p:sp>
      <p:sp>
        <p:nvSpPr>
          <p:cNvPr id="9" name="Freeform 9"/>
          <p:cNvSpPr/>
          <p:nvPr/>
        </p:nvSpPr>
        <p:spPr>
          <a:xfrm flipH="1">
            <a:off x="12717123" y="5460741"/>
            <a:ext cx="1339023" cy="1025868"/>
          </a:xfrm>
          <a:custGeom>
            <a:avLst/>
            <a:gdLst/>
            <a:ahLst/>
            <a:cxnLst/>
            <a:rect l="l" t="t" r="r" b="b"/>
            <a:pathLst>
              <a:path w="1339023" h="1025868">
                <a:moveTo>
                  <a:pt x="1339024" y="0"/>
                </a:moveTo>
                <a:lnTo>
                  <a:pt x="0" y="0"/>
                </a:lnTo>
                <a:lnTo>
                  <a:pt x="0" y="1025868"/>
                </a:lnTo>
                <a:lnTo>
                  <a:pt x="1339024" y="1025868"/>
                </a:lnTo>
                <a:lnTo>
                  <a:pt x="133902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5704622">
            <a:off x="3714588" y="3808059"/>
            <a:ext cx="1124744" cy="990889"/>
          </a:xfrm>
          <a:custGeom>
            <a:avLst/>
            <a:gdLst/>
            <a:ahLst/>
            <a:cxnLst/>
            <a:rect l="l" t="t" r="r" b="b"/>
            <a:pathLst>
              <a:path w="1124744" h="990889">
                <a:moveTo>
                  <a:pt x="0" y="0"/>
                </a:moveTo>
                <a:lnTo>
                  <a:pt x="1124743" y="0"/>
                </a:lnTo>
                <a:lnTo>
                  <a:pt x="1124743" y="990889"/>
                </a:lnTo>
                <a:lnTo>
                  <a:pt x="0" y="990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475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Jella</vt:lpstr>
      <vt:lpstr>Wingdings</vt:lpstr>
      <vt:lpstr>Calibri</vt:lpstr>
      <vt:lpstr>Arial</vt:lpstr>
      <vt:lpstr>Wedges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Colorful Pastel Cute Illustration Project Presentation</dc:title>
  <dc:creator>HP</dc:creator>
  <cp:lastModifiedBy>HP</cp:lastModifiedBy>
  <cp:revision>6</cp:revision>
  <dcterms:created xsi:type="dcterms:W3CDTF">2006-08-16T00:00:00Z</dcterms:created>
  <dcterms:modified xsi:type="dcterms:W3CDTF">2025-04-30T10:59:11Z</dcterms:modified>
  <dc:identifier>DAGmGnqj0Ww</dc:identifier>
</cp:coreProperties>
</file>