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41EDB-381A-041A-81C4-E649F93D9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A4C1CA-9709-ACDE-D508-9B443BFED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155BE9-CE9F-A774-E206-5F5638E2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FDBD7-A56D-0402-108D-1A3D70C3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AEA99E-0717-CC31-192C-9A03AC24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13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35AD5-2DF9-A360-B10E-092B2418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912294-83D4-8624-5537-950B7E8A1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2811E4-EF5F-9C03-E167-B2110B41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62B94-3067-35D5-4CC4-21707344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FBB72-73AB-7A06-097D-CDD35215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965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01C71A-CFEA-31BB-BF28-62C18B03A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15392F-B5FB-07CA-FD26-D5C3D00E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243D3-666D-1208-E52B-65E31AE3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D5A80-2D0C-C804-D483-7F5E2E46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FC680-7AE5-2F47-1463-2844000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375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85A6-FC63-1643-F96E-77B1A41E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AC8B1-B5FF-34FB-EE75-C2D17D2B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DE038-7F42-D5FC-4D9D-F39EAB7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7B1A9-9B2B-01B3-062B-53C1724D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E2B64-C84F-B1E6-85AC-258E57A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872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9EBA1-A0AC-92C0-BD42-B5D0A461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7BC5B-03B4-2AB1-4209-C627BAB05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1B8DD-B356-A12B-1D84-91089B90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EE788F-EF18-94D3-7D37-9387C00A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BCB25-F939-0C9E-B2F5-E85C9F6B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805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828AD-6A1E-9224-1472-999638C2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6362C8-5F05-3C99-0006-07D75484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02B344-ACB8-EE8C-8F23-01ABDC159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E1DF70-9C27-BD04-FFC0-87C11C13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D7D872-914C-9D42-78B4-BB6D75DD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91A82E-8BB2-DC8D-82C7-CAC794D6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681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55D71-4E20-ACA2-9121-D334A341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D9311-95E5-3494-F027-0C772E03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F6FE93-3A9E-4498-A6F9-994458268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4C97C8-DF55-3D43-BF5E-141F0327A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A6306A-EC70-D72C-A8EA-50286B807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21EBD4-F0A4-3EDA-C07B-AA070C03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9C2787-4306-6871-8B93-B7E424D2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112389-5101-C692-E7DC-EB80DBBC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702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C2C3-AE29-412D-C194-C8D0B33E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195D7F-932C-E091-A796-28512CF2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FA2574-360D-EE9F-60F3-ED5101A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A135AF-A7E6-23AB-B6B6-5A5F03C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29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9D02C5-D6BC-EF67-6369-AC89C846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0EE39B-384A-99DB-3EB9-42180629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DD217D-CD2F-ABD3-DD0E-C594AF46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403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4EEEB-140C-471E-EF56-B9F4001A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1589A-FD7E-7734-7DE8-6759D9AA6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F1C3A8-7801-D2DC-AC3E-7F417820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A90F22-BF95-7932-26D6-6FCEFA55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65E075-2D87-9747-B53D-3E137EB6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93E69-0FEC-84B5-49D3-ADBA16E9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607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CC0D3-59F4-3E96-BD75-36A2CA2C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DDB76B-D85A-0A42-420D-7EC23890F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80209-2517-CC41-840F-DE653E97F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16B96-4423-F4E1-F033-92750BB2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144742-D49E-0249-00B9-7AB92E35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FF1D2-2F2C-297E-67B8-CBEBBD8C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279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CBDB80-BC02-1CF9-0E1D-864E7666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81AF42-AE4D-11ED-425D-E139596B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CFD2C-02B6-9F58-4699-92C02DF14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2F1D-DDE9-47BA-A61C-98C9CFFA2F58}" type="datetimeFigureOut">
              <a:rPr lang="es-AR" smtClean="0"/>
              <a:t>25/4/2024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FF643-B68A-9AE5-F29D-0880F7946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E1ED0E-EAA8-865E-801D-D654F4473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7FA7-76EB-4723-8FC0-9FF9D28E47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24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D731C30-136C-0430-45F7-432CD41F79A1}"/>
              </a:ext>
            </a:extLst>
          </p:cNvPr>
          <p:cNvSpPr/>
          <p:nvPr/>
        </p:nvSpPr>
        <p:spPr>
          <a:xfrm>
            <a:off x="2387600" y="1193800"/>
            <a:ext cx="2760133" cy="1905000"/>
          </a:xfrm>
          <a:prstGeom prst="rect">
            <a:avLst/>
          </a:prstGeom>
          <a:solidFill>
            <a:srgbClr val="2390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Candara" panose="020E0502030303020204" pitchFamily="34" charset="0"/>
              </a:rPr>
              <a:t>Caracterización</a:t>
            </a:r>
            <a:endParaRPr lang="es-AR" sz="2800" b="1" dirty="0">
              <a:latin typeface="Candara" panose="020E0502030303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DD69A4-36FA-3EA6-0411-32701079D6FB}"/>
              </a:ext>
            </a:extLst>
          </p:cNvPr>
          <p:cNvSpPr/>
          <p:nvPr/>
        </p:nvSpPr>
        <p:spPr>
          <a:xfrm>
            <a:off x="5147733" y="1193800"/>
            <a:ext cx="2760133" cy="1905000"/>
          </a:xfrm>
          <a:prstGeom prst="rect">
            <a:avLst/>
          </a:prstGeom>
          <a:solidFill>
            <a:srgbClr val="23908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latin typeface="Candara" panose="020E0502030303020204" pitchFamily="34" charset="0"/>
              </a:rPr>
              <a:t>Mapa</a:t>
            </a:r>
            <a:endParaRPr lang="es-AR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87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Débora Gareis</dc:creator>
  <cp:lastModifiedBy>Débora Gareis</cp:lastModifiedBy>
  <cp:revision>1</cp:revision>
  <dcterms:created xsi:type="dcterms:W3CDTF">2024-04-26T01:39:33Z</dcterms:created>
  <dcterms:modified xsi:type="dcterms:W3CDTF">2024-04-26T01:39:52Z</dcterms:modified>
</cp:coreProperties>
</file>