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5143500" cx="9144000"/>
  <p:notesSz cx="6858000" cy="9144000"/>
  <p:embeddedFontLst>
    <p:embeddedFont>
      <p:font typeface="Proxima Nova"/>
      <p:regular r:id="rId89"/>
      <p:bold r:id="rId90"/>
      <p:italic r:id="rId91"/>
      <p:boldItalic r:id="rId92"/>
    </p:embeddedFont>
    <p:embeddedFont>
      <p:font typeface="Roboto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ProximaNova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95" Type="http://schemas.openxmlformats.org/officeDocument/2006/relationships/font" Target="fonts/Roboto-italic.fntdata"/><Relationship Id="rId50" Type="http://schemas.openxmlformats.org/officeDocument/2006/relationships/slide" Target="slides/slide43.xml"/><Relationship Id="rId94" Type="http://schemas.openxmlformats.org/officeDocument/2006/relationships/font" Target="fonts/Roboto-bold.fntdata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96" Type="http://schemas.openxmlformats.org/officeDocument/2006/relationships/font" Target="fonts/Roboto-boldItalic.fntdata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ProximaNova-italic.fntdata"/><Relationship Id="rId90" Type="http://schemas.openxmlformats.org/officeDocument/2006/relationships/font" Target="fonts/ProximaNova-bold.fntdata"/><Relationship Id="rId93" Type="http://schemas.openxmlformats.org/officeDocument/2006/relationships/font" Target="fonts/Roboto-regular.fntdata"/><Relationship Id="rId92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0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25" y="1095575"/>
            <a:ext cx="4776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02" name="Google Shape;602;p10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21" name="Google Shape;62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27" name="Google Shape;627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633" name="Google Shape;633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645" name="Google Shape;645;p11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651" name="Google Shape;651;p11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657" name="Google Shape;657;p115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663" name="Google Shape;663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