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</p:sldIdLst>
  <p:sldSz cy="5143500" cx="9144000"/>
  <p:notesSz cx="6858000" cy="9144000"/>
  <p:embeddedFontLst>
    <p:embeddedFont>
      <p:font typeface="Proxima Nova"/>
      <p:regular r:id="rId90"/>
      <p:bold r:id="rId91"/>
      <p:italic r:id="rId92"/>
      <p:boldItalic r:id="rId93"/>
    </p:embeddedFont>
    <p:embeddedFont>
      <p:font typeface="Roboto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Roboto-bold.fntdata"/><Relationship Id="rId94" Type="http://schemas.openxmlformats.org/officeDocument/2006/relationships/font" Target="fonts/Roboto-regular.fntdata"/><Relationship Id="rId97" Type="http://schemas.openxmlformats.org/officeDocument/2006/relationships/font" Target="fonts/Roboto-boldItalic.fntdata"/><Relationship Id="rId96" Type="http://schemas.openxmlformats.org/officeDocument/2006/relationships/font" Target="fonts/Robo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font" Target="fonts/ProximaNova-bold.fntdata"/><Relationship Id="rId90" Type="http://schemas.openxmlformats.org/officeDocument/2006/relationships/font" Target="fonts/ProximaNova-regular.fntdata"/><Relationship Id="rId93" Type="http://schemas.openxmlformats.org/officeDocument/2006/relationships/font" Target="fonts/ProximaNova-boldItalic.fntdata"/><Relationship Id="rId92" Type="http://schemas.openxmlformats.org/officeDocument/2006/relationships/font" Target="fonts/ProximaNova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9ea0a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9ea0a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25" y="1095575"/>
            <a:ext cx="47762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9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02" name="Google Shape;602;p10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uma rotina para controlar empréstimos de livros para alunos.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aluno pode emprestar mais de um livro, mas o livro não pode ser emprestado para mais de um aluno ao mesmo tempo.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Sugestão, crie as classes Aluno, Livro(adicione um atributo id para verificar se o livro já está emprestado), Empréstimo, Solicitação Empréstimo.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de Gerenciador de Empréstimos para guardar as informações.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no mínimo três históricos de empréstimos(aluno, livro e data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o livro que teve mais solicitações de empréstimos com a quantidade(considerar empréstimos e tentativas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26" name="Google Shape;626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27" name="Google Shape;62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33" name="Google Shape;633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639" name="Google Shape;639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645" name="Google Shape;64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651" name="Google Shape;651;p11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657" name="Google Shape;657;p11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663" name="Google Shape;663;p116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669" name="Google Shape;669;p11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