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</p:sldIdLst>
  <p:sldSz cy="5143500" cx="9144000"/>
  <p:notesSz cx="6858000" cy="9144000"/>
  <p:embeddedFontLst>
    <p:embeddedFont>
      <p:font typeface="Proxima Nova"/>
      <p:regular r:id="rId99"/>
      <p:bold r:id="rId100"/>
      <p:italic r:id="rId101"/>
      <p:boldItalic r:id="rId102"/>
    </p:embeddedFont>
    <p:embeddedFont>
      <p:font typeface="Roboto"/>
      <p:regular r:id="rId103"/>
      <p:bold r:id="rId104"/>
      <p:italic r:id="rId105"/>
      <p:boldItalic r:id="rId10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6" Type="http://schemas.openxmlformats.org/officeDocument/2006/relationships/font" Target="fonts/Roboto-boldItalic.fntdata"/><Relationship Id="rId105" Type="http://schemas.openxmlformats.org/officeDocument/2006/relationships/font" Target="fonts/Roboto-italic.fntdata"/><Relationship Id="rId104" Type="http://schemas.openxmlformats.org/officeDocument/2006/relationships/font" Target="fonts/Roboto-bold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Roboto-regular.fntdata"/><Relationship Id="rId102" Type="http://schemas.openxmlformats.org/officeDocument/2006/relationships/font" Target="fonts/ProximaNova-boldItalic.fntdata"/><Relationship Id="rId101" Type="http://schemas.openxmlformats.org/officeDocument/2006/relationships/font" Target="fonts/ProximaNova-italic.fntdata"/><Relationship Id="rId100" Type="http://schemas.openxmlformats.org/officeDocument/2006/relationships/font" Target="fonts/ProximaNova-bold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font" Target="fonts/ProximaNova-regular.fntdata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ea0a2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ea0a2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9ea0a29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9ea0a29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9ea0a29e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9ea0a29e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ea0a29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ea0a29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9ea0a29e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9ea0a29e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ea0a29e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ea0a29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9ea0a29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9ea0a29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ea0a29e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ea0a29e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9ea0a29e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9ea0a29e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9ea0a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9ea0a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8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88" y="1017725"/>
            <a:ext cx="4855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 e Atributos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237750" y="1383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0" name="Google Shape;560;p99"/>
          <p:cNvSpPr txBox="1"/>
          <p:nvPr>
            <p:ph idx="1" type="body"/>
          </p:nvPr>
        </p:nvSpPr>
        <p:spPr>
          <a:xfrm>
            <a:off x="311700" y="1539200"/>
            <a:ext cx="8668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sem parametros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46800"/>
            <a:ext cx="86685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 sem informar o nome e informo o nome depois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cachorro3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808550"/>
            <a:ext cx="86685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criar um objeto cachorro sou obrigada a informar o nome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//chamo o método latir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.latir();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26" name="Google Shape;626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2" name="Google Shape;632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44" name="Google Shape;644;p113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privado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get: devolve um retorno e não tem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set: não tem retorno e recebe um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0" name="Google Shape;650;p114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objeto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//alterei o nome do cachorro de Scooby para Bob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.setNome(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no console o nome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56" name="Google Shape;656;p11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2" name="Google Shape;662;p11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8" name="Google Shape;668;p11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uma rotina para controlar empréstimos de livros para alunos.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aluno pode emprestar mais de um livro, mas o livro não pode ser emprestado para mais de um aluno ao mesmo tempo.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Sugestão, crie as classes Aluno, Livro(adicione um atributo id para verificar se o livro já está emprestado), Empréstimo, Solicitação Empréstimo.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de Gerenciador de Empréstimos para guardar as informações.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no mínimo três históricos de empréstimos(aluno, livro e data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o livro que teve mais solicitações de empréstimos com a quantidade(considerar empréstimos e tentativas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80" name="Google Shape;680;p11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81" name="Google Shape;68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87" name="Google Shape;687;p12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693" name="Google Shape;693;p12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699" name="Google Shape;699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05" name="Google Shape;705;p12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711" name="Google Shape;711;p12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717" name="Google Shape;717;p125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723" name="Google Shape;723;p12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