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y="5143500" cx="9144000"/>
  <p:notesSz cx="6858000" cy="9144000"/>
  <p:embeddedFontLst>
    <p:embeddedFont>
      <p:font typeface="Proxima Nova"/>
      <p:regular r:id="rId106"/>
      <p:bold r:id="rId107"/>
      <p:italic r:id="rId108"/>
      <p:boldItalic r:id="rId109"/>
    </p:embeddedFont>
    <p:embeddedFont>
      <p:font typeface="Roboto"/>
      <p:regular r:id="rId110"/>
      <p:bold r:id="rId111"/>
      <p:italic r:id="rId112"/>
      <p:boldItalic r:id="rId1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ProximaNova-bold.fntdata"/><Relationship Id="rId106" Type="http://schemas.openxmlformats.org/officeDocument/2006/relationships/font" Target="fonts/ProximaNova-regular.fntdata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ProximaNova-boldItalic.fntdata"/><Relationship Id="rId108" Type="http://schemas.openxmlformats.org/officeDocument/2006/relationships/font" Target="fonts/ProximaNova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Roboto-regular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3" Type="http://schemas.openxmlformats.org/officeDocument/2006/relationships/font" Target="fonts/Roboto-boldItalic.fntdata"/><Relationship Id="rId112" Type="http://schemas.openxmlformats.org/officeDocument/2006/relationships/font" Target="fonts/Roboto-italic.fntdata"/><Relationship Id="rId111" Type="http://schemas.openxmlformats.org/officeDocument/2006/relationships/font" Target="fonts/Roboto-bold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9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