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j9kwfisjq5vth/qJSoBU3zVf/p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438a1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b0438a144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90"/>
              <a:t>Section -  B</a:t>
            </a:r>
            <a:endParaRPr sz="2960"/>
          </a:p>
          <a:p>
            <a:pPr indent="0" lvl="0" marL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90"/>
              <a:t>Deborah Alex – PES2UG19CS103</a:t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90"/>
              <a:t>	  	     Devika S P - PES2UG19CS109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90"/>
              <a:t>                 Snehal Chandra – PES2UG19CS394</a:t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590"/>
          </a:p>
        </p:txBody>
      </p:sp>
      <p:sp>
        <p:nvSpPr>
          <p:cNvPr descr="PES University - Home | Facebook" id="86" name="Google Shape;8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https://github.com/DeborahAlex/Kids_Corner</a:t>
            </a:r>
            <a:endParaRPr b="0" i="0" sz="28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 - Kids’ Corner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 </a:t>
            </a:r>
            <a:r>
              <a:rPr lang="en-US" sz="2300"/>
              <a:t>Our mini project focuses on creating a user-friendly web application that children can visit to learn new skills and even just have some fun and parents can come to get ideas and inspiration. </a:t>
            </a:r>
            <a:endParaRPr sz="23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We have divided the page into sections age-wise, so as to provide relevant content to the age group concerned. </a:t>
            </a:r>
            <a:endParaRPr sz="23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Our project has stories to read and various items to create. We want to build a comfortable and easy to use application that will cover almost about everything. From quirky but simple recipes to amusing stories, we hope to make our application an exciting package</a:t>
            </a:r>
            <a:endParaRPr sz="2300"/>
          </a:p>
          <a:p>
            <a:pPr indent="-139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-99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0" y="905375"/>
            <a:ext cx="51009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LIBRARIES INCLUDED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material-ui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react-router-dom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prop-types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body-parser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mongoose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bcryptjs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 card ux component using bootstrap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express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696800" y="905375"/>
            <a:ext cx="4447200" cy="5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SPECIAL FEATURES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signing up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signing 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uploading images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438a144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08" name="Google Shape;108;gb0438a1444_0_0"/>
          <p:cNvSpPr txBox="1"/>
          <p:nvPr/>
        </p:nvSpPr>
        <p:spPr>
          <a:xfrm>
            <a:off x="297450" y="1153250"/>
            <a:ext cx="4643700" cy="5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Deborah Alex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Routing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Sign-up Page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Sign-in Page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Devika 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Activities Information List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Crafts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Stories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Poems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Games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Recipe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Sign-in Page(Front-end)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0438a1444_0_0"/>
          <p:cNvSpPr txBox="1"/>
          <p:nvPr/>
        </p:nvSpPr>
        <p:spPr>
          <a:xfrm>
            <a:off x="4316775" y="1249525"/>
            <a:ext cx="46437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❖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Snehal Chandra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Activities Details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Crafts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Stories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Poems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Games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2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■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Recipe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➢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Image Upload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2020-11-18T05:59:33Z</dcterms:created>
  <dc:creator>VJ</dc:creator>
</cp:coreProperties>
</file>