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AAAAAA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504"/>
  </p:normalViewPr>
  <p:slideViewPr>
    <p:cSldViewPr snapToGrid="0" snapToObjects="1">
      <p:cViewPr varScale="1">
        <p:scale>
          <a:sx n="134" d="100"/>
          <a:sy n="134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497F8-4B98-244A-B135-304C6CA16878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3B9E7-95B0-6049-AF71-8090A49B24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9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3B9E7-95B0-6049-AF71-8090A49B24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3B9E7-95B0-6049-AF71-8090A49B24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9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3B9E7-95B0-6049-AF71-8090A49B24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74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3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5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3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25FA-8F48-6747-87C8-A13C80486E83}" type="datetimeFigureOut">
              <a:rPr lang="de-DE" smtClean="0"/>
              <a:t>25.10.16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A914-9C08-BB43-86A7-3EB2B8C91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images.google.de/imgres?imgurl=http://www.freizeitparkinfos.de/wp-content/uploads/2011/07/Parkplan16phlohne.jpg&amp;imgrefurl=http://www.freizeitparkinfos.de/nordrhein-westfalen/phantasialand&amp;h=1774&amp;w=2605&amp;tbnid=M_M-6UvtRlcBoM:&amp;tbnh=90&amp;tbnw=132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85738" y="254972"/>
            <a:ext cx="2088000" cy="13014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Lichtschranken </a:t>
            </a:r>
            <a:r>
              <a:rPr lang="de-DE" dirty="0" smtClean="0"/>
              <a:t>am Eingang der Attraktionen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85738" y="2821276"/>
            <a:ext cx="2088000" cy="1301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Anzahl der Bahnen oder des Programmes auf/in den Attraktionen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686176" y="300694"/>
            <a:ext cx="3372860" cy="56571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Aufgaben: 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Berechnung der Wartezeiten (von ALLEN Attraktionen)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Special Routenplanung</a:t>
            </a:r>
          </a:p>
          <a:p>
            <a:pPr algn="ctr"/>
            <a:r>
              <a:rPr lang="de-DE" dirty="0" smtClean="0"/>
              <a:t>Abhängigkeiten vom Standort und Wartezeit. </a:t>
            </a:r>
          </a:p>
          <a:p>
            <a:pPr algn="ctr"/>
            <a:r>
              <a:rPr lang="de-DE" dirty="0" smtClean="0"/>
              <a:t>Fotos von Attraktionen mit dem Besucher selbst drauf können noch dem Kauf runtergeladen werden.</a:t>
            </a:r>
          </a:p>
          <a:p>
            <a:pPr algn="ctr"/>
            <a:r>
              <a:rPr lang="de-DE" dirty="0" smtClean="0"/>
              <a:t>Notfall Nachrichten verschicken. </a:t>
            </a:r>
          </a:p>
        </p:txBody>
      </p:sp>
      <p:sp>
        <p:nvSpPr>
          <p:cNvPr id="10" name="Rechteck 9"/>
          <p:cNvSpPr/>
          <p:nvPr/>
        </p:nvSpPr>
        <p:spPr>
          <a:xfrm>
            <a:off x="8705850" y="347071"/>
            <a:ext cx="3381375" cy="1748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 1 für Besucher</a:t>
            </a:r>
          </a:p>
          <a:p>
            <a:pPr algn="ctr"/>
            <a:r>
              <a:rPr lang="de-DE" dirty="0" smtClean="0"/>
              <a:t>Mit den Funktionen</a:t>
            </a:r>
          </a:p>
          <a:p>
            <a:pPr algn="ctr"/>
            <a:r>
              <a:rPr lang="de-DE" dirty="0" smtClean="0"/>
              <a:t>Standard Routenplanung</a:t>
            </a:r>
          </a:p>
          <a:p>
            <a:pPr algn="ctr"/>
            <a:r>
              <a:rPr lang="de-DE" dirty="0" smtClean="0"/>
              <a:t>Chat mit Standort </a:t>
            </a:r>
            <a:r>
              <a:rPr lang="de-DE" dirty="0" err="1" smtClean="0"/>
              <a:t>Sendefuktion</a:t>
            </a:r>
            <a:endParaRPr lang="de-DE" dirty="0" smtClean="0"/>
          </a:p>
          <a:p>
            <a:pPr algn="ctr"/>
            <a:r>
              <a:rPr lang="de-DE" dirty="0" smtClean="0"/>
              <a:t>Parkplan,</a:t>
            </a:r>
          </a:p>
          <a:p>
            <a:pPr algn="ctr"/>
            <a:r>
              <a:rPr lang="de-DE" dirty="0" smtClean="0"/>
              <a:t>Notfallbenachrichtigung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9486896" y="3365124"/>
            <a:ext cx="2200275" cy="161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 2 für </a:t>
            </a:r>
            <a:r>
              <a:rPr lang="de-DE" dirty="0" smtClean="0"/>
              <a:t>Mitarbeiter</a:t>
            </a:r>
          </a:p>
          <a:p>
            <a:pPr algn="ctr"/>
            <a:r>
              <a:rPr lang="de-DE" dirty="0" smtClean="0"/>
              <a:t>Parkplan</a:t>
            </a:r>
          </a:p>
          <a:p>
            <a:pPr algn="ctr"/>
            <a:r>
              <a:rPr lang="de-DE" dirty="0" smtClean="0"/>
              <a:t>Empfang der Notfall-benachrichtigung</a:t>
            </a:r>
          </a:p>
          <a:p>
            <a:pPr algn="ctr"/>
            <a:r>
              <a:rPr lang="de-DE" dirty="0" smtClean="0"/>
              <a:t>Senden von Notfallnachrichten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9486896" y="5301948"/>
            <a:ext cx="2200275" cy="4444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Großbildschim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>
          <a:xfrm>
            <a:off x="9486896" y="5957886"/>
            <a:ext cx="2200275" cy="6352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Klein Bildschirme</a:t>
            </a:r>
          </a:p>
        </p:txBody>
      </p:sp>
      <p:cxnSp>
        <p:nvCxnSpPr>
          <p:cNvPr id="17" name="Gerade Verbindung mit Pfeil 16"/>
          <p:cNvCxnSpPr>
            <a:stCxn id="4" idx="3"/>
            <a:endCxn id="7" idx="1"/>
          </p:cNvCxnSpPr>
          <p:nvPr/>
        </p:nvCxnSpPr>
        <p:spPr>
          <a:xfrm>
            <a:off x="2273738" y="905702"/>
            <a:ext cx="1412438" cy="22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3"/>
            <a:endCxn id="7" idx="1"/>
          </p:cNvCxnSpPr>
          <p:nvPr/>
        </p:nvCxnSpPr>
        <p:spPr>
          <a:xfrm flipV="1">
            <a:off x="2273738" y="3129291"/>
            <a:ext cx="1412438" cy="34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  <a:endCxn id="10" idx="1"/>
          </p:cNvCxnSpPr>
          <p:nvPr/>
        </p:nvCxnSpPr>
        <p:spPr>
          <a:xfrm flipV="1">
            <a:off x="7059036" y="1221169"/>
            <a:ext cx="1646814" cy="1908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7" idx="3"/>
            <a:endCxn id="14" idx="1"/>
          </p:cNvCxnSpPr>
          <p:nvPr/>
        </p:nvCxnSpPr>
        <p:spPr>
          <a:xfrm>
            <a:off x="7059036" y="3129291"/>
            <a:ext cx="2427860" cy="239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3"/>
            <a:endCxn id="15" idx="1"/>
          </p:cNvCxnSpPr>
          <p:nvPr/>
        </p:nvCxnSpPr>
        <p:spPr>
          <a:xfrm>
            <a:off x="7059036" y="3129291"/>
            <a:ext cx="2427860" cy="314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573777" y="1292781"/>
            <a:ext cx="111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Synchron 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302315" y="2995792"/>
            <a:ext cx="111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Synchron 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085428" y="4142068"/>
            <a:ext cx="111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Synchron 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796358" y="4929748"/>
            <a:ext cx="111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Synchron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095254" y="1263731"/>
            <a:ext cx="18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Push </a:t>
            </a:r>
            <a:r>
              <a:rPr lang="de-DE" dirty="0" err="1" smtClean="0"/>
              <a:t>to</a:t>
            </a:r>
            <a:r>
              <a:rPr lang="de-DE" dirty="0" smtClean="0"/>
              <a:t> Synchron</a:t>
            </a:r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610475" y="2543175"/>
            <a:ext cx="4581525" cy="4301410"/>
          </a:xfrm>
          <a:prstGeom prst="rect">
            <a:avLst/>
          </a:prstGeom>
          <a:solidFill>
            <a:srgbClr val="AAAAAA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Dieser Teil gehört zum System wird aber aller Wahrscheinlichkeit aus Zeitmangel nicht umgesetzt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7" idx="3"/>
            <a:endCxn id="13" idx="1"/>
          </p:cNvCxnSpPr>
          <p:nvPr/>
        </p:nvCxnSpPr>
        <p:spPr>
          <a:xfrm>
            <a:off x="7059036" y="3129291"/>
            <a:ext cx="2427860" cy="1043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7693029" y="3300704"/>
            <a:ext cx="18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Push </a:t>
            </a:r>
            <a:r>
              <a:rPr lang="de-DE" dirty="0" err="1" smtClean="0"/>
              <a:t>to</a:t>
            </a:r>
            <a:r>
              <a:rPr lang="de-DE" dirty="0" smtClean="0"/>
              <a:t> Synchron</a:t>
            </a:r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10550" y="1535412"/>
            <a:ext cx="6776049" cy="4655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0550" y="209849"/>
            <a:ext cx="11507637" cy="1325563"/>
          </a:xfrm>
        </p:spPr>
        <p:txBody>
          <a:bodyPr/>
          <a:lstStyle/>
          <a:p>
            <a:r>
              <a:rPr lang="de-DE" dirty="0" smtClean="0"/>
              <a:t>1 ENTWURF des Zusammenwirkens der geplant Funktionalitäten in der App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906314" y="3065074"/>
            <a:ext cx="1627336" cy="1173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Parkplan mit Standort Funktion Routenplanung</a:t>
            </a:r>
          </a:p>
        </p:txBody>
      </p:sp>
      <p:sp>
        <p:nvSpPr>
          <p:cNvPr id="4" name="Rechteck 3"/>
          <p:cNvSpPr/>
          <p:nvPr/>
        </p:nvSpPr>
        <p:spPr>
          <a:xfrm>
            <a:off x="2843842" y="1830194"/>
            <a:ext cx="1832933" cy="655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Chat mit Standort Funktion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843842" y="5062897"/>
            <a:ext cx="1832933" cy="6997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Notfall Benachrichtigung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368594" y="3065074"/>
            <a:ext cx="1391548" cy="1152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Wartezeiten </a:t>
            </a:r>
          </a:p>
          <a:p>
            <a:pPr algn="ctr"/>
            <a:r>
              <a:rPr lang="de-DE" dirty="0" smtClean="0"/>
              <a:t>Anzeigen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461611" y="2702943"/>
            <a:ext cx="2266950" cy="187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Externe </a:t>
            </a:r>
          </a:p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3" idx="0"/>
            <a:endCxn id="4" idx="1"/>
          </p:cNvCxnSpPr>
          <p:nvPr/>
        </p:nvCxnSpPr>
        <p:spPr>
          <a:xfrm flipV="1">
            <a:off x="1719982" y="2158110"/>
            <a:ext cx="1123860" cy="906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" idx="2"/>
            <a:endCxn id="5" idx="1"/>
          </p:cNvCxnSpPr>
          <p:nvPr/>
        </p:nvCxnSpPr>
        <p:spPr>
          <a:xfrm>
            <a:off x="1719982" y="4238266"/>
            <a:ext cx="1123860" cy="1174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8" idx="0"/>
          </p:cNvCxnSpPr>
          <p:nvPr/>
        </p:nvCxnSpPr>
        <p:spPr>
          <a:xfrm>
            <a:off x="4676775" y="2158110"/>
            <a:ext cx="4918311" cy="544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6760142" y="3641156"/>
            <a:ext cx="1701469" cy="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3"/>
            <a:endCxn id="8" idx="2"/>
          </p:cNvCxnSpPr>
          <p:nvPr/>
        </p:nvCxnSpPr>
        <p:spPr>
          <a:xfrm flipV="1">
            <a:off x="4676775" y="4579368"/>
            <a:ext cx="4918311" cy="833393"/>
          </a:xfrm>
          <a:prstGeom prst="straightConnector1">
            <a:avLst/>
          </a:prstGeom>
          <a:ln w="190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10550" y="1555856"/>
            <a:ext cx="72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9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8700"/>
          </a:xfrm>
        </p:spPr>
        <p:txBody>
          <a:bodyPr/>
          <a:lstStyle/>
          <a:p>
            <a:r>
              <a:rPr lang="de-DE" dirty="0" smtClean="0"/>
              <a:t>Satellitenansicht des Phantasialand 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/>
          <a:srcRect l="5859" t="12040" r="1953" b="2257"/>
          <a:stretch/>
        </p:blipFill>
        <p:spPr>
          <a:xfrm>
            <a:off x="476249" y="1095376"/>
            <a:ext cx="11239501" cy="559117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067550" y="4286252"/>
            <a:ext cx="4762500" cy="2400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Bildquelle Karten Programm vom Mac aufgenommen am 25. 10.16 um 10:00 Uhr.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Quelle des Parkplans:</a:t>
            </a:r>
          </a:p>
          <a:p>
            <a:pPr algn="ctr"/>
            <a:r>
              <a:rPr lang="de-DE" sz="1000" dirty="0">
                <a:hlinkClick r:id="rId4" tooltip="ParkplanPhantatsialand"/>
              </a:rPr>
              <a:t>http://images.google.de/imgres?imgurl=http://www.freizeitparkinfos.de/wp-content/uploads/2011/07/Parkplan16phlohne.jpg&amp;imgrefurl=http://www.freizeitparkinfos.de/nordrhein-westfalen/phantasialand&amp;h=1774&amp;w=2605&amp;tbnid=M_M-6UvtRlcBoM:&amp;tbnh=90&amp;tbnw=132&amp;docid=GrOIAfFLPj9cxM&amp;client=safari&amp;usg=__DRqi0TSegPJBJKXp2pU51_CGMYA=&amp;sa=X&amp;ved=0ahUKEwiB-KWSx_XPAhUBcRQKHUe0DJQQ9QEIJjAB  </a:t>
            </a:r>
            <a:r>
              <a:rPr lang="de-DE" sz="1000" dirty="0" smtClean="0"/>
              <a:t>Aufgerufen am 25.10.16 um 10:40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896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Warum </a:t>
            </a:r>
            <a:r>
              <a:rPr lang="de-DE" sz="3600" dirty="0"/>
              <a:t>E</a:t>
            </a:r>
            <a:r>
              <a:rPr lang="de-DE" sz="3600" dirty="0" smtClean="0"/>
              <a:t>ntscheidung für </a:t>
            </a:r>
            <a:r>
              <a:rPr lang="de-DE" sz="3600" dirty="0" err="1" smtClean="0"/>
              <a:t>Standortsendefunktion</a:t>
            </a:r>
            <a:r>
              <a:rPr lang="de-DE" sz="3600" dirty="0" smtClean="0"/>
              <a:t> über den integrierten Chat und nicht per WhatsApp</a:t>
            </a:r>
            <a:endParaRPr lang="de-DE" sz="36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Vergleich Satellitenansicht mit dem Parkplan.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 Parkplan genauer die Attraktionen an. Eingang und Ausgang der Attraktionen, Thematisierung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Satellitenbild ist veraltet.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Atlatis</a:t>
            </a:r>
            <a:r>
              <a:rPr lang="de-DE" dirty="0" smtClean="0"/>
              <a:t> wurde bereits abgerissen.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/>
              <a:t>Klugheim</a:t>
            </a:r>
            <a:r>
              <a:rPr lang="de-DE" dirty="0" smtClean="0"/>
              <a:t> ist fertig.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Keine Namen der Attraktionen auf dem </a:t>
            </a:r>
            <a:r>
              <a:rPr lang="de-DE" dirty="0" err="1" smtClean="0"/>
              <a:t>Saletienbild</a:t>
            </a:r>
            <a:endParaRPr 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Keine Kenntnisse drüber welche Attraktionen zusammen in einem Gebäude sind.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0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Breitbild</PresentationFormat>
  <Paragraphs>58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Office-Design</vt:lpstr>
      <vt:lpstr>PowerPoint-Präsentation</vt:lpstr>
      <vt:lpstr>1 ENTWURF des Zusammenwirkens der geplant Funktionalitäten in der App</vt:lpstr>
      <vt:lpstr>Satellitenansicht des Phantasialand </vt:lpstr>
      <vt:lpstr>Warum Entscheidung für Standortsendefunktion über den integrierten Chat und nicht per WhatsApp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Debby Gaeb</dc:creator>
  <cp:lastModifiedBy>Debby Gaeb</cp:lastModifiedBy>
  <cp:revision>19</cp:revision>
  <cp:lastPrinted>2016-10-18T08:11:59Z</cp:lastPrinted>
  <dcterms:created xsi:type="dcterms:W3CDTF">2016-10-10T13:12:36Z</dcterms:created>
  <dcterms:modified xsi:type="dcterms:W3CDTF">2016-10-25T08:42:15Z</dcterms:modified>
</cp:coreProperties>
</file>