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1"/>
  </p:sldMasterIdLst>
  <p:notesMasterIdLst>
    <p:notesMasterId r:id="rId54"/>
  </p:notesMasterIdLst>
  <p:handoutMasterIdLst>
    <p:handoutMasterId r:id="rId55"/>
  </p:handoutMasterIdLst>
  <p:sldIdLst>
    <p:sldId id="318" r:id="rId2"/>
    <p:sldId id="324" r:id="rId3"/>
    <p:sldId id="450" r:id="rId4"/>
    <p:sldId id="420" r:id="rId5"/>
    <p:sldId id="452" r:id="rId6"/>
    <p:sldId id="421" r:id="rId7"/>
    <p:sldId id="467" r:id="rId8"/>
    <p:sldId id="451" r:id="rId9"/>
    <p:sldId id="422" r:id="rId10"/>
    <p:sldId id="429" r:id="rId11"/>
    <p:sldId id="380" r:id="rId12"/>
    <p:sldId id="426" r:id="rId13"/>
    <p:sldId id="425" r:id="rId14"/>
    <p:sldId id="427" r:id="rId15"/>
    <p:sldId id="377" r:id="rId16"/>
    <p:sldId id="428" r:id="rId17"/>
    <p:sldId id="437" r:id="rId18"/>
    <p:sldId id="438" r:id="rId19"/>
    <p:sldId id="439" r:id="rId20"/>
    <p:sldId id="455" r:id="rId21"/>
    <p:sldId id="447" r:id="rId22"/>
    <p:sldId id="440" r:id="rId23"/>
    <p:sldId id="374" r:id="rId24"/>
    <p:sldId id="448" r:id="rId25"/>
    <p:sldId id="449" r:id="rId26"/>
    <p:sldId id="454" r:id="rId27"/>
    <p:sldId id="378" r:id="rId28"/>
    <p:sldId id="456" r:id="rId29"/>
    <p:sldId id="457" r:id="rId30"/>
    <p:sldId id="458" r:id="rId31"/>
    <p:sldId id="459" r:id="rId32"/>
    <p:sldId id="460" r:id="rId33"/>
    <p:sldId id="469" r:id="rId34"/>
    <p:sldId id="433" r:id="rId35"/>
    <p:sldId id="468" r:id="rId36"/>
    <p:sldId id="461" r:id="rId37"/>
    <p:sldId id="434" r:id="rId38"/>
    <p:sldId id="435" r:id="rId39"/>
    <p:sldId id="436" r:id="rId40"/>
    <p:sldId id="375" r:id="rId41"/>
    <p:sldId id="376" r:id="rId42"/>
    <p:sldId id="462" r:id="rId43"/>
    <p:sldId id="463" r:id="rId44"/>
    <p:sldId id="464" r:id="rId45"/>
    <p:sldId id="465" r:id="rId46"/>
    <p:sldId id="466" r:id="rId47"/>
    <p:sldId id="445" r:id="rId48"/>
    <p:sldId id="379" r:id="rId49"/>
    <p:sldId id="470" r:id="rId50"/>
    <p:sldId id="446" r:id="rId51"/>
    <p:sldId id="431" r:id="rId52"/>
    <p:sldId id="432" r:id="rId53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orient="horz" pos="3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5EAFA6"/>
    <a:srgbClr val="A1D4E7"/>
    <a:srgbClr val="F79646"/>
    <a:srgbClr val="9BBB59"/>
    <a:srgbClr val="4BACC6"/>
    <a:srgbClr val="8064A2"/>
    <a:srgbClr val="C0504D"/>
    <a:srgbClr val="4F81BD"/>
    <a:srgbClr val="333333"/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7" autoAdjust="0"/>
    <p:restoredTop sz="68534" autoAdjust="0"/>
  </p:normalViewPr>
  <p:slideViewPr>
    <p:cSldViewPr snapToGrid="0">
      <p:cViewPr varScale="1">
        <p:scale>
          <a:sx n="73" d="100"/>
          <a:sy n="73" d="100"/>
        </p:scale>
        <p:origin x="1956" y="72"/>
      </p:cViewPr>
      <p:guideLst>
        <p:guide orient="horz" pos="768"/>
        <p:guide pos="864"/>
        <p:guide orient="horz"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748" y="-726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E99B5-B372-4727-A8CC-F4104B962409}" type="doc">
      <dgm:prSet loTypeId="urn:microsoft.com/office/officeart/2005/8/layout/default#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67E2C6B-A349-4D59-AFF9-415466F39303}">
      <dgm:prSet/>
      <dgm:spPr>
        <a:xfrm>
          <a:off x="0" y="148191"/>
          <a:ext cx="2571749" cy="1543050"/>
        </a:xfrm>
        <a:prstGeom prst="rect">
          <a:avLst/>
        </a:prstGeom>
        <a:solidFill>
          <a:srgbClr val="4F81BD"/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Technique for navigating between views</a:t>
          </a:r>
          <a:endParaRPr lang="en-US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70593C64-CA4D-4530-AF65-315E10E572FE}" type="parTrans" cxnId="{B85B45F8-8876-4950-86B5-B2C0E2F4BF5B}">
      <dgm:prSet/>
      <dgm:spPr/>
      <dgm:t>
        <a:bodyPr/>
        <a:lstStyle/>
        <a:p>
          <a:endParaRPr lang="en-US"/>
        </a:p>
      </dgm:t>
    </dgm:pt>
    <dgm:pt modelId="{1384C4AA-2B0C-4626-BB65-912924C5BE4A}" type="sibTrans" cxnId="{B85B45F8-8876-4950-86B5-B2C0E2F4BF5B}">
      <dgm:prSet/>
      <dgm:spPr/>
      <dgm:t>
        <a:bodyPr/>
        <a:lstStyle/>
        <a:p>
          <a:endParaRPr lang="en-US"/>
        </a:p>
      </dgm:t>
    </dgm:pt>
    <dgm:pt modelId="{7BA6BB44-7598-4C13-BC1D-0711E369C0F2}">
      <dgm:prSet/>
      <dgm:spPr>
        <a:xfrm>
          <a:off x="2828925" y="148191"/>
          <a:ext cx="2571749" cy="1543050"/>
        </a:xfrm>
        <a:prstGeom prst="rect">
          <a:avLst/>
        </a:prstGeom>
        <a:solidFill>
          <a:srgbClr val="8064A2">
            <a:hueOff val="-2232385"/>
            <a:satOff val="13449"/>
            <a:lumOff val="1078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Each route represents a specific view</a:t>
          </a:r>
          <a:endParaRPr lang="en-US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DE088AB2-3A7C-4621-877F-0200FE0B2BBD}" type="parTrans" cxnId="{FB14969E-385D-48A5-8CA5-32533F63F7F4}">
      <dgm:prSet/>
      <dgm:spPr/>
      <dgm:t>
        <a:bodyPr/>
        <a:lstStyle/>
        <a:p>
          <a:endParaRPr lang="en-US"/>
        </a:p>
      </dgm:t>
    </dgm:pt>
    <dgm:pt modelId="{D3DA916B-0874-4BD5-9991-CD07D6F5621D}" type="sibTrans" cxnId="{FB14969E-385D-48A5-8CA5-32533F63F7F4}">
      <dgm:prSet/>
      <dgm:spPr/>
      <dgm:t>
        <a:bodyPr/>
        <a:lstStyle/>
        <a:p>
          <a:endParaRPr lang="en-US"/>
        </a:p>
      </dgm:t>
    </dgm:pt>
    <dgm:pt modelId="{D6D8B551-C169-4F34-9823-A7799598A4CD}">
      <dgm:prSet/>
      <dgm:spPr>
        <a:xfrm>
          <a:off x="5657849" y="148191"/>
          <a:ext cx="2571749" cy="1543050"/>
        </a:xfrm>
        <a:prstGeom prst="rect">
          <a:avLst/>
        </a:prstGeom>
        <a:solidFill>
          <a:srgbClr val="8064A2">
            <a:hueOff val="-4464770"/>
            <a:satOff val="26899"/>
            <a:lumOff val="2156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Activating a route navigates to that view</a:t>
          </a:r>
          <a:endParaRPr lang="en-US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4C8A83D3-A92B-4F36-B524-C5C97B861BB3}" type="parTrans" cxnId="{CD0845E1-E701-4873-8C76-C76F64260F7A}">
      <dgm:prSet/>
      <dgm:spPr/>
      <dgm:t>
        <a:bodyPr/>
        <a:lstStyle/>
        <a:p>
          <a:endParaRPr lang="en-US"/>
        </a:p>
      </dgm:t>
    </dgm:pt>
    <dgm:pt modelId="{BB4EB40A-64B4-46DA-9A65-194D43F5639A}" type="sibTrans" cxnId="{CD0845E1-E701-4873-8C76-C76F64260F7A}">
      <dgm:prSet/>
      <dgm:spPr/>
      <dgm:t>
        <a:bodyPr/>
        <a:lstStyle/>
        <a:p>
          <a:endParaRPr lang="en-US"/>
        </a:p>
      </dgm:t>
    </dgm:pt>
    <dgm:pt modelId="{6147BDB5-0B6A-4C78-95F3-39DA82703885}">
      <dgm:prSet/>
      <dgm:spPr>
        <a:xfrm>
          <a:off x="0" y="148191"/>
          <a:ext cx="2571749" cy="1543050"/>
        </a:xfrm>
        <a:solidFill>
          <a:srgbClr val="5EAFA6"/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Routes defined by rules</a:t>
          </a:r>
          <a:endParaRPr lang="en-US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9DD53EDB-76FB-4CB7-AD46-E684EB5EF6EF}" type="parTrans" cxnId="{95FED129-93DD-4FE6-88E8-E6C87F82FBA1}">
      <dgm:prSet/>
      <dgm:spPr/>
      <dgm:t>
        <a:bodyPr/>
        <a:lstStyle/>
        <a:p>
          <a:endParaRPr lang="en-US"/>
        </a:p>
      </dgm:t>
    </dgm:pt>
    <dgm:pt modelId="{38680DD9-422C-48C9-AC53-89ECB6C81939}" type="sibTrans" cxnId="{95FED129-93DD-4FE6-88E8-E6C87F82FBA1}">
      <dgm:prSet/>
      <dgm:spPr/>
      <dgm:t>
        <a:bodyPr/>
        <a:lstStyle/>
        <a:p>
          <a:endParaRPr lang="en-US"/>
        </a:p>
      </dgm:t>
    </dgm:pt>
    <dgm:pt modelId="{CE0F3823-90A0-472F-9735-C3D937753F4F}" type="pres">
      <dgm:prSet presAssocID="{080E99B5-B372-4727-A8CC-F4104B96240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EA639-AAEF-45C5-B533-779288953885}" type="pres">
      <dgm:prSet presAssocID="{067E2C6B-A349-4D59-AFF9-415466F393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00B56-BAE5-400E-998E-9AA54A995CFD}" type="pres">
      <dgm:prSet presAssocID="{1384C4AA-2B0C-4626-BB65-912924C5BE4A}" presName="sibTrans" presStyleCnt="0"/>
      <dgm:spPr/>
    </dgm:pt>
    <dgm:pt modelId="{AF8035B4-EE68-44F5-98F3-73E260305BD3}" type="pres">
      <dgm:prSet presAssocID="{6147BDB5-0B6A-4C78-95F3-39DA82703885}" presName="node" presStyleLbl="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C1697E7-1E1B-4723-839C-C137735190A9}" type="pres">
      <dgm:prSet presAssocID="{38680DD9-422C-48C9-AC53-89ECB6C81939}" presName="sibTrans" presStyleCnt="0"/>
      <dgm:spPr/>
    </dgm:pt>
    <dgm:pt modelId="{CC878573-0F5D-49BA-95E2-A9235E27D1A6}" type="pres">
      <dgm:prSet presAssocID="{7BA6BB44-7598-4C13-BC1D-0711E369C0F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D4408-49C2-4757-B037-B810131F1FDC}" type="pres">
      <dgm:prSet presAssocID="{D3DA916B-0874-4BD5-9991-CD07D6F5621D}" presName="sibTrans" presStyleCnt="0"/>
      <dgm:spPr/>
    </dgm:pt>
    <dgm:pt modelId="{3B119809-5930-48C6-90F2-ACCBF82A05BC}" type="pres">
      <dgm:prSet presAssocID="{D6D8B551-C169-4F34-9823-A7799598A4C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FED129-93DD-4FE6-88E8-E6C87F82FBA1}" srcId="{080E99B5-B372-4727-A8CC-F4104B962409}" destId="{6147BDB5-0B6A-4C78-95F3-39DA82703885}" srcOrd="1" destOrd="0" parTransId="{9DD53EDB-76FB-4CB7-AD46-E684EB5EF6EF}" sibTransId="{38680DD9-422C-48C9-AC53-89ECB6C81939}"/>
    <dgm:cxn modelId="{1DC885B3-55F9-4D11-A050-3CCCDE6C78F4}" type="presOf" srcId="{D6D8B551-C169-4F34-9823-A7799598A4CD}" destId="{3B119809-5930-48C6-90F2-ACCBF82A05BC}" srcOrd="0" destOrd="0" presId="urn:microsoft.com/office/officeart/2005/8/layout/default#6"/>
    <dgm:cxn modelId="{829315A4-1EDA-46FA-8CBD-DBAE05DA65A1}" type="presOf" srcId="{7BA6BB44-7598-4C13-BC1D-0711E369C0F2}" destId="{CC878573-0F5D-49BA-95E2-A9235E27D1A6}" srcOrd="0" destOrd="0" presId="urn:microsoft.com/office/officeart/2005/8/layout/default#6"/>
    <dgm:cxn modelId="{302E50A2-B433-4344-89DD-1002A9961762}" type="presOf" srcId="{067E2C6B-A349-4D59-AFF9-415466F39303}" destId="{CBBEA639-AAEF-45C5-B533-779288953885}" srcOrd="0" destOrd="0" presId="urn:microsoft.com/office/officeart/2005/8/layout/default#6"/>
    <dgm:cxn modelId="{CD0845E1-E701-4873-8C76-C76F64260F7A}" srcId="{080E99B5-B372-4727-A8CC-F4104B962409}" destId="{D6D8B551-C169-4F34-9823-A7799598A4CD}" srcOrd="3" destOrd="0" parTransId="{4C8A83D3-A92B-4F36-B524-C5C97B861BB3}" sibTransId="{BB4EB40A-64B4-46DA-9A65-194D43F5639A}"/>
    <dgm:cxn modelId="{8EEC7649-EE12-4684-86A0-C3C406B34B95}" type="presOf" srcId="{6147BDB5-0B6A-4C78-95F3-39DA82703885}" destId="{AF8035B4-EE68-44F5-98F3-73E260305BD3}" srcOrd="0" destOrd="0" presId="urn:microsoft.com/office/officeart/2005/8/layout/default#6"/>
    <dgm:cxn modelId="{B85B45F8-8876-4950-86B5-B2C0E2F4BF5B}" srcId="{080E99B5-B372-4727-A8CC-F4104B962409}" destId="{067E2C6B-A349-4D59-AFF9-415466F39303}" srcOrd="0" destOrd="0" parTransId="{70593C64-CA4D-4530-AF65-315E10E572FE}" sibTransId="{1384C4AA-2B0C-4626-BB65-912924C5BE4A}"/>
    <dgm:cxn modelId="{FB14969E-385D-48A5-8CA5-32533F63F7F4}" srcId="{080E99B5-B372-4727-A8CC-F4104B962409}" destId="{7BA6BB44-7598-4C13-BC1D-0711E369C0F2}" srcOrd="2" destOrd="0" parTransId="{DE088AB2-3A7C-4621-877F-0200FE0B2BBD}" sibTransId="{D3DA916B-0874-4BD5-9991-CD07D6F5621D}"/>
    <dgm:cxn modelId="{0416D81B-5C9D-4704-8C73-27AF62543B64}" type="presOf" srcId="{080E99B5-B372-4727-A8CC-F4104B962409}" destId="{CE0F3823-90A0-472F-9735-C3D937753F4F}" srcOrd="0" destOrd="0" presId="urn:microsoft.com/office/officeart/2005/8/layout/default#6"/>
    <dgm:cxn modelId="{4BC061CC-9C33-41C2-A454-950BE6CF791E}" type="presParOf" srcId="{CE0F3823-90A0-472F-9735-C3D937753F4F}" destId="{CBBEA639-AAEF-45C5-B533-779288953885}" srcOrd="0" destOrd="0" presId="urn:microsoft.com/office/officeart/2005/8/layout/default#6"/>
    <dgm:cxn modelId="{59D1C7DF-9BD4-40C8-A8A1-C7B6AFB0088B}" type="presParOf" srcId="{CE0F3823-90A0-472F-9735-C3D937753F4F}" destId="{A3300B56-BAE5-400E-998E-9AA54A995CFD}" srcOrd="1" destOrd="0" presId="urn:microsoft.com/office/officeart/2005/8/layout/default#6"/>
    <dgm:cxn modelId="{AD4B0656-9E61-4EC6-8442-5BD090CAD587}" type="presParOf" srcId="{CE0F3823-90A0-472F-9735-C3D937753F4F}" destId="{AF8035B4-EE68-44F5-98F3-73E260305BD3}" srcOrd="2" destOrd="0" presId="urn:microsoft.com/office/officeart/2005/8/layout/default#6"/>
    <dgm:cxn modelId="{2D86A490-A763-4B09-9B32-209B47DEAF82}" type="presParOf" srcId="{CE0F3823-90A0-472F-9735-C3D937753F4F}" destId="{2C1697E7-1E1B-4723-839C-C137735190A9}" srcOrd="3" destOrd="0" presId="urn:microsoft.com/office/officeart/2005/8/layout/default#6"/>
    <dgm:cxn modelId="{88ACC855-B63F-4EA3-81EB-AA858F6CE604}" type="presParOf" srcId="{CE0F3823-90A0-472F-9735-C3D937753F4F}" destId="{CC878573-0F5D-49BA-95E2-A9235E27D1A6}" srcOrd="4" destOrd="0" presId="urn:microsoft.com/office/officeart/2005/8/layout/default#6"/>
    <dgm:cxn modelId="{4DF0A307-F3DD-4E3C-8365-AC10037702C0}" type="presParOf" srcId="{CE0F3823-90A0-472F-9735-C3D937753F4F}" destId="{30AD4408-49C2-4757-B037-B810131F1FDC}" srcOrd="5" destOrd="0" presId="urn:microsoft.com/office/officeart/2005/8/layout/default#6"/>
    <dgm:cxn modelId="{07D79A09-8B7C-44EB-B68B-7BFF02F2DE6D}" type="presParOf" srcId="{CE0F3823-90A0-472F-9735-C3D937753F4F}" destId="{3B119809-5930-48C6-90F2-ACCBF82A05BC}" srcOrd="6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66F92-F169-4354-B0A5-CA36A9C9E955}" type="doc">
      <dgm:prSet loTypeId="urn:microsoft.com/office/officeart/2005/8/layout/default#7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79D112D-CA3F-4347-95EA-7C0FBF0D64F3}">
      <dgm:prSet/>
      <dgm:spPr>
        <a:xfrm>
          <a:off x="1004" y="1072529"/>
          <a:ext cx="3917900" cy="2350740"/>
        </a:xfrm>
        <a:prstGeom prst="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1" dirty="0" err="1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ngRoute</a:t>
          </a:r>
          <a:endParaRPr lang="en-US" b="1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362F70B4-048D-4D84-A30D-2FC710048C86}" type="parTrans" cxnId="{8D0081D1-00BE-432F-A3B8-11F799676855}">
      <dgm:prSet/>
      <dgm:spPr/>
      <dgm:t>
        <a:bodyPr/>
        <a:lstStyle/>
        <a:p>
          <a:endParaRPr lang="en-US"/>
        </a:p>
      </dgm:t>
    </dgm:pt>
    <dgm:pt modelId="{E68C5606-CA80-43A9-A397-7E22685B5582}" type="sibTrans" cxnId="{8D0081D1-00BE-432F-A3B8-11F799676855}">
      <dgm:prSet/>
      <dgm:spPr/>
      <dgm:t>
        <a:bodyPr/>
        <a:lstStyle/>
        <a:p>
          <a:endParaRPr lang="en-US"/>
        </a:p>
      </dgm:t>
    </dgm:pt>
    <dgm:pt modelId="{97AD5E7A-25CB-4D18-B094-370FCC1AFA34}">
      <dgm:prSet/>
      <dgm:spPr>
        <a:xfrm>
          <a:off x="4310695" y="1072529"/>
          <a:ext cx="3917900" cy="2350740"/>
        </a:xfrm>
        <a:prstGeom prst="rect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1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UI Router</a:t>
          </a:r>
          <a:endParaRPr lang="en-US" b="1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5CC8F2AD-6277-4575-B90C-DAC8B700B057}" type="parTrans" cxnId="{4E1DA73C-8F44-4BC2-B759-A69B70044BB4}">
      <dgm:prSet/>
      <dgm:spPr/>
      <dgm:t>
        <a:bodyPr/>
        <a:lstStyle/>
        <a:p>
          <a:endParaRPr lang="en-US"/>
        </a:p>
      </dgm:t>
    </dgm:pt>
    <dgm:pt modelId="{35DB4BA3-7C08-47E0-A5F1-A5DD104B56D2}" type="sibTrans" cxnId="{4E1DA73C-8F44-4BC2-B759-A69B70044BB4}">
      <dgm:prSet/>
      <dgm:spPr/>
      <dgm:t>
        <a:bodyPr/>
        <a:lstStyle/>
        <a:p>
          <a:endParaRPr lang="en-US"/>
        </a:p>
      </dgm:t>
    </dgm:pt>
    <dgm:pt modelId="{4B9FAC81-0FC9-4C30-9C25-3C05DCC91958}">
      <dgm:prSet/>
      <dgm:spPr>
        <a:xfrm>
          <a:off x="4310695" y="1072529"/>
          <a:ext cx="3917900" cy="2350740"/>
        </a:xfrm>
        <a:solidFill>
          <a:srgbClr val="4F81BD"/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1" dirty="0" err="1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ngNewRouter</a:t>
          </a:r>
          <a:endParaRPr lang="en-US" b="1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064995EE-6E7A-4AD4-BF97-E5EDC8D8E6CA}" type="parTrans" cxnId="{08A45CEF-DB41-40E8-9DC8-55A2C0388585}">
      <dgm:prSet/>
      <dgm:spPr/>
      <dgm:t>
        <a:bodyPr/>
        <a:lstStyle/>
        <a:p>
          <a:endParaRPr lang="en-US"/>
        </a:p>
      </dgm:t>
    </dgm:pt>
    <dgm:pt modelId="{AFA56B0E-2465-44B1-A11E-BD4914A9902E}" type="sibTrans" cxnId="{08A45CEF-DB41-40E8-9DC8-55A2C0388585}">
      <dgm:prSet/>
      <dgm:spPr/>
      <dgm:t>
        <a:bodyPr/>
        <a:lstStyle/>
        <a:p>
          <a:endParaRPr lang="en-US"/>
        </a:p>
      </dgm:t>
    </dgm:pt>
    <dgm:pt modelId="{98A5F164-85F4-4DAC-825A-C5C6BD80C78A}" type="pres">
      <dgm:prSet presAssocID="{91F66F92-F169-4354-B0A5-CA36A9C9E95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0EEFB-CEC7-448B-A9B2-6A64F0179F65}" type="pres">
      <dgm:prSet presAssocID="{D79D112D-CA3F-4347-95EA-7C0FBF0D64F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C0FDB-3943-4DF2-A673-790D49B711D2}" type="pres">
      <dgm:prSet presAssocID="{E68C5606-CA80-43A9-A397-7E22685B5582}" presName="sibTrans" presStyleCnt="0"/>
      <dgm:spPr/>
    </dgm:pt>
    <dgm:pt modelId="{6E48A5D4-4187-4F58-A0FD-FB7688E12104}" type="pres">
      <dgm:prSet presAssocID="{97AD5E7A-25CB-4D18-B094-370FCC1AFA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8A13C-47CB-493D-95C5-4C4EAAEE889F}" type="pres">
      <dgm:prSet presAssocID="{35DB4BA3-7C08-47E0-A5F1-A5DD104B56D2}" presName="sibTrans" presStyleCnt="0"/>
      <dgm:spPr/>
    </dgm:pt>
    <dgm:pt modelId="{26481EB5-23C6-4DE3-B616-EAE83CBD6C16}" type="pres">
      <dgm:prSet presAssocID="{4B9FAC81-0FC9-4C30-9C25-3C05DCC91958}" presName="node" presStyleLbl="node1" presStyleIdx="2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9E32CE81-EBB2-42D8-B649-6549A657AC67}" type="presOf" srcId="{4B9FAC81-0FC9-4C30-9C25-3C05DCC91958}" destId="{26481EB5-23C6-4DE3-B616-EAE83CBD6C16}" srcOrd="0" destOrd="0" presId="urn:microsoft.com/office/officeart/2005/8/layout/default#7"/>
    <dgm:cxn modelId="{4E1DA73C-8F44-4BC2-B759-A69B70044BB4}" srcId="{91F66F92-F169-4354-B0A5-CA36A9C9E955}" destId="{97AD5E7A-25CB-4D18-B094-370FCC1AFA34}" srcOrd="1" destOrd="0" parTransId="{5CC8F2AD-6277-4575-B90C-DAC8B700B057}" sibTransId="{35DB4BA3-7C08-47E0-A5F1-A5DD104B56D2}"/>
    <dgm:cxn modelId="{8D0081D1-00BE-432F-A3B8-11F799676855}" srcId="{91F66F92-F169-4354-B0A5-CA36A9C9E955}" destId="{D79D112D-CA3F-4347-95EA-7C0FBF0D64F3}" srcOrd="0" destOrd="0" parTransId="{362F70B4-048D-4D84-A30D-2FC710048C86}" sibTransId="{E68C5606-CA80-43A9-A397-7E22685B5582}"/>
    <dgm:cxn modelId="{08A45CEF-DB41-40E8-9DC8-55A2C0388585}" srcId="{91F66F92-F169-4354-B0A5-CA36A9C9E955}" destId="{4B9FAC81-0FC9-4C30-9C25-3C05DCC91958}" srcOrd="2" destOrd="0" parTransId="{064995EE-6E7A-4AD4-BF97-E5EDC8D8E6CA}" sibTransId="{AFA56B0E-2465-44B1-A11E-BD4914A9902E}"/>
    <dgm:cxn modelId="{7786A541-D079-4998-82C9-F65D85E4B9AB}" type="presOf" srcId="{91F66F92-F169-4354-B0A5-CA36A9C9E955}" destId="{98A5F164-85F4-4DAC-825A-C5C6BD80C78A}" srcOrd="0" destOrd="0" presId="urn:microsoft.com/office/officeart/2005/8/layout/default#7"/>
    <dgm:cxn modelId="{774103E4-CA2C-4324-B209-54250542EEC5}" type="presOf" srcId="{D79D112D-CA3F-4347-95EA-7C0FBF0D64F3}" destId="{A7E0EEFB-CEC7-448B-A9B2-6A64F0179F65}" srcOrd="0" destOrd="0" presId="urn:microsoft.com/office/officeart/2005/8/layout/default#7"/>
    <dgm:cxn modelId="{FB216FEF-40C5-4EBD-B816-F9E205685095}" type="presOf" srcId="{97AD5E7A-25CB-4D18-B094-370FCC1AFA34}" destId="{6E48A5D4-4187-4F58-A0FD-FB7688E12104}" srcOrd="0" destOrd="0" presId="urn:microsoft.com/office/officeart/2005/8/layout/default#7"/>
    <dgm:cxn modelId="{E743655E-BAE7-49F3-A95E-897CDE97DDF1}" type="presParOf" srcId="{98A5F164-85F4-4DAC-825A-C5C6BD80C78A}" destId="{A7E0EEFB-CEC7-448B-A9B2-6A64F0179F65}" srcOrd="0" destOrd="0" presId="urn:microsoft.com/office/officeart/2005/8/layout/default#7"/>
    <dgm:cxn modelId="{6F5B8D14-986C-4803-8935-EF5BA7E63950}" type="presParOf" srcId="{98A5F164-85F4-4DAC-825A-C5C6BD80C78A}" destId="{533C0FDB-3943-4DF2-A673-790D49B711D2}" srcOrd="1" destOrd="0" presId="urn:microsoft.com/office/officeart/2005/8/layout/default#7"/>
    <dgm:cxn modelId="{42B4C645-BE86-48FA-82F8-E09A5AF39F3A}" type="presParOf" srcId="{98A5F164-85F4-4DAC-825A-C5C6BD80C78A}" destId="{6E48A5D4-4187-4F58-A0FD-FB7688E12104}" srcOrd="2" destOrd="0" presId="urn:microsoft.com/office/officeart/2005/8/layout/default#7"/>
    <dgm:cxn modelId="{DC760EE4-E42B-445F-AB73-FDC4307672BF}" type="presParOf" srcId="{98A5F164-85F4-4DAC-825A-C5C6BD80C78A}" destId="{38C8A13C-47CB-493D-95C5-4C4EAAEE889F}" srcOrd="3" destOrd="0" presId="urn:microsoft.com/office/officeart/2005/8/layout/default#7"/>
    <dgm:cxn modelId="{2CEF15B1-C4B6-4AA5-A09B-988B7045E255}" type="presParOf" srcId="{98A5F164-85F4-4DAC-825A-C5C6BD80C78A}" destId="{26481EB5-23C6-4DE3-B616-EAE83CBD6C16}" srcOrd="4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6479B0-BC58-4008-BE1B-1EA06181BAA5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1A743E1-DD77-47D1-92A3-DACB3511340E}">
      <dgm:prSet custT="1"/>
      <dgm:spPr>
        <a:xfrm>
          <a:off x="0" y="2195"/>
          <a:ext cx="2962656" cy="1448841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gm:spPr>
      <dgm:t>
        <a:bodyPr/>
        <a:lstStyle/>
        <a:p>
          <a:pPr rtl="0"/>
          <a:r>
            <a:rPr lang="en-US" sz="3600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Available from</a:t>
          </a:r>
          <a:endParaRPr lang="en-US" sz="3600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499FF6A0-C471-4071-97A4-65E01993C925}" type="parTrans" cxnId="{63C503E3-143D-4F48-B40F-7D767EB04271}">
      <dgm:prSet/>
      <dgm:spPr/>
      <dgm:t>
        <a:bodyPr/>
        <a:lstStyle/>
        <a:p>
          <a:endParaRPr lang="en-US"/>
        </a:p>
      </dgm:t>
    </dgm:pt>
    <dgm:pt modelId="{7A48F82F-0EFB-4FC6-8FE5-B4F778D61A6C}" type="sibTrans" cxnId="{63C503E3-143D-4F48-B40F-7D767EB04271}">
      <dgm:prSet/>
      <dgm:spPr/>
      <dgm:t>
        <a:bodyPr/>
        <a:lstStyle/>
        <a:p>
          <a:endParaRPr lang="en-US"/>
        </a:p>
      </dgm:t>
    </dgm:pt>
    <dgm:pt modelId="{BF5CA85C-CCB7-4B7F-9463-03DD9C3A0BC2}">
      <dgm:prSet custT="1"/>
      <dgm:spPr>
        <a:xfrm rot="5400000">
          <a:off x="5016591" y="-1906855"/>
          <a:ext cx="1159073" cy="5266944"/>
        </a:xfrm>
        <a:prstGeom prst="round2SameRect">
          <a:avLst/>
        </a:prstGeo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https://angularjs.org/</a:t>
          </a:r>
          <a:endParaRPr lang="en-US" sz="2000" b="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695EF863-E184-4673-96B5-913EE5302618}" type="parTrans" cxnId="{448AE749-8902-48DE-9D44-1A7F7E65E5A2}">
      <dgm:prSet/>
      <dgm:spPr/>
      <dgm:t>
        <a:bodyPr/>
        <a:lstStyle/>
        <a:p>
          <a:endParaRPr lang="en-US"/>
        </a:p>
      </dgm:t>
    </dgm:pt>
    <dgm:pt modelId="{7AC5A390-3CD6-4901-9548-81936DF31D01}" type="sibTrans" cxnId="{448AE749-8902-48DE-9D44-1A7F7E65E5A2}">
      <dgm:prSet/>
      <dgm:spPr/>
      <dgm:t>
        <a:bodyPr/>
        <a:lstStyle/>
        <a:p>
          <a:endParaRPr lang="en-US"/>
        </a:p>
      </dgm:t>
    </dgm:pt>
    <dgm:pt modelId="{7C6D3DF2-51F0-404E-B396-2151CB3F36EF}">
      <dgm:prSet custT="1"/>
      <dgm:spPr>
        <a:xfrm rot="5400000">
          <a:off x="5016591" y="-1906855"/>
          <a:ext cx="1159073" cy="5266944"/>
        </a:xfrm>
        <a:prstGeom prst="round2SameRect">
          <a:avLst/>
        </a:prstGeo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angular-route.js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037C071F-3853-485E-9D25-519C99E1F9BC}" type="parTrans" cxnId="{1764D9AA-800B-4F58-8AB8-40430BDFAE55}">
      <dgm:prSet/>
      <dgm:spPr/>
      <dgm:t>
        <a:bodyPr/>
        <a:lstStyle/>
        <a:p>
          <a:endParaRPr lang="en-US"/>
        </a:p>
      </dgm:t>
    </dgm:pt>
    <dgm:pt modelId="{B02F20AB-9FA1-4B6B-A7D0-99E69C4170CA}" type="sibTrans" cxnId="{1764D9AA-800B-4F58-8AB8-40430BDFAE55}">
      <dgm:prSet/>
      <dgm:spPr/>
      <dgm:t>
        <a:bodyPr/>
        <a:lstStyle/>
        <a:p>
          <a:endParaRPr lang="en-US"/>
        </a:p>
      </dgm:t>
    </dgm:pt>
    <dgm:pt modelId="{905B9075-0E61-437A-B812-57F6B7D8C3A2}">
      <dgm:prSet custT="1"/>
      <dgm:spPr>
        <a:xfrm>
          <a:off x="0" y="1523479"/>
          <a:ext cx="2962656" cy="1448841"/>
        </a:xfrm>
        <a:prstGeom prst="roundRect">
          <a:avLst/>
        </a:prstGeom>
        <a:solidFill>
          <a:srgbClr val="5EAFA6"/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gm:spPr>
      <dgm:t>
        <a:bodyPr/>
        <a:lstStyle/>
        <a:p>
          <a:pPr rtl="0"/>
          <a:r>
            <a:rPr lang="en-US" sz="3600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Based on</a:t>
          </a:r>
          <a:endParaRPr lang="en-US" sz="3600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A6BBC68A-62AE-4EC1-AB57-4FA597F6C1B7}" type="parTrans" cxnId="{FF4A5743-5975-4312-A784-E7C34A9C0FD5}">
      <dgm:prSet/>
      <dgm:spPr/>
      <dgm:t>
        <a:bodyPr/>
        <a:lstStyle/>
        <a:p>
          <a:endParaRPr lang="en-US"/>
        </a:p>
      </dgm:t>
    </dgm:pt>
    <dgm:pt modelId="{BC12FB61-67F2-439D-82A9-420CC6101E22}" type="sibTrans" cxnId="{FF4A5743-5975-4312-A784-E7C34A9C0FD5}">
      <dgm:prSet/>
      <dgm:spPr/>
      <dgm:t>
        <a:bodyPr/>
        <a:lstStyle/>
        <a:p>
          <a:endParaRPr lang="en-US"/>
        </a:p>
      </dgm:t>
    </dgm:pt>
    <dgm:pt modelId="{5D2B402B-D98E-4C7B-A116-08A957D89D19}">
      <dgm:prSet custT="1"/>
      <dgm:spPr>
        <a:xfrm rot="5400000">
          <a:off x="5016591" y="-385572"/>
          <a:ext cx="1159073" cy="5266944"/>
        </a:xfrm>
        <a:prstGeom prst="round2SameRect">
          <a:avLst/>
        </a:prstGeom>
        <a:solidFill>
          <a:srgbClr val="5EAFA6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5358427"/>
              <a:satOff val="-6896"/>
              <a:lumOff val="-537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URL </a:t>
          </a:r>
          <a:r>
            <a:rPr lang="en-US" sz="2000" b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fragment identifiers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51143DE9-C58F-4FEC-ACC6-55C9403153F9}" type="parTrans" cxnId="{CE7951FC-80CC-400A-A147-837EEE2C5BFE}">
      <dgm:prSet/>
      <dgm:spPr/>
      <dgm:t>
        <a:bodyPr/>
        <a:lstStyle/>
        <a:p>
          <a:endParaRPr lang="en-US"/>
        </a:p>
      </dgm:t>
    </dgm:pt>
    <dgm:pt modelId="{14234052-4666-4078-A39D-4F2936F06235}" type="sibTrans" cxnId="{CE7951FC-80CC-400A-A147-837EEE2C5BFE}">
      <dgm:prSet/>
      <dgm:spPr/>
      <dgm:t>
        <a:bodyPr/>
        <a:lstStyle/>
        <a:p>
          <a:endParaRPr lang="en-US"/>
        </a:p>
      </dgm:t>
    </dgm:pt>
    <dgm:pt modelId="{DEB43F7C-FBBA-4C9E-BBF0-00B0905FDE1D}">
      <dgm:prSet custT="1"/>
      <dgm:spPr>
        <a:xfrm>
          <a:off x="0" y="3044762"/>
          <a:ext cx="2962656" cy="1448841"/>
        </a:xfrm>
        <a:prstGeom prst="roundRect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gm:spPr>
      <dgm:t>
        <a:bodyPr/>
        <a:lstStyle/>
        <a:p>
          <a:pPr rtl="0"/>
          <a:r>
            <a:rPr lang="en-US" sz="3600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Each route has</a:t>
          </a:r>
          <a:endParaRPr lang="en-US" sz="3600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8D619AAB-52A3-4F08-875F-23024AC1B151}" type="parTrans" cxnId="{2E76DF2F-6830-425C-8FF1-6014F6D2DDA0}">
      <dgm:prSet/>
      <dgm:spPr/>
      <dgm:t>
        <a:bodyPr/>
        <a:lstStyle/>
        <a:p>
          <a:endParaRPr lang="en-US"/>
        </a:p>
      </dgm:t>
    </dgm:pt>
    <dgm:pt modelId="{C968C812-868B-4DB8-9334-1F92D7F21C66}" type="sibTrans" cxnId="{2E76DF2F-6830-425C-8FF1-6014F6D2DDA0}">
      <dgm:prSet/>
      <dgm:spPr/>
      <dgm:t>
        <a:bodyPr/>
        <a:lstStyle/>
        <a:p>
          <a:endParaRPr lang="en-US"/>
        </a:p>
      </dgm:t>
    </dgm:pt>
    <dgm:pt modelId="{5FEB3621-97BF-468C-911B-C80C174D731C}">
      <dgm:prSet custT="1"/>
      <dgm:spPr>
        <a:xfrm rot="5400000">
          <a:off x="5016591" y="1135711"/>
          <a:ext cx="1159073" cy="5266944"/>
        </a:xfrm>
        <a:prstGeom prst="round2SameRect">
          <a:avLst/>
        </a:prstGeo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URL fragment identifier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8736327B-AD3A-4865-993C-4E6133ECC450}" type="parTrans" cxnId="{DA246268-3FAF-42E3-AD1A-67B21201D24A}">
      <dgm:prSet/>
      <dgm:spPr/>
      <dgm:t>
        <a:bodyPr/>
        <a:lstStyle/>
        <a:p>
          <a:endParaRPr lang="en-US"/>
        </a:p>
      </dgm:t>
    </dgm:pt>
    <dgm:pt modelId="{BC9E0420-AE46-4F0C-B8FD-8D8BB7375379}" type="sibTrans" cxnId="{DA246268-3FAF-42E3-AD1A-67B21201D24A}">
      <dgm:prSet/>
      <dgm:spPr/>
      <dgm:t>
        <a:bodyPr/>
        <a:lstStyle/>
        <a:p>
          <a:endParaRPr lang="en-US"/>
        </a:p>
      </dgm:t>
    </dgm:pt>
    <dgm:pt modelId="{0DA3FAEE-F7D1-4B2C-80D4-BCA26B30B405}">
      <dgm:prSet custT="1"/>
      <dgm:spPr>
        <a:xfrm rot="5400000">
          <a:off x="5016591" y="1135711"/>
          <a:ext cx="1159073" cy="5266944"/>
        </a:xfrm>
        <a:prstGeom prst="round2SameRect">
          <a:avLst/>
        </a:prstGeo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View template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0AF5B6DD-620B-4657-83FD-13B51E308597}" type="parTrans" cxnId="{8EE06BAB-ABEA-409B-90A1-2EF5E1257170}">
      <dgm:prSet/>
      <dgm:spPr/>
      <dgm:t>
        <a:bodyPr/>
        <a:lstStyle/>
        <a:p>
          <a:endParaRPr lang="en-US"/>
        </a:p>
      </dgm:t>
    </dgm:pt>
    <dgm:pt modelId="{E19EF332-D7DD-4FC6-80B0-A19919B156BF}" type="sibTrans" cxnId="{8EE06BAB-ABEA-409B-90A1-2EF5E1257170}">
      <dgm:prSet/>
      <dgm:spPr/>
      <dgm:t>
        <a:bodyPr/>
        <a:lstStyle/>
        <a:p>
          <a:endParaRPr lang="en-US"/>
        </a:p>
      </dgm:t>
    </dgm:pt>
    <dgm:pt modelId="{E9EC7B56-4D77-414F-BA76-885E4AD9B970}">
      <dgm:prSet custT="1"/>
      <dgm:spPr>
        <a:xfrm rot="5400000">
          <a:off x="5016591" y="1135711"/>
          <a:ext cx="1159073" cy="5266944"/>
        </a:xfrm>
        <a:prstGeom prst="round2SameRect">
          <a:avLst/>
        </a:prstGeo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Optional Controller</a:t>
          </a:r>
          <a:endParaRPr lang="en-US" sz="2000" b="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13EA22D4-D2E6-408A-890D-D9B3EC783C53}" type="parTrans" cxnId="{5EA99A51-089A-45B2-B58D-714392584B8E}">
      <dgm:prSet/>
      <dgm:spPr/>
      <dgm:t>
        <a:bodyPr/>
        <a:lstStyle/>
        <a:p>
          <a:endParaRPr lang="en-US"/>
        </a:p>
      </dgm:t>
    </dgm:pt>
    <dgm:pt modelId="{38F7CC79-24C6-4A55-845C-14A194AF50C3}" type="sibTrans" cxnId="{5EA99A51-089A-45B2-B58D-714392584B8E}">
      <dgm:prSet/>
      <dgm:spPr/>
      <dgm:t>
        <a:bodyPr/>
        <a:lstStyle/>
        <a:p>
          <a:endParaRPr lang="en-US"/>
        </a:p>
      </dgm:t>
    </dgm:pt>
    <dgm:pt modelId="{95ABF608-B178-4D33-B60C-EDF8A9809A05}">
      <dgm:prSet custT="1"/>
      <dgm:spPr>
        <a:xfrm rot="5400000">
          <a:off x="5016591" y="-1906855"/>
          <a:ext cx="1159073" cy="5266944"/>
        </a:xfrm>
        <a:prstGeom prst="round2SameRect">
          <a:avLst/>
        </a:prstGeo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Angular Web Site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21C2C4F5-252C-4EB1-B806-1DE39A21EA1A}" type="parTrans" cxnId="{9694E01D-9CA2-478B-9B23-4055625A19DF}">
      <dgm:prSet/>
      <dgm:spPr/>
      <dgm:t>
        <a:bodyPr/>
        <a:lstStyle/>
        <a:p>
          <a:endParaRPr lang="en-US"/>
        </a:p>
      </dgm:t>
    </dgm:pt>
    <dgm:pt modelId="{D8CEE489-8C33-4373-9523-7FCAFA615713}" type="sibTrans" cxnId="{9694E01D-9CA2-478B-9B23-4055625A19DF}">
      <dgm:prSet/>
      <dgm:spPr/>
      <dgm:t>
        <a:bodyPr/>
        <a:lstStyle/>
        <a:p>
          <a:endParaRPr lang="en-US"/>
        </a:p>
      </dgm:t>
    </dgm:pt>
    <dgm:pt modelId="{CF86E382-B75C-486E-A2FF-C691CA28905F}">
      <dgm:prSet custT="1"/>
      <dgm:spPr>
        <a:xfrm rot="5400000">
          <a:off x="5016591" y="-385572"/>
          <a:ext cx="1159073" cy="5266944"/>
        </a:xfrm>
        <a:solidFill>
          <a:srgbClr val="5EAFA6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5358427"/>
              <a:satOff val="-6896"/>
              <a:lumOff val="-537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dirty="0" smtClean="0">
              <a:solidFill>
                <a:schemeClr val="tx1">
                  <a:lumMod val="85000"/>
                </a:schemeClr>
              </a:solidFill>
              <a:latin typeface="Myriad Pro"/>
              <a:ea typeface="+mn-ea"/>
              <a:cs typeface="+mn-cs"/>
            </a:rPr>
            <a:t>http://mysite/index.html</a:t>
          </a:r>
          <a:r>
            <a:rPr lang="en-US" sz="2000" b="1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#/searchByTitle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690C2C9E-4563-4ABB-8388-C65DA92E071E}" type="parTrans" cxnId="{7B392844-D0A0-4DED-A2E9-31F910F1C3AB}">
      <dgm:prSet/>
      <dgm:spPr/>
      <dgm:t>
        <a:bodyPr/>
        <a:lstStyle/>
        <a:p>
          <a:endParaRPr lang="en-US"/>
        </a:p>
      </dgm:t>
    </dgm:pt>
    <dgm:pt modelId="{5A8534DC-19DD-4F5C-AFBC-93369EF80573}" type="sibTrans" cxnId="{7B392844-D0A0-4DED-A2E9-31F910F1C3AB}">
      <dgm:prSet/>
      <dgm:spPr/>
      <dgm:t>
        <a:bodyPr/>
        <a:lstStyle/>
        <a:p>
          <a:endParaRPr lang="en-US"/>
        </a:p>
      </dgm:t>
    </dgm:pt>
    <dgm:pt modelId="{AD99FA02-722A-49C3-AAC4-184931BE9165}" type="pres">
      <dgm:prSet presAssocID="{4E6479B0-BC58-4008-BE1B-1EA06181BA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673423-9466-4E95-BECB-3E8831AFF60B}" type="pres">
      <dgm:prSet presAssocID="{41A743E1-DD77-47D1-92A3-DACB3511340E}" presName="linNode" presStyleCnt="0"/>
      <dgm:spPr/>
    </dgm:pt>
    <dgm:pt modelId="{B7D6F2CF-95B9-4F32-AAE0-CA8613A9AA6E}" type="pres">
      <dgm:prSet presAssocID="{41A743E1-DD77-47D1-92A3-DACB3511340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A2A7A-7067-432D-A43C-E3021CA8C54D}" type="pres">
      <dgm:prSet presAssocID="{41A743E1-DD77-47D1-92A3-DACB3511340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C480-5975-4662-BC51-73818DBEF050}" type="pres">
      <dgm:prSet presAssocID="{7A48F82F-0EFB-4FC6-8FE5-B4F778D61A6C}" presName="sp" presStyleCnt="0"/>
      <dgm:spPr/>
    </dgm:pt>
    <dgm:pt modelId="{0D56B92B-35FE-4C3F-9BB7-7BA247D7BA89}" type="pres">
      <dgm:prSet presAssocID="{905B9075-0E61-437A-B812-57F6B7D8C3A2}" presName="linNode" presStyleCnt="0"/>
      <dgm:spPr/>
    </dgm:pt>
    <dgm:pt modelId="{9AE39E0E-BB09-47A4-BC9F-48FB5425B9F8}" type="pres">
      <dgm:prSet presAssocID="{905B9075-0E61-437A-B812-57F6B7D8C3A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9340F-86C5-4A91-A2B0-60645236F188}" type="pres">
      <dgm:prSet presAssocID="{905B9075-0E61-437A-B812-57F6B7D8C3A2}" presName="descendantText" presStyleLbl="alignAccFollowNode1" presStyleIdx="1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B0825F57-5A8E-4F0A-9AD7-EC493D0DA373}" type="pres">
      <dgm:prSet presAssocID="{BC12FB61-67F2-439D-82A9-420CC6101E22}" presName="sp" presStyleCnt="0"/>
      <dgm:spPr/>
    </dgm:pt>
    <dgm:pt modelId="{763F1914-6678-4BC9-8D8A-04CAC5DE9E2B}" type="pres">
      <dgm:prSet presAssocID="{DEB43F7C-FBBA-4C9E-BBF0-00B0905FDE1D}" presName="linNode" presStyleCnt="0"/>
      <dgm:spPr/>
    </dgm:pt>
    <dgm:pt modelId="{20B51DCB-969C-4B90-B060-6A830B4AF794}" type="pres">
      <dgm:prSet presAssocID="{DEB43F7C-FBBA-4C9E-BBF0-00B0905FDE1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CE318-340A-440A-8E73-E353E5C73418}" type="pres">
      <dgm:prSet presAssocID="{DEB43F7C-FBBA-4C9E-BBF0-00B0905FDE1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7951FC-80CC-400A-A147-837EEE2C5BFE}" srcId="{905B9075-0E61-437A-B812-57F6B7D8C3A2}" destId="{5D2B402B-D98E-4C7B-A116-08A957D89D19}" srcOrd="0" destOrd="0" parTransId="{51143DE9-C58F-4FEC-ACC6-55C9403153F9}" sibTransId="{14234052-4666-4078-A39D-4F2936F06235}"/>
    <dgm:cxn modelId="{63C503E3-143D-4F48-B40F-7D767EB04271}" srcId="{4E6479B0-BC58-4008-BE1B-1EA06181BAA5}" destId="{41A743E1-DD77-47D1-92A3-DACB3511340E}" srcOrd="0" destOrd="0" parTransId="{499FF6A0-C471-4071-97A4-65E01993C925}" sibTransId="{7A48F82F-0EFB-4FC6-8FE5-B4F778D61A6C}"/>
    <dgm:cxn modelId="{1880B731-1177-4A89-91A7-4823DA209D06}" type="presOf" srcId="{E9EC7B56-4D77-414F-BA76-885E4AD9B970}" destId="{E12CE318-340A-440A-8E73-E353E5C73418}" srcOrd="0" destOrd="2" presId="urn:microsoft.com/office/officeart/2005/8/layout/vList5"/>
    <dgm:cxn modelId="{9694E01D-9CA2-478B-9B23-4055625A19DF}" srcId="{41A743E1-DD77-47D1-92A3-DACB3511340E}" destId="{95ABF608-B178-4D33-B60C-EDF8A9809A05}" srcOrd="0" destOrd="0" parTransId="{21C2C4F5-252C-4EB1-B806-1DE39A21EA1A}" sibTransId="{D8CEE489-8C33-4373-9523-7FCAFA615713}"/>
    <dgm:cxn modelId="{7B392844-D0A0-4DED-A2E9-31F910F1C3AB}" srcId="{905B9075-0E61-437A-B812-57F6B7D8C3A2}" destId="{CF86E382-B75C-486E-A2FF-C691CA28905F}" srcOrd="1" destOrd="0" parTransId="{690C2C9E-4563-4ABB-8388-C65DA92E071E}" sibTransId="{5A8534DC-19DD-4F5C-AFBC-93369EF80573}"/>
    <dgm:cxn modelId="{2E76DF2F-6830-425C-8FF1-6014F6D2DDA0}" srcId="{4E6479B0-BC58-4008-BE1B-1EA06181BAA5}" destId="{DEB43F7C-FBBA-4C9E-BBF0-00B0905FDE1D}" srcOrd="2" destOrd="0" parTransId="{8D619AAB-52A3-4F08-875F-23024AC1B151}" sibTransId="{C968C812-868B-4DB8-9334-1F92D7F21C66}"/>
    <dgm:cxn modelId="{448AE749-8902-48DE-9D44-1A7F7E65E5A2}" srcId="{41A743E1-DD77-47D1-92A3-DACB3511340E}" destId="{BF5CA85C-CCB7-4B7F-9463-03DD9C3A0BC2}" srcOrd="1" destOrd="0" parTransId="{695EF863-E184-4673-96B5-913EE5302618}" sibTransId="{7AC5A390-3CD6-4901-9548-81936DF31D01}"/>
    <dgm:cxn modelId="{6EC8D3FC-F039-4699-B2BD-42EDD29568BD}" type="presOf" srcId="{5D2B402B-D98E-4C7B-A116-08A957D89D19}" destId="{42B9340F-86C5-4A91-A2B0-60645236F188}" srcOrd="0" destOrd="0" presId="urn:microsoft.com/office/officeart/2005/8/layout/vList5"/>
    <dgm:cxn modelId="{500B9178-B9ED-437C-A629-1DE6C64782BD}" type="presOf" srcId="{905B9075-0E61-437A-B812-57F6B7D8C3A2}" destId="{9AE39E0E-BB09-47A4-BC9F-48FB5425B9F8}" srcOrd="0" destOrd="0" presId="urn:microsoft.com/office/officeart/2005/8/layout/vList5"/>
    <dgm:cxn modelId="{222ADF58-2685-4FE4-A540-4A6623F59628}" type="presOf" srcId="{0DA3FAEE-F7D1-4B2C-80D4-BCA26B30B405}" destId="{E12CE318-340A-440A-8E73-E353E5C73418}" srcOrd="0" destOrd="1" presId="urn:microsoft.com/office/officeart/2005/8/layout/vList5"/>
    <dgm:cxn modelId="{61E628CD-CB63-4E0B-BAE7-2C640FD9C99A}" type="presOf" srcId="{CF86E382-B75C-486E-A2FF-C691CA28905F}" destId="{42B9340F-86C5-4A91-A2B0-60645236F188}" srcOrd="0" destOrd="1" presId="urn:microsoft.com/office/officeart/2005/8/layout/vList5"/>
    <dgm:cxn modelId="{20D4C7FC-AB54-4EAF-A63C-08D286F988DA}" type="presOf" srcId="{7C6D3DF2-51F0-404E-B396-2151CB3F36EF}" destId="{2D7A2A7A-7067-432D-A43C-E3021CA8C54D}" srcOrd="0" destOrd="2" presId="urn:microsoft.com/office/officeart/2005/8/layout/vList5"/>
    <dgm:cxn modelId="{8EE06BAB-ABEA-409B-90A1-2EF5E1257170}" srcId="{DEB43F7C-FBBA-4C9E-BBF0-00B0905FDE1D}" destId="{0DA3FAEE-F7D1-4B2C-80D4-BCA26B30B405}" srcOrd="1" destOrd="0" parTransId="{0AF5B6DD-620B-4657-83FD-13B51E308597}" sibTransId="{E19EF332-D7DD-4FC6-80B0-A19919B156BF}"/>
    <dgm:cxn modelId="{79F6ECB1-3619-4722-A9B7-42A40552EAB1}" type="presOf" srcId="{DEB43F7C-FBBA-4C9E-BBF0-00B0905FDE1D}" destId="{20B51DCB-969C-4B90-B060-6A830B4AF794}" srcOrd="0" destOrd="0" presId="urn:microsoft.com/office/officeart/2005/8/layout/vList5"/>
    <dgm:cxn modelId="{09757FB9-AE26-4B4E-B38C-DBCC1B95542A}" type="presOf" srcId="{4E6479B0-BC58-4008-BE1B-1EA06181BAA5}" destId="{AD99FA02-722A-49C3-AAC4-184931BE9165}" srcOrd="0" destOrd="0" presId="urn:microsoft.com/office/officeart/2005/8/layout/vList5"/>
    <dgm:cxn modelId="{DA246268-3FAF-42E3-AD1A-67B21201D24A}" srcId="{DEB43F7C-FBBA-4C9E-BBF0-00B0905FDE1D}" destId="{5FEB3621-97BF-468C-911B-C80C174D731C}" srcOrd="0" destOrd="0" parTransId="{8736327B-AD3A-4865-993C-4E6133ECC450}" sibTransId="{BC9E0420-AE46-4F0C-B8FD-8D8BB7375379}"/>
    <dgm:cxn modelId="{B58224A8-2CD4-4819-A332-BA50ED57F143}" type="presOf" srcId="{95ABF608-B178-4D33-B60C-EDF8A9809A05}" destId="{2D7A2A7A-7067-432D-A43C-E3021CA8C54D}" srcOrd="0" destOrd="0" presId="urn:microsoft.com/office/officeart/2005/8/layout/vList5"/>
    <dgm:cxn modelId="{86065481-798E-449B-AE1C-7E9CF7A190C9}" type="presOf" srcId="{BF5CA85C-CCB7-4B7F-9463-03DD9C3A0BC2}" destId="{2D7A2A7A-7067-432D-A43C-E3021CA8C54D}" srcOrd="0" destOrd="1" presId="urn:microsoft.com/office/officeart/2005/8/layout/vList5"/>
    <dgm:cxn modelId="{655CE672-A620-4088-8C48-EA3839A1A665}" type="presOf" srcId="{5FEB3621-97BF-468C-911B-C80C174D731C}" destId="{E12CE318-340A-440A-8E73-E353E5C73418}" srcOrd="0" destOrd="0" presId="urn:microsoft.com/office/officeart/2005/8/layout/vList5"/>
    <dgm:cxn modelId="{1764D9AA-800B-4F58-8AB8-40430BDFAE55}" srcId="{41A743E1-DD77-47D1-92A3-DACB3511340E}" destId="{7C6D3DF2-51F0-404E-B396-2151CB3F36EF}" srcOrd="2" destOrd="0" parTransId="{037C071F-3853-485E-9D25-519C99E1F9BC}" sibTransId="{B02F20AB-9FA1-4B6B-A7D0-99E69C4170CA}"/>
    <dgm:cxn modelId="{77DC3E3F-FA59-4CD4-A837-9975E1589F46}" type="presOf" srcId="{41A743E1-DD77-47D1-92A3-DACB3511340E}" destId="{B7D6F2CF-95B9-4F32-AAE0-CA8613A9AA6E}" srcOrd="0" destOrd="0" presId="urn:microsoft.com/office/officeart/2005/8/layout/vList5"/>
    <dgm:cxn modelId="{5EA99A51-089A-45B2-B58D-714392584B8E}" srcId="{DEB43F7C-FBBA-4C9E-BBF0-00B0905FDE1D}" destId="{E9EC7B56-4D77-414F-BA76-885E4AD9B970}" srcOrd="2" destOrd="0" parTransId="{13EA22D4-D2E6-408A-890D-D9B3EC783C53}" sibTransId="{38F7CC79-24C6-4A55-845C-14A194AF50C3}"/>
    <dgm:cxn modelId="{FF4A5743-5975-4312-A784-E7C34A9C0FD5}" srcId="{4E6479B0-BC58-4008-BE1B-1EA06181BAA5}" destId="{905B9075-0E61-437A-B812-57F6B7D8C3A2}" srcOrd="1" destOrd="0" parTransId="{A6BBC68A-62AE-4EC1-AB57-4FA597F6C1B7}" sibTransId="{BC12FB61-67F2-439D-82A9-420CC6101E22}"/>
    <dgm:cxn modelId="{82072887-D981-46EE-81FE-2E4D7E858A62}" type="presParOf" srcId="{AD99FA02-722A-49C3-AAC4-184931BE9165}" destId="{B8673423-9466-4E95-BECB-3E8831AFF60B}" srcOrd="0" destOrd="0" presId="urn:microsoft.com/office/officeart/2005/8/layout/vList5"/>
    <dgm:cxn modelId="{7B8F3703-D87F-41A3-AEEF-F5968EF28F8B}" type="presParOf" srcId="{B8673423-9466-4E95-BECB-3E8831AFF60B}" destId="{B7D6F2CF-95B9-4F32-AAE0-CA8613A9AA6E}" srcOrd="0" destOrd="0" presId="urn:microsoft.com/office/officeart/2005/8/layout/vList5"/>
    <dgm:cxn modelId="{E5048B25-6562-489B-89C7-8EC929E6BD47}" type="presParOf" srcId="{B8673423-9466-4E95-BECB-3E8831AFF60B}" destId="{2D7A2A7A-7067-432D-A43C-E3021CA8C54D}" srcOrd="1" destOrd="0" presId="urn:microsoft.com/office/officeart/2005/8/layout/vList5"/>
    <dgm:cxn modelId="{A3DE1802-88FD-4842-8676-E14569991693}" type="presParOf" srcId="{AD99FA02-722A-49C3-AAC4-184931BE9165}" destId="{98F6C480-5975-4662-BC51-73818DBEF050}" srcOrd="1" destOrd="0" presId="urn:microsoft.com/office/officeart/2005/8/layout/vList5"/>
    <dgm:cxn modelId="{446EC9C2-EC3C-4F81-B20C-FD628B01E907}" type="presParOf" srcId="{AD99FA02-722A-49C3-AAC4-184931BE9165}" destId="{0D56B92B-35FE-4C3F-9BB7-7BA247D7BA89}" srcOrd="2" destOrd="0" presId="urn:microsoft.com/office/officeart/2005/8/layout/vList5"/>
    <dgm:cxn modelId="{408897CF-50DD-4A09-BC27-0311132B6D1E}" type="presParOf" srcId="{0D56B92B-35FE-4C3F-9BB7-7BA247D7BA89}" destId="{9AE39E0E-BB09-47A4-BC9F-48FB5425B9F8}" srcOrd="0" destOrd="0" presId="urn:microsoft.com/office/officeart/2005/8/layout/vList5"/>
    <dgm:cxn modelId="{03122C6A-8EDE-4545-BC1E-E0024A71BEE2}" type="presParOf" srcId="{0D56B92B-35FE-4C3F-9BB7-7BA247D7BA89}" destId="{42B9340F-86C5-4A91-A2B0-60645236F188}" srcOrd="1" destOrd="0" presId="urn:microsoft.com/office/officeart/2005/8/layout/vList5"/>
    <dgm:cxn modelId="{DBB9608A-A2E3-4DF3-9B96-A0FCA6BF12E4}" type="presParOf" srcId="{AD99FA02-722A-49C3-AAC4-184931BE9165}" destId="{B0825F57-5A8E-4F0A-9AD7-EC493D0DA373}" srcOrd="3" destOrd="0" presId="urn:microsoft.com/office/officeart/2005/8/layout/vList5"/>
    <dgm:cxn modelId="{E5F80C33-EFB5-49A4-B58D-6DA898CBC10D}" type="presParOf" srcId="{AD99FA02-722A-49C3-AAC4-184931BE9165}" destId="{763F1914-6678-4BC9-8D8A-04CAC5DE9E2B}" srcOrd="4" destOrd="0" presId="urn:microsoft.com/office/officeart/2005/8/layout/vList5"/>
    <dgm:cxn modelId="{654C4AB1-99ED-4955-9D78-F4945D2F46AF}" type="presParOf" srcId="{763F1914-6678-4BC9-8D8A-04CAC5DE9E2B}" destId="{20B51DCB-969C-4B90-B060-6A830B4AF794}" srcOrd="0" destOrd="0" presId="urn:microsoft.com/office/officeart/2005/8/layout/vList5"/>
    <dgm:cxn modelId="{46EB46F4-BFA9-4554-9B86-4FF9838A14BF}" type="presParOf" srcId="{763F1914-6678-4BC9-8D8A-04CAC5DE9E2B}" destId="{E12CE318-340A-440A-8E73-E353E5C734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6479B0-BC58-4008-BE1B-1EA06181BAA5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1A743E1-DD77-47D1-92A3-DACB3511340E}">
      <dgm:prSet custT="1"/>
      <dgm:spPr>
        <a:xfrm>
          <a:off x="0" y="2654"/>
          <a:ext cx="2962656" cy="1752076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gm:spPr>
      <dgm:t>
        <a:bodyPr/>
        <a:lstStyle/>
        <a:p>
          <a:pPr rtl="0"/>
          <a:r>
            <a:rPr lang="en-US" sz="3600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Available from</a:t>
          </a:r>
          <a:endParaRPr lang="en-US" sz="3600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499FF6A0-C471-4071-97A4-65E01993C925}" type="parTrans" cxnId="{63C503E3-143D-4F48-B40F-7D767EB04271}">
      <dgm:prSet/>
      <dgm:spPr/>
      <dgm:t>
        <a:bodyPr/>
        <a:lstStyle/>
        <a:p>
          <a:endParaRPr lang="en-US"/>
        </a:p>
      </dgm:t>
    </dgm:pt>
    <dgm:pt modelId="{7A48F82F-0EFB-4FC6-8FE5-B4F778D61A6C}" type="sibTrans" cxnId="{63C503E3-143D-4F48-B40F-7D767EB04271}">
      <dgm:prSet/>
      <dgm:spPr/>
      <dgm:t>
        <a:bodyPr/>
        <a:lstStyle/>
        <a:p>
          <a:endParaRPr lang="en-US"/>
        </a:p>
      </dgm:t>
    </dgm:pt>
    <dgm:pt modelId="{BF5CA85C-CCB7-4B7F-9463-03DD9C3A0BC2}">
      <dgm:prSet custT="1"/>
      <dgm:spPr>
        <a:xfrm rot="5400000">
          <a:off x="4895297" y="-1754779"/>
          <a:ext cx="1401660" cy="5266944"/>
        </a:xfrm>
        <a:prstGeom prst="round2SameRect">
          <a:avLst/>
        </a:prstGeo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https://github.com/angular-ui/ui-router</a:t>
          </a:r>
          <a:endParaRPr lang="en-US" sz="2000" b="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695EF863-E184-4673-96B5-913EE5302618}" type="parTrans" cxnId="{448AE749-8902-48DE-9D44-1A7F7E65E5A2}">
      <dgm:prSet/>
      <dgm:spPr/>
      <dgm:t>
        <a:bodyPr/>
        <a:lstStyle/>
        <a:p>
          <a:endParaRPr lang="en-US"/>
        </a:p>
      </dgm:t>
    </dgm:pt>
    <dgm:pt modelId="{7AC5A390-3CD6-4901-9548-81936DF31D01}" type="sibTrans" cxnId="{448AE749-8902-48DE-9D44-1A7F7E65E5A2}">
      <dgm:prSet/>
      <dgm:spPr/>
      <dgm:t>
        <a:bodyPr/>
        <a:lstStyle/>
        <a:p>
          <a:endParaRPr lang="en-US"/>
        </a:p>
      </dgm:t>
    </dgm:pt>
    <dgm:pt modelId="{7C6D3DF2-51F0-404E-B396-2151CB3F36EF}">
      <dgm:prSet custT="1"/>
      <dgm:spPr>
        <a:xfrm rot="5400000">
          <a:off x="4895297" y="-1754779"/>
          <a:ext cx="1401660" cy="5266944"/>
        </a:xfrm>
        <a:prstGeom prst="round2SameRect">
          <a:avLst/>
        </a:prstGeo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angular-ui-router.js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037C071F-3853-485E-9D25-519C99E1F9BC}" type="parTrans" cxnId="{1764D9AA-800B-4F58-8AB8-40430BDFAE55}">
      <dgm:prSet/>
      <dgm:spPr/>
      <dgm:t>
        <a:bodyPr/>
        <a:lstStyle/>
        <a:p>
          <a:endParaRPr lang="en-US"/>
        </a:p>
      </dgm:t>
    </dgm:pt>
    <dgm:pt modelId="{B02F20AB-9FA1-4B6B-A7D0-99E69C4170CA}" type="sibTrans" cxnId="{1764D9AA-800B-4F58-8AB8-40430BDFAE55}">
      <dgm:prSet/>
      <dgm:spPr/>
      <dgm:t>
        <a:bodyPr/>
        <a:lstStyle/>
        <a:p>
          <a:endParaRPr lang="en-US"/>
        </a:p>
      </dgm:t>
    </dgm:pt>
    <dgm:pt modelId="{905B9075-0E61-437A-B812-57F6B7D8C3A2}">
      <dgm:prSet custT="1"/>
      <dgm:spPr>
        <a:xfrm>
          <a:off x="0" y="1842334"/>
          <a:ext cx="2962656" cy="1752076"/>
        </a:xfrm>
        <a:prstGeom prst="roundRect">
          <a:avLst/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gm:spPr>
      <dgm:t>
        <a:bodyPr/>
        <a:lstStyle/>
        <a:p>
          <a:pPr rtl="0"/>
          <a:r>
            <a:rPr lang="en-US" sz="3600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Based on</a:t>
          </a:r>
          <a:endParaRPr lang="en-US" sz="3600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A6BBC68A-62AE-4EC1-AB57-4FA597F6C1B7}" type="parTrans" cxnId="{FF4A5743-5975-4312-A784-E7C34A9C0FD5}">
      <dgm:prSet/>
      <dgm:spPr/>
      <dgm:t>
        <a:bodyPr/>
        <a:lstStyle/>
        <a:p>
          <a:endParaRPr lang="en-US"/>
        </a:p>
      </dgm:t>
    </dgm:pt>
    <dgm:pt modelId="{BC12FB61-67F2-439D-82A9-420CC6101E22}" type="sibTrans" cxnId="{FF4A5743-5975-4312-A784-E7C34A9C0FD5}">
      <dgm:prSet/>
      <dgm:spPr/>
      <dgm:t>
        <a:bodyPr/>
        <a:lstStyle/>
        <a:p>
          <a:endParaRPr lang="en-US"/>
        </a:p>
      </dgm:t>
    </dgm:pt>
    <dgm:pt modelId="{5D2B402B-D98E-4C7B-A116-08A957D89D19}">
      <dgm:prSet custT="1"/>
      <dgm:spPr>
        <a:xfrm rot="5400000">
          <a:off x="4895297" y="84900"/>
          <a:ext cx="1401660" cy="5266944"/>
        </a:xfrm>
        <a:prstGeom prst="round2SameRect">
          <a:avLst/>
        </a:prstGeom>
        <a:solidFill>
          <a:srgbClr val="5EAFA6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5358427"/>
              <a:satOff val="-6896"/>
              <a:lumOff val="-537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Application States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51143DE9-C58F-4FEC-ACC6-55C9403153F9}" type="parTrans" cxnId="{CE7951FC-80CC-400A-A147-837EEE2C5BFE}">
      <dgm:prSet/>
      <dgm:spPr/>
      <dgm:t>
        <a:bodyPr/>
        <a:lstStyle/>
        <a:p>
          <a:endParaRPr lang="en-US"/>
        </a:p>
      </dgm:t>
    </dgm:pt>
    <dgm:pt modelId="{14234052-4666-4078-A39D-4F2936F06235}" type="sibTrans" cxnId="{CE7951FC-80CC-400A-A147-837EEE2C5BFE}">
      <dgm:prSet/>
      <dgm:spPr/>
      <dgm:t>
        <a:bodyPr/>
        <a:lstStyle/>
        <a:p>
          <a:endParaRPr lang="en-US"/>
        </a:p>
      </dgm:t>
    </dgm:pt>
    <dgm:pt modelId="{DEB43F7C-FBBA-4C9E-BBF0-00B0905FDE1D}">
      <dgm:prSet custT="1"/>
      <dgm:spPr>
        <a:xfrm>
          <a:off x="0" y="3682014"/>
          <a:ext cx="2962656" cy="1752076"/>
        </a:xfrm>
        <a:prstGeom prst="roundRect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gm:spPr>
      <dgm:t>
        <a:bodyPr/>
        <a:lstStyle/>
        <a:p>
          <a:pPr rtl="0"/>
          <a:r>
            <a:rPr lang="en-US" sz="3600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Each state has</a:t>
          </a:r>
          <a:endParaRPr lang="en-US" sz="3600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8D619AAB-52A3-4F08-875F-23024AC1B151}" type="parTrans" cxnId="{2E76DF2F-6830-425C-8FF1-6014F6D2DDA0}">
      <dgm:prSet/>
      <dgm:spPr/>
      <dgm:t>
        <a:bodyPr/>
        <a:lstStyle/>
        <a:p>
          <a:endParaRPr lang="en-US"/>
        </a:p>
      </dgm:t>
    </dgm:pt>
    <dgm:pt modelId="{C968C812-868B-4DB8-9334-1F92D7F21C66}" type="sibTrans" cxnId="{2E76DF2F-6830-425C-8FF1-6014F6D2DDA0}">
      <dgm:prSet/>
      <dgm:spPr/>
      <dgm:t>
        <a:bodyPr/>
        <a:lstStyle/>
        <a:p>
          <a:endParaRPr lang="en-US"/>
        </a:p>
      </dgm:t>
    </dgm:pt>
    <dgm:pt modelId="{5FEB3621-97BF-468C-911B-C80C174D731C}">
      <dgm:prSet custT="1"/>
      <dgm:spPr>
        <a:xfrm rot="5400000">
          <a:off x="4895297" y="1924580"/>
          <a:ext cx="1401660" cy="5266944"/>
        </a:xfrm>
        <a:prstGeom prst="round2SameRect">
          <a:avLst/>
        </a:prstGeo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Optional URL fragment identifier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8736327B-AD3A-4865-993C-4E6133ECC450}" type="parTrans" cxnId="{DA246268-3FAF-42E3-AD1A-67B21201D24A}">
      <dgm:prSet/>
      <dgm:spPr/>
      <dgm:t>
        <a:bodyPr/>
        <a:lstStyle/>
        <a:p>
          <a:endParaRPr lang="en-US"/>
        </a:p>
      </dgm:t>
    </dgm:pt>
    <dgm:pt modelId="{BC9E0420-AE46-4F0C-B8FD-8D8BB7375379}" type="sibTrans" cxnId="{DA246268-3FAF-42E3-AD1A-67B21201D24A}">
      <dgm:prSet/>
      <dgm:spPr/>
      <dgm:t>
        <a:bodyPr/>
        <a:lstStyle/>
        <a:p>
          <a:endParaRPr lang="en-US"/>
        </a:p>
      </dgm:t>
    </dgm:pt>
    <dgm:pt modelId="{0DA3FAEE-F7D1-4B2C-80D4-BCA26B30B405}">
      <dgm:prSet custT="1"/>
      <dgm:spPr>
        <a:xfrm rot="5400000">
          <a:off x="4895297" y="1924580"/>
          <a:ext cx="1401660" cy="5266944"/>
        </a:xfrm>
        <a:prstGeom prst="round2SameRect">
          <a:avLst/>
        </a:prstGeo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View template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0AF5B6DD-620B-4657-83FD-13B51E308597}" type="parTrans" cxnId="{8EE06BAB-ABEA-409B-90A1-2EF5E1257170}">
      <dgm:prSet/>
      <dgm:spPr/>
      <dgm:t>
        <a:bodyPr/>
        <a:lstStyle/>
        <a:p>
          <a:endParaRPr lang="en-US"/>
        </a:p>
      </dgm:t>
    </dgm:pt>
    <dgm:pt modelId="{E19EF332-D7DD-4FC6-80B0-A19919B156BF}" type="sibTrans" cxnId="{8EE06BAB-ABEA-409B-90A1-2EF5E1257170}">
      <dgm:prSet/>
      <dgm:spPr/>
      <dgm:t>
        <a:bodyPr/>
        <a:lstStyle/>
        <a:p>
          <a:endParaRPr lang="en-US"/>
        </a:p>
      </dgm:t>
    </dgm:pt>
    <dgm:pt modelId="{E9EC7B56-4D77-414F-BA76-885E4AD9B970}">
      <dgm:prSet custT="1"/>
      <dgm:spPr>
        <a:xfrm rot="5400000">
          <a:off x="4895297" y="1924580"/>
          <a:ext cx="1401660" cy="5266944"/>
        </a:xfrm>
        <a:prstGeom prst="round2SameRect">
          <a:avLst/>
        </a:prstGeo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Optional Controller</a:t>
          </a:r>
          <a:endParaRPr lang="en-US" sz="2000" b="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13EA22D4-D2E6-408A-890D-D9B3EC783C53}" type="parTrans" cxnId="{5EA99A51-089A-45B2-B58D-714392584B8E}">
      <dgm:prSet/>
      <dgm:spPr/>
      <dgm:t>
        <a:bodyPr/>
        <a:lstStyle/>
        <a:p>
          <a:endParaRPr lang="en-US"/>
        </a:p>
      </dgm:t>
    </dgm:pt>
    <dgm:pt modelId="{38F7CC79-24C6-4A55-845C-14A194AF50C3}" type="sibTrans" cxnId="{5EA99A51-089A-45B2-B58D-714392584B8E}">
      <dgm:prSet/>
      <dgm:spPr/>
      <dgm:t>
        <a:bodyPr/>
        <a:lstStyle/>
        <a:p>
          <a:endParaRPr lang="en-US"/>
        </a:p>
      </dgm:t>
    </dgm:pt>
    <dgm:pt modelId="{95ABF608-B178-4D33-B60C-EDF8A9809A05}">
      <dgm:prSet custT="1"/>
      <dgm:spPr>
        <a:xfrm rot="5400000">
          <a:off x="4895297" y="-1754779"/>
          <a:ext cx="1401660" cy="5266944"/>
        </a:xfrm>
        <a:prstGeom prst="round2SameRect">
          <a:avLst/>
        </a:prstGeo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Third-party Angular UI Library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21C2C4F5-252C-4EB1-B806-1DE39A21EA1A}" type="parTrans" cxnId="{9694E01D-9CA2-478B-9B23-4055625A19DF}">
      <dgm:prSet/>
      <dgm:spPr/>
      <dgm:t>
        <a:bodyPr/>
        <a:lstStyle/>
        <a:p>
          <a:endParaRPr lang="en-US"/>
        </a:p>
      </dgm:t>
    </dgm:pt>
    <dgm:pt modelId="{D8CEE489-8C33-4373-9523-7FCAFA615713}" type="sibTrans" cxnId="{9694E01D-9CA2-478B-9B23-4055625A19DF}">
      <dgm:prSet/>
      <dgm:spPr/>
      <dgm:t>
        <a:bodyPr/>
        <a:lstStyle/>
        <a:p>
          <a:endParaRPr lang="en-US"/>
        </a:p>
      </dgm:t>
    </dgm:pt>
    <dgm:pt modelId="{AD99FA02-722A-49C3-AAC4-184931BE9165}" type="pres">
      <dgm:prSet presAssocID="{4E6479B0-BC58-4008-BE1B-1EA06181BA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673423-9466-4E95-BECB-3E8831AFF60B}" type="pres">
      <dgm:prSet presAssocID="{41A743E1-DD77-47D1-92A3-DACB3511340E}" presName="linNode" presStyleCnt="0"/>
      <dgm:spPr/>
    </dgm:pt>
    <dgm:pt modelId="{B7D6F2CF-95B9-4F32-AAE0-CA8613A9AA6E}" type="pres">
      <dgm:prSet presAssocID="{41A743E1-DD77-47D1-92A3-DACB3511340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A2A7A-7067-432D-A43C-E3021CA8C54D}" type="pres">
      <dgm:prSet presAssocID="{41A743E1-DD77-47D1-92A3-DACB3511340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C480-5975-4662-BC51-73818DBEF050}" type="pres">
      <dgm:prSet presAssocID="{7A48F82F-0EFB-4FC6-8FE5-B4F778D61A6C}" presName="sp" presStyleCnt="0"/>
      <dgm:spPr/>
    </dgm:pt>
    <dgm:pt modelId="{0D56B92B-35FE-4C3F-9BB7-7BA247D7BA89}" type="pres">
      <dgm:prSet presAssocID="{905B9075-0E61-437A-B812-57F6B7D8C3A2}" presName="linNode" presStyleCnt="0"/>
      <dgm:spPr/>
    </dgm:pt>
    <dgm:pt modelId="{9AE39E0E-BB09-47A4-BC9F-48FB5425B9F8}" type="pres">
      <dgm:prSet presAssocID="{905B9075-0E61-437A-B812-57F6B7D8C3A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9340F-86C5-4A91-A2B0-60645236F188}" type="pres">
      <dgm:prSet presAssocID="{905B9075-0E61-437A-B812-57F6B7D8C3A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25F57-5A8E-4F0A-9AD7-EC493D0DA373}" type="pres">
      <dgm:prSet presAssocID="{BC12FB61-67F2-439D-82A9-420CC6101E22}" presName="sp" presStyleCnt="0"/>
      <dgm:spPr/>
    </dgm:pt>
    <dgm:pt modelId="{763F1914-6678-4BC9-8D8A-04CAC5DE9E2B}" type="pres">
      <dgm:prSet presAssocID="{DEB43F7C-FBBA-4C9E-BBF0-00B0905FDE1D}" presName="linNode" presStyleCnt="0"/>
      <dgm:spPr/>
    </dgm:pt>
    <dgm:pt modelId="{20B51DCB-969C-4B90-B060-6A830B4AF794}" type="pres">
      <dgm:prSet presAssocID="{DEB43F7C-FBBA-4C9E-BBF0-00B0905FDE1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CE318-340A-440A-8E73-E353E5C73418}" type="pres">
      <dgm:prSet presAssocID="{DEB43F7C-FBBA-4C9E-BBF0-00B0905FDE1D}" presName="descendantText" presStyleLbl="alignAccFollowNode1" presStyleIdx="2" presStyleCnt="3" custScaleY="107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C7BF21-C482-481E-99A7-936608C6E304}" type="presOf" srcId="{95ABF608-B178-4D33-B60C-EDF8A9809A05}" destId="{2D7A2A7A-7067-432D-A43C-E3021CA8C54D}" srcOrd="0" destOrd="0" presId="urn:microsoft.com/office/officeart/2005/8/layout/vList5"/>
    <dgm:cxn modelId="{3D0C8E4F-6CF1-417E-A534-5836E282973D}" type="presOf" srcId="{E9EC7B56-4D77-414F-BA76-885E4AD9B970}" destId="{E12CE318-340A-440A-8E73-E353E5C73418}" srcOrd="0" destOrd="2" presId="urn:microsoft.com/office/officeart/2005/8/layout/vList5"/>
    <dgm:cxn modelId="{CE7951FC-80CC-400A-A147-837EEE2C5BFE}" srcId="{905B9075-0E61-437A-B812-57F6B7D8C3A2}" destId="{5D2B402B-D98E-4C7B-A116-08A957D89D19}" srcOrd="0" destOrd="0" parTransId="{51143DE9-C58F-4FEC-ACC6-55C9403153F9}" sibTransId="{14234052-4666-4078-A39D-4F2936F06235}"/>
    <dgm:cxn modelId="{6297DE42-7B03-44A7-A157-413939629FF1}" type="presOf" srcId="{DEB43F7C-FBBA-4C9E-BBF0-00B0905FDE1D}" destId="{20B51DCB-969C-4B90-B060-6A830B4AF794}" srcOrd="0" destOrd="0" presId="urn:microsoft.com/office/officeart/2005/8/layout/vList5"/>
    <dgm:cxn modelId="{63C503E3-143D-4F48-B40F-7D767EB04271}" srcId="{4E6479B0-BC58-4008-BE1B-1EA06181BAA5}" destId="{41A743E1-DD77-47D1-92A3-DACB3511340E}" srcOrd="0" destOrd="0" parTransId="{499FF6A0-C471-4071-97A4-65E01993C925}" sibTransId="{7A48F82F-0EFB-4FC6-8FE5-B4F778D61A6C}"/>
    <dgm:cxn modelId="{A90EBE2E-2F4F-44D2-8D8B-07B6B606F194}" type="presOf" srcId="{BF5CA85C-CCB7-4B7F-9463-03DD9C3A0BC2}" destId="{2D7A2A7A-7067-432D-A43C-E3021CA8C54D}" srcOrd="0" destOrd="1" presId="urn:microsoft.com/office/officeart/2005/8/layout/vList5"/>
    <dgm:cxn modelId="{9694E01D-9CA2-478B-9B23-4055625A19DF}" srcId="{41A743E1-DD77-47D1-92A3-DACB3511340E}" destId="{95ABF608-B178-4D33-B60C-EDF8A9809A05}" srcOrd="0" destOrd="0" parTransId="{21C2C4F5-252C-4EB1-B806-1DE39A21EA1A}" sibTransId="{D8CEE489-8C33-4373-9523-7FCAFA615713}"/>
    <dgm:cxn modelId="{448AE749-8902-48DE-9D44-1A7F7E65E5A2}" srcId="{41A743E1-DD77-47D1-92A3-DACB3511340E}" destId="{BF5CA85C-CCB7-4B7F-9463-03DD9C3A0BC2}" srcOrd="1" destOrd="0" parTransId="{695EF863-E184-4673-96B5-913EE5302618}" sibTransId="{7AC5A390-3CD6-4901-9548-81936DF31D01}"/>
    <dgm:cxn modelId="{2E76DF2F-6830-425C-8FF1-6014F6D2DDA0}" srcId="{4E6479B0-BC58-4008-BE1B-1EA06181BAA5}" destId="{DEB43F7C-FBBA-4C9E-BBF0-00B0905FDE1D}" srcOrd="2" destOrd="0" parTransId="{8D619AAB-52A3-4F08-875F-23024AC1B151}" sibTransId="{C968C812-868B-4DB8-9334-1F92D7F21C66}"/>
    <dgm:cxn modelId="{E4DE261F-7C43-495B-82C8-808F52CC4420}" type="presOf" srcId="{5FEB3621-97BF-468C-911B-C80C174D731C}" destId="{E12CE318-340A-440A-8E73-E353E5C73418}" srcOrd="0" destOrd="0" presId="urn:microsoft.com/office/officeart/2005/8/layout/vList5"/>
    <dgm:cxn modelId="{DD06DD88-9553-4BC7-B4B8-35C64B26A3E4}" type="presOf" srcId="{905B9075-0E61-437A-B812-57F6B7D8C3A2}" destId="{9AE39E0E-BB09-47A4-BC9F-48FB5425B9F8}" srcOrd="0" destOrd="0" presId="urn:microsoft.com/office/officeart/2005/8/layout/vList5"/>
    <dgm:cxn modelId="{C5B52A5C-926C-4B68-8CE9-6E7206575A32}" type="presOf" srcId="{5D2B402B-D98E-4C7B-A116-08A957D89D19}" destId="{42B9340F-86C5-4A91-A2B0-60645236F188}" srcOrd="0" destOrd="0" presId="urn:microsoft.com/office/officeart/2005/8/layout/vList5"/>
    <dgm:cxn modelId="{8EE06BAB-ABEA-409B-90A1-2EF5E1257170}" srcId="{DEB43F7C-FBBA-4C9E-BBF0-00B0905FDE1D}" destId="{0DA3FAEE-F7D1-4B2C-80D4-BCA26B30B405}" srcOrd="1" destOrd="0" parTransId="{0AF5B6DD-620B-4657-83FD-13B51E308597}" sibTransId="{E19EF332-D7DD-4FC6-80B0-A19919B156BF}"/>
    <dgm:cxn modelId="{10AED334-71DF-4B50-9CEB-262BD1830591}" type="presOf" srcId="{0DA3FAEE-F7D1-4B2C-80D4-BCA26B30B405}" destId="{E12CE318-340A-440A-8E73-E353E5C73418}" srcOrd="0" destOrd="1" presId="urn:microsoft.com/office/officeart/2005/8/layout/vList5"/>
    <dgm:cxn modelId="{6C1CA9D5-38EC-4DB6-927B-ACEE05BDD6BB}" type="presOf" srcId="{7C6D3DF2-51F0-404E-B396-2151CB3F36EF}" destId="{2D7A2A7A-7067-432D-A43C-E3021CA8C54D}" srcOrd="0" destOrd="2" presId="urn:microsoft.com/office/officeart/2005/8/layout/vList5"/>
    <dgm:cxn modelId="{DA246268-3FAF-42E3-AD1A-67B21201D24A}" srcId="{DEB43F7C-FBBA-4C9E-BBF0-00B0905FDE1D}" destId="{5FEB3621-97BF-468C-911B-C80C174D731C}" srcOrd="0" destOrd="0" parTransId="{8736327B-AD3A-4865-993C-4E6133ECC450}" sibTransId="{BC9E0420-AE46-4F0C-B8FD-8D8BB7375379}"/>
    <dgm:cxn modelId="{E182BF39-B4B1-4137-8056-EB183ABAA63A}" type="presOf" srcId="{4E6479B0-BC58-4008-BE1B-1EA06181BAA5}" destId="{AD99FA02-722A-49C3-AAC4-184931BE9165}" srcOrd="0" destOrd="0" presId="urn:microsoft.com/office/officeart/2005/8/layout/vList5"/>
    <dgm:cxn modelId="{1764D9AA-800B-4F58-8AB8-40430BDFAE55}" srcId="{41A743E1-DD77-47D1-92A3-DACB3511340E}" destId="{7C6D3DF2-51F0-404E-B396-2151CB3F36EF}" srcOrd="2" destOrd="0" parTransId="{037C071F-3853-485E-9D25-519C99E1F9BC}" sibTransId="{B02F20AB-9FA1-4B6B-A7D0-99E69C4170CA}"/>
    <dgm:cxn modelId="{1B5BAE99-6E57-4E28-8913-DEF4C3C68A38}" type="presOf" srcId="{41A743E1-DD77-47D1-92A3-DACB3511340E}" destId="{B7D6F2CF-95B9-4F32-AAE0-CA8613A9AA6E}" srcOrd="0" destOrd="0" presId="urn:microsoft.com/office/officeart/2005/8/layout/vList5"/>
    <dgm:cxn modelId="{5EA99A51-089A-45B2-B58D-714392584B8E}" srcId="{DEB43F7C-FBBA-4C9E-BBF0-00B0905FDE1D}" destId="{E9EC7B56-4D77-414F-BA76-885E4AD9B970}" srcOrd="2" destOrd="0" parTransId="{13EA22D4-D2E6-408A-890D-D9B3EC783C53}" sibTransId="{38F7CC79-24C6-4A55-845C-14A194AF50C3}"/>
    <dgm:cxn modelId="{FF4A5743-5975-4312-A784-E7C34A9C0FD5}" srcId="{4E6479B0-BC58-4008-BE1B-1EA06181BAA5}" destId="{905B9075-0E61-437A-B812-57F6B7D8C3A2}" srcOrd="1" destOrd="0" parTransId="{A6BBC68A-62AE-4EC1-AB57-4FA597F6C1B7}" sibTransId="{BC12FB61-67F2-439D-82A9-420CC6101E22}"/>
    <dgm:cxn modelId="{22526859-8F9C-4E4C-9ED2-04887CC8983F}" type="presParOf" srcId="{AD99FA02-722A-49C3-AAC4-184931BE9165}" destId="{B8673423-9466-4E95-BECB-3E8831AFF60B}" srcOrd="0" destOrd="0" presId="urn:microsoft.com/office/officeart/2005/8/layout/vList5"/>
    <dgm:cxn modelId="{38915F3A-C597-40E8-AF13-E8CA49187B00}" type="presParOf" srcId="{B8673423-9466-4E95-BECB-3E8831AFF60B}" destId="{B7D6F2CF-95B9-4F32-AAE0-CA8613A9AA6E}" srcOrd="0" destOrd="0" presId="urn:microsoft.com/office/officeart/2005/8/layout/vList5"/>
    <dgm:cxn modelId="{E9184F10-DD68-4C59-98BC-5CBD5AEEAE76}" type="presParOf" srcId="{B8673423-9466-4E95-BECB-3E8831AFF60B}" destId="{2D7A2A7A-7067-432D-A43C-E3021CA8C54D}" srcOrd="1" destOrd="0" presId="urn:microsoft.com/office/officeart/2005/8/layout/vList5"/>
    <dgm:cxn modelId="{503A4F2F-EFAF-4D08-9821-5B11C93195BE}" type="presParOf" srcId="{AD99FA02-722A-49C3-AAC4-184931BE9165}" destId="{98F6C480-5975-4662-BC51-73818DBEF050}" srcOrd="1" destOrd="0" presId="urn:microsoft.com/office/officeart/2005/8/layout/vList5"/>
    <dgm:cxn modelId="{2CC8D512-3C86-4D00-833E-CD534841689F}" type="presParOf" srcId="{AD99FA02-722A-49C3-AAC4-184931BE9165}" destId="{0D56B92B-35FE-4C3F-9BB7-7BA247D7BA89}" srcOrd="2" destOrd="0" presId="urn:microsoft.com/office/officeart/2005/8/layout/vList5"/>
    <dgm:cxn modelId="{DA5431C5-5A4F-4483-BEF1-29E301E78BF6}" type="presParOf" srcId="{0D56B92B-35FE-4C3F-9BB7-7BA247D7BA89}" destId="{9AE39E0E-BB09-47A4-BC9F-48FB5425B9F8}" srcOrd="0" destOrd="0" presId="urn:microsoft.com/office/officeart/2005/8/layout/vList5"/>
    <dgm:cxn modelId="{05869209-AAD5-4698-85B3-DF12A5FBFCD6}" type="presParOf" srcId="{0D56B92B-35FE-4C3F-9BB7-7BA247D7BA89}" destId="{42B9340F-86C5-4A91-A2B0-60645236F188}" srcOrd="1" destOrd="0" presId="urn:microsoft.com/office/officeart/2005/8/layout/vList5"/>
    <dgm:cxn modelId="{163C3D6D-7F77-4043-8E04-1A4A833CF425}" type="presParOf" srcId="{AD99FA02-722A-49C3-AAC4-184931BE9165}" destId="{B0825F57-5A8E-4F0A-9AD7-EC493D0DA373}" srcOrd="3" destOrd="0" presId="urn:microsoft.com/office/officeart/2005/8/layout/vList5"/>
    <dgm:cxn modelId="{DF6AC244-9666-4980-B117-FD7947212962}" type="presParOf" srcId="{AD99FA02-722A-49C3-AAC4-184931BE9165}" destId="{763F1914-6678-4BC9-8D8A-04CAC5DE9E2B}" srcOrd="4" destOrd="0" presId="urn:microsoft.com/office/officeart/2005/8/layout/vList5"/>
    <dgm:cxn modelId="{7CBF271C-FBC2-4781-8E30-F29A5810558E}" type="presParOf" srcId="{763F1914-6678-4BC9-8D8A-04CAC5DE9E2B}" destId="{20B51DCB-969C-4B90-B060-6A830B4AF794}" srcOrd="0" destOrd="0" presId="urn:microsoft.com/office/officeart/2005/8/layout/vList5"/>
    <dgm:cxn modelId="{91B0334F-05BB-4065-8605-71F95B4E2BC9}" type="presParOf" srcId="{763F1914-6678-4BC9-8D8A-04CAC5DE9E2B}" destId="{E12CE318-340A-440A-8E73-E353E5C734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6479B0-BC58-4008-BE1B-1EA06181BAA5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1A743E1-DD77-47D1-92A3-DACB3511340E}">
      <dgm:prSet custT="1"/>
      <dgm:spPr>
        <a:xfrm>
          <a:off x="0" y="2195"/>
          <a:ext cx="2962656" cy="1448841"/>
        </a:xfrm>
        <a:solidFill>
          <a:srgbClr val="9BBB59">
            <a:hueOff val="0"/>
            <a:satOff val="0"/>
            <a:lumOff val="0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gm:spPr>
      <dgm:t>
        <a:bodyPr/>
        <a:lstStyle/>
        <a:p>
          <a:pPr rtl="0"/>
          <a:r>
            <a:rPr lang="en-US" sz="3600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Available from</a:t>
          </a:r>
          <a:endParaRPr lang="en-US" sz="3600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499FF6A0-C471-4071-97A4-65E01993C925}" type="parTrans" cxnId="{63C503E3-143D-4F48-B40F-7D767EB04271}">
      <dgm:prSet/>
      <dgm:spPr/>
      <dgm:t>
        <a:bodyPr/>
        <a:lstStyle/>
        <a:p>
          <a:endParaRPr lang="en-US"/>
        </a:p>
      </dgm:t>
    </dgm:pt>
    <dgm:pt modelId="{7A48F82F-0EFB-4FC6-8FE5-B4F778D61A6C}" type="sibTrans" cxnId="{63C503E3-143D-4F48-B40F-7D767EB04271}">
      <dgm:prSet/>
      <dgm:spPr/>
      <dgm:t>
        <a:bodyPr/>
        <a:lstStyle/>
        <a:p>
          <a:endParaRPr lang="en-US"/>
        </a:p>
      </dgm:t>
    </dgm:pt>
    <dgm:pt modelId="{BF5CA85C-CCB7-4B7F-9463-03DD9C3A0BC2}">
      <dgm:prSet custT="1"/>
      <dgm:spPr>
        <a:xfrm rot="5400000">
          <a:off x="5016591" y="-1906855"/>
          <a:ext cx="1159073" cy="5266944"/>
        </a:xfr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https://github.com/angular/router</a:t>
          </a:r>
          <a:endParaRPr lang="en-US" sz="2000" b="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695EF863-E184-4673-96B5-913EE5302618}" type="parTrans" cxnId="{448AE749-8902-48DE-9D44-1A7F7E65E5A2}">
      <dgm:prSet/>
      <dgm:spPr/>
      <dgm:t>
        <a:bodyPr/>
        <a:lstStyle/>
        <a:p>
          <a:endParaRPr lang="en-US"/>
        </a:p>
      </dgm:t>
    </dgm:pt>
    <dgm:pt modelId="{7AC5A390-3CD6-4901-9548-81936DF31D01}" type="sibTrans" cxnId="{448AE749-8902-48DE-9D44-1A7F7E65E5A2}">
      <dgm:prSet/>
      <dgm:spPr/>
      <dgm:t>
        <a:bodyPr/>
        <a:lstStyle/>
        <a:p>
          <a:endParaRPr lang="en-US"/>
        </a:p>
      </dgm:t>
    </dgm:pt>
    <dgm:pt modelId="{7C6D3DF2-51F0-404E-B396-2151CB3F36EF}">
      <dgm:prSet custT="1"/>
      <dgm:spPr>
        <a:xfrm rot="5400000">
          <a:off x="5016591" y="-1906855"/>
          <a:ext cx="1159073" cy="5266944"/>
        </a:xfr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Router.es5.js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037C071F-3853-485E-9D25-519C99E1F9BC}" type="parTrans" cxnId="{1764D9AA-800B-4F58-8AB8-40430BDFAE55}">
      <dgm:prSet/>
      <dgm:spPr/>
      <dgm:t>
        <a:bodyPr/>
        <a:lstStyle/>
        <a:p>
          <a:endParaRPr lang="en-US"/>
        </a:p>
      </dgm:t>
    </dgm:pt>
    <dgm:pt modelId="{B02F20AB-9FA1-4B6B-A7D0-99E69C4170CA}" type="sibTrans" cxnId="{1764D9AA-800B-4F58-8AB8-40430BDFAE55}">
      <dgm:prSet/>
      <dgm:spPr/>
      <dgm:t>
        <a:bodyPr/>
        <a:lstStyle/>
        <a:p>
          <a:endParaRPr lang="en-US"/>
        </a:p>
      </dgm:t>
    </dgm:pt>
    <dgm:pt modelId="{905B9075-0E61-437A-B812-57F6B7D8C3A2}">
      <dgm:prSet custT="1"/>
      <dgm:spPr>
        <a:xfrm>
          <a:off x="0" y="1523479"/>
          <a:ext cx="2962656" cy="1448841"/>
        </a:xfrm>
        <a:solidFill>
          <a:srgbClr val="5EAFA6"/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gm:spPr>
      <dgm:t>
        <a:bodyPr/>
        <a:lstStyle/>
        <a:p>
          <a:pPr rtl="0"/>
          <a:r>
            <a:rPr lang="en-US" sz="3600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Based on</a:t>
          </a:r>
          <a:endParaRPr lang="en-US" sz="3600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A6BBC68A-62AE-4EC1-AB57-4FA597F6C1B7}" type="parTrans" cxnId="{FF4A5743-5975-4312-A784-E7C34A9C0FD5}">
      <dgm:prSet/>
      <dgm:spPr/>
      <dgm:t>
        <a:bodyPr/>
        <a:lstStyle/>
        <a:p>
          <a:endParaRPr lang="en-US"/>
        </a:p>
      </dgm:t>
    </dgm:pt>
    <dgm:pt modelId="{BC12FB61-67F2-439D-82A9-420CC6101E22}" type="sibTrans" cxnId="{FF4A5743-5975-4312-A784-E7C34A9C0FD5}">
      <dgm:prSet/>
      <dgm:spPr/>
      <dgm:t>
        <a:bodyPr/>
        <a:lstStyle/>
        <a:p>
          <a:endParaRPr lang="en-US"/>
        </a:p>
      </dgm:t>
    </dgm:pt>
    <dgm:pt modelId="{5D2B402B-D98E-4C7B-A116-08A957D89D19}">
      <dgm:prSet custT="1"/>
      <dgm:spPr>
        <a:xfrm rot="5400000">
          <a:off x="5016591" y="-385572"/>
          <a:ext cx="1159073" cy="5266944"/>
        </a:xfrm>
        <a:solidFill>
          <a:srgbClr val="5EAFA6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5358427"/>
              <a:satOff val="-6896"/>
              <a:lumOff val="-537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URL fragment identifiers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51143DE9-C58F-4FEC-ACC6-55C9403153F9}" type="parTrans" cxnId="{CE7951FC-80CC-400A-A147-837EEE2C5BFE}">
      <dgm:prSet/>
      <dgm:spPr/>
      <dgm:t>
        <a:bodyPr/>
        <a:lstStyle/>
        <a:p>
          <a:endParaRPr lang="en-US"/>
        </a:p>
      </dgm:t>
    </dgm:pt>
    <dgm:pt modelId="{14234052-4666-4078-A39D-4F2936F06235}" type="sibTrans" cxnId="{CE7951FC-80CC-400A-A147-837EEE2C5BFE}">
      <dgm:prSet/>
      <dgm:spPr/>
      <dgm:t>
        <a:bodyPr/>
        <a:lstStyle/>
        <a:p>
          <a:endParaRPr lang="en-US"/>
        </a:p>
      </dgm:t>
    </dgm:pt>
    <dgm:pt modelId="{DEB43F7C-FBBA-4C9E-BBF0-00B0905FDE1D}">
      <dgm:prSet custT="1"/>
      <dgm:spPr>
        <a:xfrm>
          <a:off x="0" y="3044762"/>
          <a:ext cx="2962656" cy="1448841"/>
        </a:xfrm>
        <a:solidFill>
          <a:srgbClr val="9BBB59">
            <a:hueOff val="11250264"/>
            <a:satOff val="-16880"/>
            <a:lumOff val="-2745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gm:spPr>
      <dgm:t>
        <a:bodyPr/>
        <a:lstStyle/>
        <a:p>
          <a:pPr rtl="0"/>
          <a:r>
            <a:rPr lang="en-US" sz="3600" b="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Each route has</a:t>
          </a:r>
          <a:endParaRPr lang="en-US" sz="3600" b="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8D619AAB-52A3-4F08-875F-23024AC1B151}" type="parTrans" cxnId="{2E76DF2F-6830-425C-8FF1-6014F6D2DDA0}">
      <dgm:prSet/>
      <dgm:spPr/>
      <dgm:t>
        <a:bodyPr/>
        <a:lstStyle/>
        <a:p>
          <a:endParaRPr lang="en-US"/>
        </a:p>
      </dgm:t>
    </dgm:pt>
    <dgm:pt modelId="{C968C812-868B-4DB8-9334-1F92D7F21C66}" type="sibTrans" cxnId="{2E76DF2F-6830-425C-8FF1-6014F6D2DDA0}">
      <dgm:prSet/>
      <dgm:spPr/>
      <dgm:t>
        <a:bodyPr/>
        <a:lstStyle/>
        <a:p>
          <a:endParaRPr lang="en-US"/>
        </a:p>
      </dgm:t>
    </dgm:pt>
    <dgm:pt modelId="{5FEB3621-97BF-468C-911B-C80C174D731C}">
      <dgm:prSet custT="1"/>
      <dgm:spPr>
        <a:xfrm rot="5400000">
          <a:off x="5016591" y="1135711"/>
          <a:ext cx="1159073" cy="5266944"/>
        </a:xfr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URL fragment identifier (path)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8736327B-AD3A-4865-993C-4E6133ECC450}" type="parTrans" cxnId="{DA246268-3FAF-42E3-AD1A-67B21201D24A}">
      <dgm:prSet/>
      <dgm:spPr/>
      <dgm:t>
        <a:bodyPr/>
        <a:lstStyle/>
        <a:p>
          <a:endParaRPr lang="en-US"/>
        </a:p>
      </dgm:t>
    </dgm:pt>
    <dgm:pt modelId="{BC9E0420-AE46-4F0C-B8FD-8D8BB7375379}" type="sibTrans" cxnId="{DA246268-3FAF-42E3-AD1A-67B21201D24A}">
      <dgm:prSet/>
      <dgm:spPr/>
      <dgm:t>
        <a:bodyPr/>
        <a:lstStyle/>
        <a:p>
          <a:endParaRPr lang="en-US"/>
        </a:p>
      </dgm:t>
    </dgm:pt>
    <dgm:pt modelId="{E9EC7B56-4D77-414F-BA76-885E4AD9B970}">
      <dgm:prSet custT="1"/>
      <dgm:spPr>
        <a:xfrm rot="5400000">
          <a:off x="5016591" y="1135711"/>
          <a:ext cx="1159073" cy="5266944"/>
        </a:xfr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b="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Component</a:t>
          </a:r>
          <a:endParaRPr lang="en-US" sz="2000" b="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13EA22D4-D2E6-408A-890D-D9B3EC783C53}" type="parTrans" cxnId="{5EA99A51-089A-45B2-B58D-714392584B8E}">
      <dgm:prSet/>
      <dgm:spPr/>
      <dgm:t>
        <a:bodyPr/>
        <a:lstStyle/>
        <a:p>
          <a:endParaRPr lang="en-US"/>
        </a:p>
      </dgm:t>
    </dgm:pt>
    <dgm:pt modelId="{38F7CC79-24C6-4A55-845C-14A194AF50C3}" type="sibTrans" cxnId="{5EA99A51-089A-45B2-B58D-714392584B8E}">
      <dgm:prSet/>
      <dgm:spPr/>
      <dgm:t>
        <a:bodyPr/>
        <a:lstStyle/>
        <a:p>
          <a:endParaRPr lang="en-US"/>
        </a:p>
      </dgm:t>
    </dgm:pt>
    <dgm:pt modelId="{95ABF608-B178-4D33-B60C-EDF8A9809A05}">
      <dgm:prSet custT="1"/>
      <dgm:spPr>
        <a:xfrm rot="5400000">
          <a:off x="5016591" y="-1906855"/>
          <a:ext cx="1159073" cy="5266944"/>
        </a:xfr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Angular 1.4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21C2C4F5-252C-4EB1-B806-1DE39A21EA1A}" type="parTrans" cxnId="{9694E01D-9CA2-478B-9B23-4055625A19DF}">
      <dgm:prSet/>
      <dgm:spPr/>
      <dgm:t>
        <a:bodyPr/>
        <a:lstStyle/>
        <a:p>
          <a:endParaRPr lang="en-US"/>
        </a:p>
      </dgm:t>
    </dgm:pt>
    <dgm:pt modelId="{D8CEE489-8C33-4373-9523-7FCAFA615713}" type="sibTrans" cxnId="{9694E01D-9CA2-478B-9B23-4055625A19DF}">
      <dgm:prSet/>
      <dgm:spPr/>
      <dgm:t>
        <a:bodyPr/>
        <a:lstStyle/>
        <a:p>
          <a:endParaRPr lang="en-US"/>
        </a:p>
      </dgm:t>
    </dgm:pt>
    <dgm:pt modelId="{0D62356A-B6C4-4500-B1D0-4FD9F127BF5B}">
      <dgm:prSet custT="1"/>
      <dgm:spPr>
        <a:xfrm rot="5400000">
          <a:off x="5016591" y="-385572"/>
          <a:ext cx="1159073" cy="5266944"/>
        </a:xfrm>
        <a:solidFill>
          <a:srgbClr val="5EAFA6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5358427"/>
              <a:satOff val="-6896"/>
              <a:lumOff val="-537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000" dirty="0" smtClean="0">
              <a:solidFill>
                <a:schemeClr val="tx1">
                  <a:lumMod val="85000"/>
                </a:schemeClr>
              </a:solidFill>
              <a:latin typeface="Myriad Pro"/>
              <a:ea typeface="+mn-ea"/>
              <a:cs typeface="+mn-cs"/>
            </a:rPr>
            <a:t>http://mysite/index.html</a:t>
          </a:r>
          <a:r>
            <a:rPr lang="en-US" sz="2000" b="1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#/searchByTitle</a:t>
          </a:r>
          <a:endParaRPr lang="en-US" sz="2000" dirty="0">
            <a:solidFill>
              <a:schemeClr val="tx1"/>
            </a:solidFill>
            <a:latin typeface="Myriad Pro"/>
            <a:ea typeface="+mn-ea"/>
            <a:cs typeface="+mn-cs"/>
          </a:endParaRPr>
        </a:p>
      </dgm:t>
    </dgm:pt>
    <dgm:pt modelId="{4D7144E5-0FBA-491D-984A-CF4D30F02C5F}" type="parTrans" cxnId="{9C8E7C2F-1446-4CF5-B5FC-2C35C8A42540}">
      <dgm:prSet/>
      <dgm:spPr/>
    </dgm:pt>
    <dgm:pt modelId="{7728FDB1-0301-4FCE-83F0-DBD659893153}" type="sibTrans" cxnId="{9C8E7C2F-1446-4CF5-B5FC-2C35C8A42540}">
      <dgm:prSet/>
      <dgm:spPr/>
    </dgm:pt>
    <dgm:pt modelId="{AD99FA02-722A-49C3-AAC4-184931BE9165}" type="pres">
      <dgm:prSet presAssocID="{4E6479B0-BC58-4008-BE1B-1EA06181BA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673423-9466-4E95-BECB-3E8831AFF60B}" type="pres">
      <dgm:prSet presAssocID="{41A743E1-DD77-47D1-92A3-DACB3511340E}" presName="linNode" presStyleCnt="0"/>
      <dgm:spPr/>
    </dgm:pt>
    <dgm:pt modelId="{B7D6F2CF-95B9-4F32-AAE0-CA8613A9AA6E}" type="pres">
      <dgm:prSet presAssocID="{41A743E1-DD77-47D1-92A3-DACB3511340E}" presName="parentText" presStyleLbl="node1" presStyleIdx="0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D7A2A7A-7067-432D-A43C-E3021CA8C54D}" type="pres">
      <dgm:prSet presAssocID="{41A743E1-DD77-47D1-92A3-DACB3511340E}" presName="descendantText" presStyleLbl="alignAccFollowNode1" presStyleIdx="0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98F6C480-5975-4662-BC51-73818DBEF050}" type="pres">
      <dgm:prSet presAssocID="{7A48F82F-0EFB-4FC6-8FE5-B4F778D61A6C}" presName="sp" presStyleCnt="0"/>
      <dgm:spPr/>
    </dgm:pt>
    <dgm:pt modelId="{0D56B92B-35FE-4C3F-9BB7-7BA247D7BA89}" type="pres">
      <dgm:prSet presAssocID="{905B9075-0E61-437A-B812-57F6B7D8C3A2}" presName="linNode" presStyleCnt="0"/>
      <dgm:spPr/>
    </dgm:pt>
    <dgm:pt modelId="{9AE39E0E-BB09-47A4-BC9F-48FB5425B9F8}" type="pres">
      <dgm:prSet presAssocID="{905B9075-0E61-437A-B812-57F6B7D8C3A2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2B9340F-86C5-4A91-A2B0-60645236F188}" type="pres">
      <dgm:prSet presAssocID="{905B9075-0E61-437A-B812-57F6B7D8C3A2}" presName="descendantText" presStyleLbl="alignAccFollowNode1" presStyleIdx="1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B0825F57-5A8E-4F0A-9AD7-EC493D0DA373}" type="pres">
      <dgm:prSet presAssocID="{BC12FB61-67F2-439D-82A9-420CC6101E22}" presName="sp" presStyleCnt="0"/>
      <dgm:spPr/>
    </dgm:pt>
    <dgm:pt modelId="{763F1914-6678-4BC9-8D8A-04CAC5DE9E2B}" type="pres">
      <dgm:prSet presAssocID="{DEB43F7C-FBBA-4C9E-BBF0-00B0905FDE1D}" presName="linNode" presStyleCnt="0"/>
      <dgm:spPr/>
    </dgm:pt>
    <dgm:pt modelId="{20B51DCB-969C-4B90-B060-6A830B4AF794}" type="pres">
      <dgm:prSet presAssocID="{DEB43F7C-FBBA-4C9E-BBF0-00B0905FDE1D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12CE318-340A-440A-8E73-E353E5C73418}" type="pres">
      <dgm:prSet presAssocID="{DEB43F7C-FBBA-4C9E-BBF0-00B0905FDE1D}" presName="descendantText" presStyleLbl="alignAccFollowNode1" presStyleIdx="2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</dgm:ptLst>
  <dgm:cxnLst>
    <dgm:cxn modelId="{535C2397-0204-4C6E-B416-7D8BA56F2591}" type="presOf" srcId="{905B9075-0E61-437A-B812-57F6B7D8C3A2}" destId="{9AE39E0E-BB09-47A4-BC9F-48FB5425B9F8}" srcOrd="0" destOrd="0" presId="urn:microsoft.com/office/officeart/2005/8/layout/vList5"/>
    <dgm:cxn modelId="{CE7951FC-80CC-400A-A147-837EEE2C5BFE}" srcId="{905B9075-0E61-437A-B812-57F6B7D8C3A2}" destId="{5D2B402B-D98E-4C7B-A116-08A957D89D19}" srcOrd="0" destOrd="0" parTransId="{51143DE9-C58F-4FEC-ACC6-55C9403153F9}" sibTransId="{14234052-4666-4078-A39D-4F2936F06235}"/>
    <dgm:cxn modelId="{63C503E3-143D-4F48-B40F-7D767EB04271}" srcId="{4E6479B0-BC58-4008-BE1B-1EA06181BAA5}" destId="{41A743E1-DD77-47D1-92A3-DACB3511340E}" srcOrd="0" destOrd="0" parTransId="{499FF6A0-C471-4071-97A4-65E01993C925}" sibTransId="{7A48F82F-0EFB-4FC6-8FE5-B4F778D61A6C}"/>
    <dgm:cxn modelId="{9694E01D-9CA2-478B-9B23-4055625A19DF}" srcId="{41A743E1-DD77-47D1-92A3-DACB3511340E}" destId="{95ABF608-B178-4D33-B60C-EDF8A9809A05}" srcOrd="0" destOrd="0" parTransId="{21C2C4F5-252C-4EB1-B806-1DE39A21EA1A}" sibTransId="{D8CEE489-8C33-4373-9523-7FCAFA615713}"/>
    <dgm:cxn modelId="{448AE749-8902-48DE-9D44-1A7F7E65E5A2}" srcId="{41A743E1-DD77-47D1-92A3-DACB3511340E}" destId="{BF5CA85C-CCB7-4B7F-9463-03DD9C3A0BC2}" srcOrd="1" destOrd="0" parTransId="{695EF863-E184-4673-96B5-913EE5302618}" sibTransId="{7AC5A390-3CD6-4901-9548-81936DF31D01}"/>
    <dgm:cxn modelId="{2E76DF2F-6830-425C-8FF1-6014F6D2DDA0}" srcId="{4E6479B0-BC58-4008-BE1B-1EA06181BAA5}" destId="{DEB43F7C-FBBA-4C9E-BBF0-00B0905FDE1D}" srcOrd="2" destOrd="0" parTransId="{8D619AAB-52A3-4F08-875F-23024AC1B151}" sibTransId="{C968C812-868B-4DB8-9334-1F92D7F21C66}"/>
    <dgm:cxn modelId="{A06445A6-20CD-414D-8E21-68E752341625}" type="presOf" srcId="{7C6D3DF2-51F0-404E-B396-2151CB3F36EF}" destId="{2D7A2A7A-7067-432D-A43C-E3021CA8C54D}" srcOrd="0" destOrd="2" presId="urn:microsoft.com/office/officeart/2005/8/layout/vList5"/>
    <dgm:cxn modelId="{50FC29C5-BE0E-4685-B993-962433F929CA}" type="presOf" srcId="{E9EC7B56-4D77-414F-BA76-885E4AD9B970}" destId="{E12CE318-340A-440A-8E73-E353E5C73418}" srcOrd="0" destOrd="1" presId="urn:microsoft.com/office/officeart/2005/8/layout/vList5"/>
    <dgm:cxn modelId="{52895C58-8A68-424F-9068-4BBC4C93996C}" type="presOf" srcId="{5FEB3621-97BF-468C-911B-C80C174D731C}" destId="{E12CE318-340A-440A-8E73-E353E5C73418}" srcOrd="0" destOrd="0" presId="urn:microsoft.com/office/officeart/2005/8/layout/vList5"/>
    <dgm:cxn modelId="{FD44932B-E29B-4F58-B0A8-393B63DC46D4}" type="presOf" srcId="{4E6479B0-BC58-4008-BE1B-1EA06181BAA5}" destId="{AD99FA02-722A-49C3-AAC4-184931BE9165}" srcOrd="0" destOrd="0" presId="urn:microsoft.com/office/officeart/2005/8/layout/vList5"/>
    <dgm:cxn modelId="{9C8E7C2F-1446-4CF5-B5FC-2C35C8A42540}" srcId="{905B9075-0E61-437A-B812-57F6B7D8C3A2}" destId="{0D62356A-B6C4-4500-B1D0-4FD9F127BF5B}" srcOrd="1" destOrd="0" parTransId="{4D7144E5-0FBA-491D-984A-CF4D30F02C5F}" sibTransId="{7728FDB1-0301-4FCE-83F0-DBD659893153}"/>
    <dgm:cxn modelId="{78FB327C-4CA0-47D6-9FC2-A138DCA2D8DB}" type="presOf" srcId="{BF5CA85C-CCB7-4B7F-9463-03DD9C3A0BC2}" destId="{2D7A2A7A-7067-432D-A43C-E3021CA8C54D}" srcOrd="0" destOrd="1" presId="urn:microsoft.com/office/officeart/2005/8/layout/vList5"/>
    <dgm:cxn modelId="{6E0DBF4C-82CF-4880-BD7B-A498BCF89596}" type="presOf" srcId="{41A743E1-DD77-47D1-92A3-DACB3511340E}" destId="{B7D6F2CF-95B9-4F32-AAE0-CA8613A9AA6E}" srcOrd="0" destOrd="0" presId="urn:microsoft.com/office/officeart/2005/8/layout/vList5"/>
    <dgm:cxn modelId="{DA246268-3FAF-42E3-AD1A-67B21201D24A}" srcId="{DEB43F7C-FBBA-4C9E-BBF0-00B0905FDE1D}" destId="{5FEB3621-97BF-468C-911B-C80C174D731C}" srcOrd="0" destOrd="0" parTransId="{8736327B-AD3A-4865-993C-4E6133ECC450}" sibTransId="{BC9E0420-AE46-4F0C-B8FD-8D8BB7375379}"/>
    <dgm:cxn modelId="{D2AC0EEB-1D35-4425-9E95-0B1770817DA6}" type="presOf" srcId="{95ABF608-B178-4D33-B60C-EDF8A9809A05}" destId="{2D7A2A7A-7067-432D-A43C-E3021CA8C54D}" srcOrd="0" destOrd="0" presId="urn:microsoft.com/office/officeart/2005/8/layout/vList5"/>
    <dgm:cxn modelId="{0AA13D43-862D-498B-B7B9-EA16E1788802}" type="presOf" srcId="{0D62356A-B6C4-4500-B1D0-4FD9F127BF5B}" destId="{42B9340F-86C5-4A91-A2B0-60645236F188}" srcOrd="0" destOrd="1" presId="urn:microsoft.com/office/officeart/2005/8/layout/vList5"/>
    <dgm:cxn modelId="{5F6E2353-C416-47CB-91FE-35C03A2CA5FD}" type="presOf" srcId="{5D2B402B-D98E-4C7B-A116-08A957D89D19}" destId="{42B9340F-86C5-4A91-A2B0-60645236F188}" srcOrd="0" destOrd="0" presId="urn:microsoft.com/office/officeart/2005/8/layout/vList5"/>
    <dgm:cxn modelId="{1764D9AA-800B-4F58-8AB8-40430BDFAE55}" srcId="{41A743E1-DD77-47D1-92A3-DACB3511340E}" destId="{7C6D3DF2-51F0-404E-B396-2151CB3F36EF}" srcOrd="2" destOrd="0" parTransId="{037C071F-3853-485E-9D25-519C99E1F9BC}" sibTransId="{B02F20AB-9FA1-4B6B-A7D0-99E69C4170CA}"/>
    <dgm:cxn modelId="{2ADE68A8-807D-4AA4-AE6B-EA635F9BAE8B}" type="presOf" srcId="{DEB43F7C-FBBA-4C9E-BBF0-00B0905FDE1D}" destId="{20B51DCB-969C-4B90-B060-6A830B4AF794}" srcOrd="0" destOrd="0" presId="urn:microsoft.com/office/officeart/2005/8/layout/vList5"/>
    <dgm:cxn modelId="{5EA99A51-089A-45B2-B58D-714392584B8E}" srcId="{DEB43F7C-FBBA-4C9E-BBF0-00B0905FDE1D}" destId="{E9EC7B56-4D77-414F-BA76-885E4AD9B970}" srcOrd="1" destOrd="0" parTransId="{13EA22D4-D2E6-408A-890D-D9B3EC783C53}" sibTransId="{38F7CC79-24C6-4A55-845C-14A194AF50C3}"/>
    <dgm:cxn modelId="{FF4A5743-5975-4312-A784-E7C34A9C0FD5}" srcId="{4E6479B0-BC58-4008-BE1B-1EA06181BAA5}" destId="{905B9075-0E61-437A-B812-57F6B7D8C3A2}" srcOrd="1" destOrd="0" parTransId="{A6BBC68A-62AE-4EC1-AB57-4FA597F6C1B7}" sibTransId="{BC12FB61-67F2-439D-82A9-420CC6101E22}"/>
    <dgm:cxn modelId="{072B4059-784E-4755-9D51-560CB70BE606}" type="presParOf" srcId="{AD99FA02-722A-49C3-AAC4-184931BE9165}" destId="{B8673423-9466-4E95-BECB-3E8831AFF60B}" srcOrd="0" destOrd="0" presId="urn:microsoft.com/office/officeart/2005/8/layout/vList5"/>
    <dgm:cxn modelId="{998526CD-5413-4C32-9858-EEE94603ED65}" type="presParOf" srcId="{B8673423-9466-4E95-BECB-3E8831AFF60B}" destId="{B7D6F2CF-95B9-4F32-AAE0-CA8613A9AA6E}" srcOrd="0" destOrd="0" presId="urn:microsoft.com/office/officeart/2005/8/layout/vList5"/>
    <dgm:cxn modelId="{B17C6FD8-55E7-46DF-A157-B62856F78450}" type="presParOf" srcId="{B8673423-9466-4E95-BECB-3E8831AFF60B}" destId="{2D7A2A7A-7067-432D-A43C-E3021CA8C54D}" srcOrd="1" destOrd="0" presId="urn:microsoft.com/office/officeart/2005/8/layout/vList5"/>
    <dgm:cxn modelId="{3154B13E-8199-4EA4-9D4B-FBCD087F8699}" type="presParOf" srcId="{AD99FA02-722A-49C3-AAC4-184931BE9165}" destId="{98F6C480-5975-4662-BC51-73818DBEF050}" srcOrd="1" destOrd="0" presId="urn:microsoft.com/office/officeart/2005/8/layout/vList5"/>
    <dgm:cxn modelId="{4AECF36D-97C7-4B52-ADA8-24F8A3CA1A3F}" type="presParOf" srcId="{AD99FA02-722A-49C3-AAC4-184931BE9165}" destId="{0D56B92B-35FE-4C3F-9BB7-7BA247D7BA89}" srcOrd="2" destOrd="0" presId="urn:microsoft.com/office/officeart/2005/8/layout/vList5"/>
    <dgm:cxn modelId="{C306C5A5-1FB3-4ADF-BDB9-0BA50BF9E88A}" type="presParOf" srcId="{0D56B92B-35FE-4C3F-9BB7-7BA247D7BA89}" destId="{9AE39E0E-BB09-47A4-BC9F-48FB5425B9F8}" srcOrd="0" destOrd="0" presId="urn:microsoft.com/office/officeart/2005/8/layout/vList5"/>
    <dgm:cxn modelId="{3B789B72-B291-4F9A-AD33-16957909B92F}" type="presParOf" srcId="{0D56B92B-35FE-4C3F-9BB7-7BA247D7BA89}" destId="{42B9340F-86C5-4A91-A2B0-60645236F188}" srcOrd="1" destOrd="0" presId="urn:microsoft.com/office/officeart/2005/8/layout/vList5"/>
    <dgm:cxn modelId="{13D7DC36-FBBE-43AF-BD3D-95F3E65A5B4E}" type="presParOf" srcId="{AD99FA02-722A-49C3-AAC4-184931BE9165}" destId="{B0825F57-5A8E-4F0A-9AD7-EC493D0DA373}" srcOrd="3" destOrd="0" presId="urn:microsoft.com/office/officeart/2005/8/layout/vList5"/>
    <dgm:cxn modelId="{761A2BF4-21B9-4CB0-931E-EB46D0888593}" type="presParOf" srcId="{AD99FA02-722A-49C3-AAC4-184931BE9165}" destId="{763F1914-6678-4BC9-8D8A-04CAC5DE9E2B}" srcOrd="4" destOrd="0" presId="urn:microsoft.com/office/officeart/2005/8/layout/vList5"/>
    <dgm:cxn modelId="{5B7EB736-3D65-4EDF-93E5-98C79D6014A9}" type="presParOf" srcId="{763F1914-6678-4BC9-8D8A-04CAC5DE9E2B}" destId="{20B51DCB-969C-4B90-B060-6A830B4AF794}" srcOrd="0" destOrd="0" presId="urn:microsoft.com/office/officeart/2005/8/layout/vList5"/>
    <dgm:cxn modelId="{23E34BD2-DD8E-494A-BCF6-242E08831E64}" type="presParOf" srcId="{763F1914-6678-4BC9-8D8A-04CAC5DE9E2B}" destId="{E12CE318-340A-440A-8E73-E353E5C734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A6782F-DEA5-407A-9643-4E40212CCA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9CED2-7CE9-4F83-923A-4982EECB6C0E}">
      <dgm:prSet/>
      <dgm:spPr>
        <a:solidFill>
          <a:srgbClr val="9BBB59"/>
        </a:solidFill>
      </dgm:spPr>
      <dgm:t>
        <a:bodyPr/>
        <a:lstStyle/>
        <a:p>
          <a:pPr algn="ctr" rtl="0"/>
          <a:r>
            <a:rPr lang="en-US" smtClean="0"/>
            <a:t>$http</a:t>
          </a:r>
          <a:endParaRPr lang="en-US"/>
        </a:p>
      </dgm:t>
    </dgm:pt>
    <dgm:pt modelId="{F3FEAEA6-70EE-491A-89FD-FE2B9EF80AE3}" type="parTrans" cxnId="{4AD5A1DE-09AB-449F-8C1E-9945F8A007AB}">
      <dgm:prSet/>
      <dgm:spPr/>
      <dgm:t>
        <a:bodyPr/>
        <a:lstStyle/>
        <a:p>
          <a:endParaRPr lang="en-US"/>
        </a:p>
      </dgm:t>
    </dgm:pt>
    <dgm:pt modelId="{F53B5D23-F719-4E21-80CF-AD6106F37021}" type="sibTrans" cxnId="{4AD5A1DE-09AB-449F-8C1E-9945F8A007AB}">
      <dgm:prSet/>
      <dgm:spPr/>
      <dgm:t>
        <a:bodyPr/>
        <a:lstStyle/>
        <a:p>
          <a:endParaRPr lang="en-US"/>
        </a:p>
      </dgm:t>
    </dgm:pt>
    <dgm:pt modelId="{AC523FE8-2AE1-484B-90F7-AFA900B46204}">
      <dgm:prSet/>
      <dgm:spPr/>
      <dgm:t>
        <a:bodyPr/>
        <a:lstStyle/>
        <a:p>
          <a:pPr algn="ctr" rtl="0"/>
          <a:r>
            <a:rPr lang="en-US" dirty="0" smtClean="0"/>
            <a:t>$resource</a:t>
          </a:r>
          <a:endParaRPr lang="en-US" dirty="0"/>
        </a:p>
      </dgm:t>
    </dgm:pt>
    <dgm:pt modelId="{E77EA805-1480-42C7-9F4B-B5C6051BFB8C}" type="parTrans" cxnId="{41DD1A4B-D3EB-4DEA-B624-78317CDBB98F}">
      <dgm:prSet/>
      <dgm:spPr/>
      <dgm:t>
        <a:bodyPr/>
        <a:lstStyle/>
        <a:p>
          <a:endParaRPr lang="en-US"/>
        </a:p>
      </dgm:t>
    </dgm:pt>
    <dgm:pt modelId="{8ECF8DC8-A9F2-480E-AC3B-27F1CD49E275}" type="sibTrans" cxnId="{41DD1A4B-D3EB-4DEA-B624-78317CDBB98F}">
      <dgm:prSet/>
      <dgm:spPr/>
      <dgm:t>
        <a:bodyPr/>
        <a:lstStyle/>
        <a:p>
          <a:endParaRPr lang="en-US"/>
        </a:p>
      </dgm:t>
    </dgm:pt>
    <dgm:pt modelId="{B1079548-6B5D-417C-A941-2675CEC140F5}">
      <dgm:prSet/>
      <dgm:spPr>
        <a:solidFill>
          <a:srgbClr val="8064A2"/>
        </a:solidFill>
      </dgm:spPr>
      <dgm:t>
        <a:bodyPr/>
        <a:lstStyle/>
        <a:p>
          <a:pPr algn="ctr" rtl="0"/>
          <a:r>
            <a:rPr lang="en-US" dirty="0" smtClean="0"/>
            <a:t>$</a:t>
          </a:r>
          <a:r>
            <a:rPr lang="en-US" dirty="0" err="1" smtClean="0"/>
            <a:t>httpBackend</a:t>
          </a:r>
          <a:endParaRPr lang="en-US" dirty="0"/>
        </a:p>
      </dgm:t>
    </dgm:pt>
    <dgm:pt modelId="{881222AE-66A5-48F9-88F4-3E50A4700A0D}" type="parTrans" cxnId="{60132031-CEB3-4E81-BC02-6CB3505F76C2}">
      <dgm:prSet/>
      <dgm:spPr/>
      <dgm:t>
        <a:bodyPr/>
        <a:lstStyle/>
        <a:p>
          <a:endParaRPr lang="en-US"/>
        </a:p>
      </dgm:t>
    </dgm:pt>
    <dgm:pt modelId="{7CB85A97-117D-4969-8FEC-28641B32570A}" type="sibTrans" cxnId="{60132031-CEB3-4E81-BC02-6CB3505F76C2}">
      <dgm:prSet/>
      <dgm:spPr/>
      <dgm:t>
        <a:bodyPr/>
        <a:lstStyle/>
        <a:p>
          <a:endParaRPr lang="en-US"/>
        </a:p>
      </dgm:t>
    </dgm:pt>
    <dgm:pt modelId="{4D91D812-DB89-4DF5-BB35-CD0F31D5CD4F}" type="pres">
      <dgm:prSet presAssocID="{00A6782F-DEA5-407A-9643-4E40212CCA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1B2C3F-C431-4877-A51A-BF1613E2BB70}" type="pres">
      <dgm:prSet presAssocID="{EFD9CED2-7CE9-4F83-923A-4982EECB6C0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08E7C5-5D16-40BE-9E22-2ECAC4A1B053}" type="pres">
      <dgm:prSet presAssocID="{F53B5D23-F719-4E21-80CF-AD6106F37021}" presName="spacer" presStyleCnt="0"/>
      <dgm:spPr/>
    </dgm:pt>
    <dgm:pt modelId="{0C57AE3A-1588-4246-AE56-8762D6A6A331}" type="pres">
      <dgm:prSet presAssocID="{AC523FE8-2AE1-484B-90F7-AFA900B4620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4D384-1EC3-4143-A802-B023A962254B}" type="pres">
      <dgm:prSet presAssocID="{8ECF8DC8-A9F2-480E-AC3B-27F1CD49E275}" presName="spacer" presStyleCnt="0"/>
      <dgm:spPr/>
    </dgm:pt>
    <dgm:pt modelId="{B9C2DB95-80E2-498D-986F-95793496AC79}" type="pres">
      <dgm:prSet presAssocID="{B1079548-6B5D-417C-A941-2675CEC140F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46092-0C10-4305-83D4-BF42D870FD5A}" type="presOf" srcId="{B1079548-6B5D-417C-A941-2675CEC140F5}" destId="{B9C2DB95-80E2-498D-986F-95793496AC79}" srcOrd="0" destOrd="0" presId="urn:microsoft.com/office/officeart/2005/8/layout/vList2"/>
    <dgm:cxn modelId="{41DD1A4B-D3EB-4DEA-B624-78317CDBB98F}" srcId="{00A6782F-DEA5-407A-9643-4E40212CCA29}" destId="{AC523FE8-2AE1-484B-90F7-AFA900B46204}" srcOrd="1" destOrd="0" parTransId="{E77EA805-1480-42C7-9F4B-B5C6051BFB8C}" sibTransId="{8ECF8DC8-A9F2-480E-AC3B-27F1CD49E275}"/>
    <dgm:cxn modelId="{F0D6385A-0791-4A87-95D9-87D3C5941C23}" type="presOf" srcId="{00A6782F-DEA5-407A-9643-4E40212CCA29}" destId="{4D91D812-DB89-4DF5-BB35-CD0F31D5CD4F}" srcOrd="0" destOrd="0" presId="urn:microsoft.com/office/officeart/2005/8/layout/vList2"/>
    <dgm:cxn modelId="{4AD5A1DE-09AB-449F-8C1E-9945F8A007AB}" srcId="{00A6782F-DEA5-407A-9643-4E40212CCA29}" destId="{EFD9CED2-7CE9-4F83-923A-4982EECB6C0E}" srcOrd="0" destOrd="0" parTransId="{F3FEAEA6-70EE-491A-89FD-FE2B9EF80AE3}" sibTransId="{F53B5D23-F719-4E21-80CF-AD6106F37021}"/>
    <dgm:cxn modelId="{8C19E53C-5420-425C-BCC5-CD1AA4B3808C}" type="presOf" srcId="{EFD9CED2-7CE9-4F83-923A-4982EECB6C0E}" destId="{C11B2C3F-C431-4877-A51A-BF1613E2BB70}" srcOrd="0" destOrd="0" presId="urn:microsoft.com/office/officeart/2005/8/layout/vList2"/>
    <dgm:cxn modelId="{D75291E2-96EF-41D1-B2B8-F7EDAD51F3D4}" type="presOf" srcId="{AC523FE8-2AE1-484B-90F7-AFA900B46204}" destId="{0C57AE3A-1588-4246-AE56-8762D6A6A331}" srcOrd="0" destOrd="0" presId="urn:microsoft.com/office/officeart/2005/8/layout/vList2"/>
    <dgm:cxn modelId="{60132031-CEB3-4E81-BC02-6CB3505F76C2}" srcId="{00A6782F-DEA5-407A-9643-4E40212CCA29}" destId="{B1079548-6B5D-417C-A941-2675CEC140F5}" srcOrd="2" destOrd="0" parTransId="{881222AE-66A5-48F9-88F4-3E50A4700A0D}" sibTransId="{7CB85A97-117D-4969-8FEC-28641B32570A}"/>
    <dgm:cxn modelId="{EB2F138D-FCCA-4812-B4F9-CAF9A41065BF}" type="presParOf" srcId="{4D91D812-DB89-4DF5-BB35-CD0F31D5CD4F}" destId="{C11B2C3F-C431-4877-A51A-BF1613E2BB70}" srcOrd="0" destOrd="0" presId="urn:microsoft.com/office/officeart/2005/8/layout/vList2"/>
    <dgm:cxn modelId="{9D7D6C1E-4BE5-44CE-A0AF-7F2249774371}" type="presParOf" srcId="{4D91D812-DB89-4DF5-BB35-CD0F31D5CD4F}" destId="{9008E7C5-5D16-40BE-9E22-2ECAC4A1B053}" srcOrd="1" destOrd="0" presId="urn:microsoft.com/office/officeart/2005/8/layout/vList2"/>
    <dgm:cxn modelId="{25AE8D50-BE12-45E6-A813-29972D8BE5C8}" type="presParOf" srcId="{4D91D812-DB89-4DF5-BB35-CD0F31D5CD4F}" destId="{0C57AE3A-1588-4246-AE56-8762D6A6A331}" srcOrd="2" destOrd="0" presId="urn:microsoft.com/office/officeart/2005/8/layout/vList2"/>
    <dgm:cxn modelId="{F5FE4792-7D7A-411C-839E-EB3BFAB9370F}" type="presParOf" srcId="{4D91D812-DB89-4DF5-BB35-CD0F31D5CD4F}" destId="{05C4D384-1EC3-4143-A802-B023A962254B}" srcOrd="3" destOrd="0" presId="urn:microsoft.com/office/officeart/2005/8/layout/vList2"/>
    <dgm:cxn modelId="{1401A901-33E4-424E-AD8A-74CDAF60E41D}" type="presParOf" srcId="{4D91D812-DB89-4DF5-BB35-CD0F31D5CD4F}" destId="{B9C2DB95-80E2-498D-986F-95793496AC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EA639-AAEF-45C5-B533-779288953885}">
      <dsp:nvSpPr>
        <dsp:cNvPr id="0" name=""/>
        <dsp:cNvSpPr/>
      </dsp:nvSpPr>
      <dsp:spPr>
        <a:xfrm>
          <a:off x="743597" y="282"/>
          <a:ext cx="3210669" cy="1926401"/>
        </a:xfrm>
        <a:prstGeom prst="rect">
          <a:avLst/>
        </a:prstGeom>
        <a:solidFill>
          <a:srgbClr val="4F81BD"/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Technique for navigating between views</a:t>
          </a:r>
          <a:endParaRPr lang="en-US" sz="35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43597" y="282"/>
        <a:ext cx="3210669" cy="1926401"/>
      </dsp:txXfrm>
    </dsp:sp>
    <dsp:sp modelId="{AF8035B4-EE68-44F5-98F3-73E260305BD3}">
      <dsp:nvSpPr>
        <dsp:cNvPr id="0" name=""/>
        <dsp:cNvSpPr/>
      </dsp:nvSpPr>
      <dsp:spPr>
        <a:xfrm>
          <a:off x="4275333" y="282"/>
          <a:ext cx="3210669" cy="1926401"/>
        </a:xfrm>
        <a:prstGeom prst="rect">
          <a:avLst/>
        </a:prstGeom>
        <a:solidFill>
          <a:srgbClr val="5EAFA6"/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Routes defined by rules</a:t>
          </a:r>
          <a:endParaRPr lang="en-US" sz="350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4275333" y="282"/>
        <a:ext cx="3210669" cy="1926401"/>
      </dsp:txXfrm>
    </dsp:sp>
    <dsp:sp modelId="{CC878573-0F5D-49BA-95E2-A9235E27D1A6}">
      <dsp:nvSpPr>
        <dsp:cNvPr id="0" name=""/>
        <dsp:cNvSpPr/>
      </dsp:nvSpPr>
      <dsp:spPr>
        <a:xfrm>
          <a:off x="743597" y="2247750"/>
          <a:ext cx="3210669" cy="1926401"/>
        </a:xfrm>
        <a:prstGeom prst="rect">
          <a:avLst/>
        </a:prstGeom>
        <a:solidFill>
          <a:srgbClr val="8064A2">
            <a:hueOff val="-2232385"/>
            <a:satOff val="13449"/>
            <a:lumOff val="1078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Each route represents a specific view</a:t>
          </a:r>
          <a:endParaRPr lang="en-US" sz="35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43597" y="2247750"/>
        <a:ext cx="3210669" cy="1926401"/>
      </dsp:txXfrm>
    </dsp:sp>
    <dsp:sp modelId="{3B119809-5930-48C6-90F2-ACCBF82A05BC}">
      <dsp:nvSpPr>
        <dsp:cNvPr id="0" name=""/>
        <dsp:cNvSpPr/>
      </dsp:nvSpPr>
      <dsp:spPr>
        <a:xfrm>
          <a:off x="4275333" y="2247750"/>
          <a:ext cx="3210669" cy="1926401"/>
        </a:xfrm>
        <a:prstGeom prst="rect">
          <a:avLst/>
        </a:prstGeom>
        <a:solidFill>
          <a:srgbClr val="8064A2">
            <a:hueOff val="-4464770"/>
            <a:satOff val="26899"/>
            <a:lumOff val="2156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Activating a route navigates to that view</a:t>
          </a:r>
          <a:endParaRPr lang="en-US" sz="35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4275333" y="2247750"/>
        <a:ext cx="3210669" cy="1926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0EEFB-CEC7-448B-A9B2-6A64F0179F65}">
      <dsp:nvSpPr>
        <dsp:cNvPr id="0" name=""/>
        <dsp:cNvSpPr/>
      </dsp:nvSpPr>
      <dsp:spPr>
        <a:xfrm>
          <a:off x="486221" y="1637"/>
          <a:ext cx="3455789" cy="2073473"/>
        </a:xfrm>
        <a:prstGeom prst="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err="1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ngRoute</a:t>
          </a:r>
          <a:endParaRPr lang="en-US" sz="4000" b="1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486221" y="1637"/>
        <a:ext cx="3455789" cy="2073473"/>
      </dsp:txXfrm>
    </dsp:sp>
    <dsp:sp modelId="{6E48A5D4-4187-4F58-A0FD-FB7688E12104}">
      <dsp:nvSpPr>
        <dsp:cNvPr id="0" name=""/>
        <dsp:cNvSpPr/>
      </dsp:nvSpPr>
      <dsp:spPr>
        <a:xfrm>
          <a:off x="4287589" y="1637"/>
          <a:ext cx="3455789" cy="2073473"/>
        </a:xfrm>
        <a:prstGeom prst="rect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UI Router</a:t>
          </a:r>
          <a:endParaRPr lang="en-US" sz="4000" b="1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4287589" y="1637"/>
        <a:ext cx="3455789" cy="2073473"/>
      </dsp:txXfrm>
    </dsp:sp>
    <dsp:sp modelId="{26481EB5-23C6-4DE3-B616-EAE83CBD6C16}">
      <dsp:nvSpPr>
        <dsp:cNvPr id="0" name=""/>
        <dsp:cNvSpPr/>
      </dsp:nvSpPr>
      <dsp:spPr>
        <a:xfrm>
          <a:off x="2386905" y="2420689"/>
          <a:ext cx="3455789" cy="2073473"/>
        </a:xfrm>
        <a:prstGeom prst="rect">
          <a:avLst/>
        </a:prstGeom>
        <a:solidFill>
          <a:srgbClr val="4F81BD"/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err="1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ngNewRouter</a:t>
          </a:r>
          <a:endParaRPr lang="en-US" sz="4000" b="1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2386905" y="2420689"/>
        <a:ext cx="3455789" cy="2073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A2A7A-7067-432D-A43C-E3021CA8C54D}">
      <dsp:nvSpPr>
        <dsp:cNvPr id="0" name=""/>
        <dsp:cNvSpPr/>
      </dsp:nvSpPr>
      <dsp:spPr>
        <a:xfrm rot="5400000">
          <a:off x="5016591" y="-1906855"/>
          <a:ext cx="1159073" cy="5266944"/>
        </a:xfrm>
        <a:prstGeom prst="round2SameRect">
          <a:avLst/>
        </a:prstGeo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Angular Web Site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https://angularjs.org/</a:t>
          </a:r>
          <a:endParaRPr lang="en-US" sz="2000" b="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angular-route.js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</dsp:txBody>
      <dsp:txXfrm rot="-5400000">
        <a:off x="2962656" y="203661"/>
        <a:ext cx="5210363" cy="1045911"/>
      </dsp:txXfrm>
    </dsp:sp>
    <dsp:sp modelId="{B7D6F2CF-95B9-4F32-AAE0-CA8613A9AA6E}">
      <dsp:nvSpPr>
        <dsp:cNvPr id="0" name=""/>
        <dsp:cNvSpPr/>
      </dsp:nvSpPr>
      <dsp:spPr>
        <a:xfrm>
          <a:off x="0" y="2195"/>
          <a:ext cx="2962656" cy="1448841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Available from</a:t>
          </a:r>
          <a:endParaRPr lang="en-US" sz="36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0727" y="72922"/>
        <a:ext cx="2821202" cy="1307387"/>
      </dsp:txXfrm>
    </dsp:sp>
    <dsp:sp modelId="{42B9340F-86C5-4A91-A2B0-60645236F188}">
      <dsp:nvSpPr>
        <dsp:cNvPr id="0" name=""/>
        <dsp:cNvSpPr/>
      </dsp:nvSpPr>
      <dsp:spPr>
        <a:xfrm rot="5400000">
          <a:off x="5016591" y="-385572"/>
          <a:ext cx="1159073" cy="5266944"/>
        </a:xfrm>
        <a:prstGeom prst="round2SameRect">
          <a:avLst/>
        </a:prstGeom>
        <a:solidFill>
          <a:srgbClr val="5EAFA6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5358427"/>
              <a:satOff val="-6896"/>
              <a:lumOff val="-53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URL </a:t>
          </a:r>
          <a:r>
            <a:rPr lang="en-US" sz="2000" b="0" kern="120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fragment identifiers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>
                  <a:lumMod val="85000"/>
                </a:schemeClr>
              </a:solidFill>
              <a:latin typeface="Myriad Pro"/>
              <a:ea typeface="+mn-ea"/>
              <a:cs typeface="+mn-cs"/>
            </a:rPr>
            <a:t>http://mysite/index.html</a:t>
          </a:r>
          <a:r>
            <a:rPr lang="en-US" sz="2000" b="1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#/searchByTitle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</dsp:txBody>
      <dsp:txXfrm rot="-5400000">
        <a:off x="2962656" y="1724944"/>
        <a:ext cx="5210363" cy="1045911"/>
      </dsp:txXfrm>
    </dsp:sp>
    <dsp:sp modelId="{9AE39E0E-BB09-47A4-BC9F-48FB5425B9F8}">
      <dsp:nvSpPr>
        <dsp:cNvPr id="0" name=""/>
        <dsp:cNvSpPr/>
      </dsp:nvSpPr>
      <dsp:spPr>
        <a:xfrm>
          <a:off x="0" y="1523479"/>
          <a:ext cx="2962656" cy="1448841"/>
        </a:xfrm>
        <a:prstGeom prst="roundRect">
          <a:avLst/>
        </a:prstGeom>
        <a:solidFill>
          <a:srgbClr val="5EAFA6"/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Based on</a:t>
          </a:r>
          <a:endParaRPr lang="en-US" sz="36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0727" y="1594206"/>
        <a:ext cx="2821202" cy="1307387"/>
      </dsp:txXfrm>
    </dsp:sp>
    <dsp:sp modelId="{E12CE318-340A-440A-8E73-E353E5C73418}">
      <dsp:nvSpPr>
        <dsp:cNvPr id="0" name=""/>
        <dsp:cNvSpPr/>
      </dsp:nvSpPr>
      <dsp:spPr>
        <a:xfrm rot="5400000">
          <a:off x="5016591" y="1135711"/>
          <a:ext cx="1159073" cy="5266944"/>
        </a:xfrm>
        <a:prstGeom prst="round2SameRect">
          <a:avLst/>
        </a:prstGeo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URL fragment identifier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View template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Optional Controller</a:t>
          </a:r>
          <a:endParaRPr lang="en-US" sz="2000" b="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</dsp:txBody>
      <dsp:txXfrm rot="-5400000">
        <a:off x="2962656" y="3246228"/>
        <a:ext cx="5210363" cy="1045911"/>
      </dsp:txXfrm>
    </dsp:sp>
    <dsp:sp modelId="{20B51DCB-969C-4B90-B060-6A830B4AF794}">
      <dsp:nvSpPr>
        <dsp:cNvPr id="0" name=""/>
        <dsp:cNvSpPr/>
      </dsp:nvSpPr>
      <dsp:spPr>
        <a:xfrm>
          <a:off x="0" y="3044762"/>
          <a:ext cx="2962656" cy="1448841"/>
        </a:xfrm>
        <a:prstGeom prst="roundRect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Each route has</a:t>
          </a:r>
          <a:endParaRPr lang="en-US" sz="36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0727" y="3115489"/>
        <a:ext cx="2821202" cy="13073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A2A7A-7067-432D-A43C-E3021CA8C54D}">
      <dsp:nvSpPr>
        <dsp:cNvPr id="0" name=""/>
        <dsp:cNvSpPr/>
      </dsp:nvSpPr>
      <dsp:spPr>
        <a:xfrm rot="5400000">
          <a:off x="5011679" y="-1900698"/>
          <a:ext cx="1168896" cy="5266944"/>
        </a:xfrm>
        <a:prstGeom prst="round2SameRect">
          <a:avLst/>
        </a:prstGeo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Third-party Angular UI Library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https://github.com/angular-ui/ui-router</a:t>
          </a:r>
          <a:endParaRPr lang="en-US" sz="2000" b="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angular-ui-router.js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</dsp:txBody>
      <dsp:txXfrm rot="-5400000">
        <a:off x="2962656" y="205386"/>
        <a:ext cx="5209883" cy="1054774"/>
      </dsp:txXfrm>
    </dsp:sp>
    <dsp:sp modelId="{B7D6F2CF-95B9-4F32-AAE0-CA8613A9AA6E}">
      <dsp:nvSpPr>
        <dsp:cNvPr id="0" name=""/>
        <dsp:cNvSpPr/>
      </dsp:nvSpPr>
      <dsp:spPr>
        <a:xfrm>
          <a:off x="0" y="2213"/>
          <a:ext cx="2962656" cy="1461120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Available from</a:t>
          </a:r>
          <a:endParaRPr lang="en-US" sz="36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1326" y="73539"/>
        <a:ext cx="2820004" cy="1318468"/>
      </dsp:txXfrm>
    </dsp:sp>
    <dsp:sp modelId="{42B9340F-86C5-4A91-A2B0-60645236F188}">
      <dsp:nvSpPr>
        <dsp:cNvPr id="0" name=""/>
        <dsp:cNvSpPr/>
      </dsp:nvSpPr>
      <dsp:spPr>
        <a:xfrm rot="5400000">
          <a:off x="5011679" y="-366522"/>
          <a:ext cx="1168896" cy="5266944"/>
        </a:xfrm>
        <a:prstGeom prst="round2SameRect">
          <a:avLst/>
        </a:prstGeom>
        <a:solidFill>
          <a:srgbClr val="5EAFA6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5358427"/>
              <a:satOff val="-6896"/>
              <a:lumOff val="-53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Application States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</dsp:txBody>
      <dsp:txXfrm rot="-5400000">
        <a:off x="2962656" y="1739562"/>
        <a:ext cx="5209883" cy="1054774"/>
      </dsp:txXfrm>
    </dsp:sp>
    <dsp:sp modelId="{9AE39E0E-BB09-47A4-BC9F-48FB5425B9F8}">
      <dsp:nvSpPr>
        <dsp:cNvPr id="0" name=""/>
        <dsp:cNvSpPr/>
      </dsp:nvSpPr>
      <dsp:spPr>
        <a:xfrm>
          <a:off x="0" y="1536389"/>
          <a:ext cx="2962656" cy="1461120"/>
        </a:xfrm>
        <a:prstGeom prst="roundRect">
          <a:avLst/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Based on</a:t>
          </a:r>
          <a:endParaRPr lang="en-US" sz="36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1326" y="1607715"/>
        <a:ext cx="2820004" cy="1318468"/>
      </dsp:txXfrm>
    </dsp:sp>
    <dsp:sp modelId="{E12CE318-340A-440A-8E73-E353E5C73418}">
      <dsp:nvSpPr>
        <dsp:cNvPr id="0" name=""/>
        <dsp:cNvSpPr/>
      </dsp:nvSpPr>
      <dsp:spPr>
        <a:xfrm rot="5400000">
          <a:off x="4965584" y="1167654"/>
          <a:ext cx="1261086" cy="5266944"/>
        </a:xfrm>
        <a:prstGeom prst="round2SameRect">
          <a:avLst/>
        </a:prstGeo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Optional URL fragment identifier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View template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Optional Controller</a:t>
          </a:r>
          <a:endParaRPr lang="en-US" sz="2000" b="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</dsp:txBody>
      <dsp:txXfrm rot="-5400000">
        <a:off x="2962656" y="3232144"/>
        <a:ext cx="5205383" cy="1137964"/>
      </dsp:txXfrm>
    </dsp:sp>
    <dsp:sp modelId="{20B51DCB-969C-4B90-B060-6A830B4AF794}">
      <dsp:nvSpPr>
        <dsp:cNvPr id="0" name=""/>
        <dsp:cNvSpPr/>
      </dsp:nvSpPr>
      <dsp:spPr>
        <a:xfrm>
          <a:off x="0" y="3070566"/>
          <a:ext cx="2962656" cy="1461120"/>
        </a:xfrm>
        <a:prstGeom prst="roundRect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Each state has</a:t>
          </a:r>
          <a:endParaRPr lang="en-US" sz="36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1326" y="3141892"/>
        <a:ext cx="2820004" cy="1318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A2A7A-7067-432D-A43C-E3021CA8C54D}">
      <dsp:nvSpPr>
        <dsp:cNvPr id="0" name=""/>
        <dsp:cNvSpPr/>
      </dsp:nvSpPr>
      <dsp:spPr>
        <a:xfrm rot="5400000">
          <a:off x="5016591" y="-1906855"/>
          <a:ext cx="1159073" cy="5266944"/>
        </a:xfrm>
        <a:prstGeom prst="round2SameRect">
          <a:avLst/>
        </a:prstGeom>
        <a:solidFill>
          <a:srgbClr val="9BBB59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Angular 1.4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https://github.com/angular/router</a:t>
          </a:r>
          <a:endParaRPr lang="en-US" sz="2000" b="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Router.es5.js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</dsp:txBody>
      <dsp:txXfrm rot="-5400000">
        <a:off x="2962656" y="203661"/>
        <a:ext cx="5210363" cy="1045911"/>
      </dsp:txXfrm>
    </dsp:sp>
    <dsp:sp modelId="{B7D6F2CF-95B9-4F32-AAE0-CA8613A9AA6E}">
      <dsp:nvSpPr>
        <dsp:cNvPr id="0" name=""/>
        <dsp:cNvSpPr/>
      </dsp:nvSpPr>
      <dsp:spPr>
        <a:xfrm>
          <a:off x="0" y="2195"/>
          <a:ext cx="2962656" cy="1448841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Available from</a:t>
          </a:r>
          <a:endParaRPr lang="en-US" sz="36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0727" y="72922"/>
        <a:ext cx="2821202" cy="1307387"/>
      </dsp:txXfrm>
    </dsp:sp>
    <dsp:sp modelId="{42B9340F-86C5-4A91-A2B0-60645236F188}">
      <dsp:nvSpPr>
        <dsp:cNvPr id="0" name=""/>
        <dsp:cNvSpPr/>
      </dsp:nvSpPr>
      <dsp:spPr>
        <a:xfrm rot="5400000">
          <a:off x="5016591" y="-385572"/>
          <a:ext cx="1159073" cy="5266944"/>
        </a:xfrm>
        <a:prstGeom prst="round2SameRect">
          <a:avLst/>
        </a:prstGeom>
        <a:solidFill>
          <a:srgbClr val="5EAFA6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5358427"/>
              <a:satOff val="-6896"/>
              <a:lumOff val="-53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URL fragment identifiers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>
                  <a:lumMod val="85000"/>
                </a:schemeClr>
              </a:solidFill>
              <a:latin typeface="Myriad Pro"/>
              <a:ea typeface="+mn-ea"/>
              <a:cs typeface="+mn-cs"/>
            </a:rPr>
            <a:t>http://mysite/index.html</a:t>
          </a:r>
          <a:r>
            <a:rPr lang="en-US" sz="2000" b="1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#/searchByTitle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</dsp:txBody>
      <dsp:txXfrm rot="-5400000">
        <a:off x="2962656" y="1724944"/>
        <a:ext cx="5210363" cy="1045911"/>
      </dsp:txXfrm>
    </dsp:sp>
    <dsp:sp modelId="{9AE39E0E-BB09-47A4-BC9F-48FB5425B9F8}">
      <dsp:nvSpPr>
        <dsp:cNvPr id="0" name=""/>
        <dsp:cNvSpPr/>
      </dsp:nvSpPr>
      <dsp:spPr>
        <a:xfrm>
          <a:off x="0" y="1523479"/>
          <a:ext cx="2962656" cy="1448841"/>
        </a:xfrm>
        <a:prstGeom prst="roundRect">
          <a:avLst/>
        </a:prstGeom>
        <a:solidFill>
          <a:srgbClr val="5EAFA6"/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Based on</a:t>
          </a:r>
          <a:endParaRPr lang="en-US" sz="36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0727" y="1594206"/>
        <a:ext cx="2821202" cy="1307387"/>
      </dsp:txXfrm>
    </dsp:sp>
    <dsp:sp modelId="{E12CE318-340A-440A-8E73-E353E5C73418}">
      <dsp:nvSpPr>
        <dsp:cNvPr id="0" name=""/>
        <dsp:cNvSpPr/>
      </dsp:nvSpPr>
      <dsp:spPr>
        <a:xfrm rot="5400000">
          <a:off x="5016591" y="1135711"/>
          <a:ext cx="1159073" cy="5266944"/>
        </a:xfrm>
        <a:prstGeom prst="round2SameRect">
          <a:avLst/>
        </a:prstGeom>
        <a:solidFill>
          <a:srgbClr val="8064A2">
            <a:alpha val="90000"/>
          </a:srgbClr>
        </a:solidFill>
        <a:ln w="25400" cap="rnd" cmpd="sng" algn="ctr">
          <a:solidFill>
            <a:srgbClr val="9BBB59">
              <a:tint val="40000"/>
              <a:alpha val="90000"/>
              <a:hueOff val="10716854"/>
              <a:satOff val="-13793"/>
              <a:lumOff val="-107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URL fragment identifier (path)</a:t>
          </a:r>
          <a:endParaRPr lang="en-US" sz="200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tx1"/>
              </a:solidFill>
              <a:latin typeface="Myriad Pro"/>
              <a:ea typeface="+mn-ea"/>
              <a:cs typeface="+mn-cs"/>
            </a:rPr>
            <a:t>Component</a:t>
          </a:r>
          <a:endParaRPr lang="en-US" sz="2000" b="0" kern="1200" dirty="0">
            <a:solidFill>
              <a:schemeClr val="tx1"/>
            </a:solidFill>
            <a:latin typeface="Myriad Pro"/>
            <a:ea typeface="+mn-ea"/>
            <a:cs typeface="+mn-cs"/>
          </a:endParaRPr>
        </a:p>
      </dsp:txBody>
      <dsp:txXfrm rot="-5400000">
        <a:off x="2962656" y="3246228"/>
        <a:ext cx="5210363" cy="1045911"/>
      </dsp:txXfrm>
    </dsp:sp>
    <dsp:sp modelId="{20B51DCB-969C-4B90-B060-6A830B4AF794}">
      <dsp:nvSpPr>
        <dsp:cNvPr id="0" name=""/>
        <dsp:cNvSpPr/>
      </dsp:nvSpPr>
      <dsp:spPr>
        <a:xfrm>
          <a:off x="0" y="3044762"/>
          <a:ext cx="2962656" cy="1448841"/>
        </a:xfrm>
        <a:prstGeom prst="roundRect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3492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Each route has</a:t>
          </a:r>
          <a:endParaRPr lang="en-US" sz="3600" b="0" kern="1200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sp:txBody>
      <dsp:txXfrm>
        <a:off x="70727" y="3115489"/>
        <a:ext cx="2821202" cy="13073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24675" y="8843645"/>
            <a:ext cx="628589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DE7A66A1-37FE-4413-BCCD-DA932D8A8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4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42206" y="8842029"/>
            <a:ext cx="1309425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17E27147-5EC7-48E7-9B29-3508FD6F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934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  <a:ln/>
        </p:spPr>
        <p:txBody>
          <a:bodyPr lIns="93497" tIns="46749" rIns="93497" bIns="46749"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950312"/>
            <a:ext cx="5828738" cy="357173"/>
          </a:xfrm>
          <a:prstGeom prst="rect">
            <a:avLst/>
          </a:prstGeom>
          <a:ln/>
        </p:spPr>
        <p:txBody>
          <a:bodyPr lIns="93497" tIns="46749" rIns="93497" bIns="46749"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2259" y="4355561"/>
            <a:ext cx="6148747" cy="4675560"/>
          </a:xfrm>
          <a:ln/>
        </p:spPr>
        <p:txBody>
          <a:bodyPr lIns="94698" tIns="48152" rIns="94698" bIns="48152"/>
          <a:lstStyle/>
          <a:p>
            <a:r>
              <a:rPr lang="en-US" dirty="0" smtClean="0"/>
              <a:t>In the second part of this session, you’ll learn additional techniques for building an Angular application including navigation using routing, accessing data from an http service, and building custom services.</a:t>
            </a:r>
          </a:p>
          <a:p>
            <a:r>
              <a:rPr lang="en-US" dirty="0" smtClean="0"/>
              <a:t>We will walk step by step through the details of each of these techniques. Along the way you’ll learn the Angular terminology, best practices, and tips and </a:t>
            </a:r>
            <a:r>
              <a:rPr lang="en-US" smtClean="0"/>
              <a:t>techniques.</a:t>
            </a:r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55700" y="688975"/>
            <a:ext cx="4687888" cy="35147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2098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8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We'll first look at the Angular module: </a:t>
            </a:r>
            <a:r>
              <a:rPr lang="en-US" dirty="0" err="1" smtClean="0"/>
              <a:t>ngRoute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82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By</a:t>
            </a:r>
            <a:r>
              <a:rPr lang="en-US" baseline="0" dirty="0" smtClean="0"/>
              <a:t> convention, the "single page" of the application is defined in index.html.</a:t>
            </a:r>
          </a:p>
          <a:p>
            <a:r>
              <a:rPr lang="en-US" baseline="0" dirty="0" smtClean="0"/>
              <a:t>- In the index.html file, define the header, menu bar, and footer.</a:t>
            </a:r>
          </a:p>
          <a:p>
            <a:r>
              <a:rPr lang="en-US" baseline="0" dirty="0" smtClean="0"/>
              <a:t>- And use the ng-view directive to identify where the HTML templates for the views should appear.</a:t>
            </a:r>
          </a:p>
          <a:p>
            <a:pPr marL="175308" indent="-175308">
              <a:buFontTx/>
              <a:buChar char="-"/>
            </a:pPr>
            <a:r>
              <a:rPr lang="en-US" dirty="0" smtClean="0"/>
              <a:t>ng-view includes the rendered template of the current route into the main layout.</a:t>
            </a:r>
          </a:p>
          <a:p>
            <a:pPr marL="175308" indent="-175308">
              <a:buFontTx/>
              <a:buChar char="-"/>
            </a:pPr>
            <a:r>
              <a:rPr lang="en-US" dirty="0" smtClean="0"/>
              <a:t>Every time the route changes, the included view changes with it</a:t>
            </a:r>
            <a:r>
              <a:rPr lang="en-US" baseline="0" dirty="0" smtClean="0"/>
              <a:t> according to the route configuration.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78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5308" indent="-175308">
              <a:buFontTx/>
              <a:buChar char="-"/>
            </a:pPr>
            <a:r>
              <a:rPr lang="en-US" dirty="0" smtClean="0"/>
              <a:t>$</a:t>
            </a:r>
            <a:r>
              <a:rPr lang="en-US" dirty="0" err="1" smtClean="0"/>
              <a:t>route</a:t>
            </a:r>
            <a:r>
              <a:rPr lang="en-US" baseline="0" dirty="0" err="1" smtClean="0"/>
              <a:t>Provider</a:t>
            </a:r>
            <a:r>
              <a:rPr lang="en-US" baseline="0" dirty="0" smtClean="0"/>
              <a:t> is the provider for the $route service. 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Providers create and provide instances of services and expose configuration APIs.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Providers can only be injected into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functions.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Everyone know what "controller as" means?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NOTE: Now that the controller is defined here, the view does NOT need the ng-controller directive.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41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navigate to a</a:t>
            </a:r>
            <a:r>
              <a:rPr lang="en-US" baseline="0" dirty="0" smtClean="0"/>
              <a:t> view, activate its route.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baseline="0" dirty="0" smtClean="0"/>
              <a:t>Show the app.js file.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baseline="0" dirty="0" smtClean="0"/>
              <a:t>Show the index.html file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baseline="0" dirty="0" smtClean="0"/>
              <a:t>Show the movieDetailView.html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11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let's take a quick look at </a:t>
            </a:r>
            <a:r>
              <a:rPr lang="en-US" dirty="0" err="1" smtClean="0"/>
              <a:t>ngNewRouter</a:t>
            </a:r>
            <a:endParaRPr lang="en-US" dirty="0" smtClean="0"/>
          </a:p>
          <a:p>
            <a:r>
              <a:rPr lang="en-US" dirty="0" smtClean="0"/>
              <a:t>- This is the router coming out in Angular</a:t>
            </a:r>
            <a:r>
              <a:rPr lang="en-US" baseline="0" dirty="0" smtClean="0"/>
              <a:t> 1.4 and used in Angular 2.0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0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ng-viewport directive instead of ng-view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Defines where the content is displayed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2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7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notice here: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Dependency on </a:t>
            </a:r>
            <a:r>
              <a:rPr lang="en-US" baseline="0" dirty="0" err="1" smtClean="0"/>
              <a:t>ngNewRouter</a:t>
            </a:r>
            <a:endParaRPr lang="en-US" baseline="0" dirty="0" smtClean="0"/>
          </a:p>
          <a:p>
            <a:pPr marL="175308" indent="-175308">
              <a:buFontTx/>
              <a:buChar char="-"/>
            </a:pPr>
            <a:r>
              <a:rPr lang="en-US" baseline="0" dirty="0" smtClean="0"/>
              <a:t>We define a controller instead of using the .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.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The router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takes an array of pairings (path and component)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The paths map to routable components</a:t>
            </a:r>
          </a:p>
          <a:p>
            <a:pPr marL="642795" lvl="1" indent="-175308">
              <a:buFontTx/>
              <a:buChar char="-"/>
            </a:pPr>
            <a:r>
              <a:rPr lang="en-US" baseline="0" dirty="0" smtClean="0"/>
              <a:t>The route is a named component with an aliased function</a:t>
            </a:r>
          </a:p>
          <a:p>
            <a:pPr defTabSz="93497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n-lt"/>
                <a:cs typeface="+mn-cs"/>
              </a:rPr>
              <a:t>NOTE: The new router enforces the "controller as" syntax!</a:t>
            </a:r>
          </a:p>
          <a:p>
            <a:pPr marL="467487" lvl="1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26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5308" indent="-175308" defTabSz="93497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Or configure in the $</a:t>
            </a:r>
            <a:r>
              <a:rPr lang="en-US" dirty="0" err="1" smtClean="0"/>
              <a:t>componentLoader</a:t>
            </a:r>
            <a:r>
              <a:rPr lang="en-US" dirty="0" smtClean="0"/>
              <a:t> service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Best practice: Define each component in a separate module.</a:t>
            </a:r>
          </a:p>
          <a:p>
            <a:pPr marL="642795" lvl="1" indent="-175308">
              <a:buFont typeface="Arial" panose="020B0604020202020204" pitchFamily="34" charset="0"/>
              <a:buChar char="•"/>
            </a:pPr>
            <a:r>
              <a:rPr lang="en-US" dirty="0" smtClean="0"/>
              <a:t>Once the Angular team implements lazy loading, it</a:t>
            </a:r>
            <a:r>
              <a:rPr lang="en-US" baseline="0" dirty="0" smtClean="0"/>
              <a:t> will be possible to delay loading of the module until it is requested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64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ng-link directive navigates to the route component.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Link to the *component*</a:t>
            </a:r>
            <a:r>
              <a:rPr lang="en-US" baseline="0" dirty="0" smtClean="0"/>
              <a:t> not the path.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the difference in syntax for the link to </a:t>
            </a:r>
            <a:r>
              <a:rPr lang="en-US" baseline="0" dirty="0" err="1" smtClean="0"/>
              <a:t>movieEdit</a:t>
            </a:r>
            <a:r>
              <a:rPr lang="en-US" baseline="0" dirty="0" smtClean="0"/>
              <a:t>.</a:t>
            </a:r>
          </a:p>
          <a:p>
            <a:pPr marL="642795" lvl="1" indent="-175308">
              <a:buFont typeface="Arial" panose="020B0604020202020204" pitchFamily="34" charset="0"/>
              <a:buChar char="•"/>
            </a:pPr>
            <a:r>
              <a:rPr lang="en-US" baseline="0" dirty="0" smtClean="0"/>
              <a:t>This uses a function expression.</a:t>
            </a:r>
          </a:p>
          <a:p>
            <a:pPr marL="642795" lvl="1" indent="-175308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movieId</a:t>
            </a:r>
            <a:r>
              <a:rPr lang="en-US" baseline="0" dirty="0" smtClean="0"/>
              <a:t> is passed as an argument.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70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viewports allows us to display multiple</a:t>
            </a:r>
            <a:r>
              <a:rPr lang="en-US" baseline="0" dirty="0" smtClean="0"/>
              <a:t> views within the index.html file.</a:t>
            </a:r>
          </a:p>
          <a:p>
            <a:r>
              <a:rPr lang="en-US" baseline="0" dirty="0" smtClean="0"/>
              <a:t>Examples: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Separating application header from the menu</a:t>
            </a:r>
          </a:p>
          <a:p>
            <a:r>
              <a:rPr lang="en-US" baseline="0" dirty="0" smtClean="0"/>
              <a:t>Child views allow defining a viewport within a view.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Building a tab-based UI</a:t>
            </a:r>
          </a:p>
          <a:p>
            <a:r>
              <a:rPr lang="en-US" baseline="0" dirty="0" smtClean="0"/>
              <a:t>Lifecycle hooks provide hook functions for these lifecycle events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Ensuring a user is authorized for the view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Retrieving data needed by the view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Ensuring the user has saved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Clean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66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httpBackend</a:t>
            </a:r>
            <a:endParaRPr lang="en-US" dirty="0" smtClean="0"/>
          </a:p>
          <a:p>
            <a:pPr marL="175308" indent="-175308">
              <a:buFontTx/>
              <a:buChar char="-"/>
            </a:pPr>
            <a:r>
              <a:rPr lang="en-US" baseline="0" dirty="0" smtClean="0"/>
              <a:t>Angular's fake HTTP backend implementation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Mocks calls to the HTTP service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Returns static data 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8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request is complete:</a:t>
            </a:r>
          </a:p>
          <a:p>
            <a:pPr lvl="1"/>
            <a:r>
              <a:rPr lang="en-US" dirty="0" smtClean="0"/>
              <a:t>The callback function is executed</a:t>
            </a:r>
          </a:p>
          <a:p>
            <a:pPr lvl="1"/>
            <a:r>
              <a:rPr lang="en-US" dirty="0" smtClean="0"/>
              <a:t>The response object is passed in</a:t>
            </a:r>
          </a:p>
          <a:p>
            <a:pPr defTabSz="934974">
              <a:defRPr/>
            </a:pPr>
            <a:r>
              <a:rPr lang="en-US" dirty="0" smtClean="0"/>
              <a:t>Define the callback functions</a:t>
            </a:r>
          </a:p>
          <a:p>
            <a:pPr marL="175308" indent="-175308" defTabSz="934974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Success</a:t>
            </a:r>
          </a:p>
          <a:p>
            <a:pPr marL="175308" indent="-175308" defTabSz="934974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20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0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request is complete:</a:t>
            </a:r>
          </a:p>
          <a:p>
            <a:pPr lvl="1"/>
            <a:r>
              <a:rPr lang="en-US" dirty="0" smtClean="0"/>
              <a:t>The callback function is executed</a:t>
            </a:r>
          </a:p>
          <a:p>
            <a:pPr lvl="1"/>
            <a:r>
              <a:rPr lang="en-US" dirty="0" smtClean="0"/>
              <a:t>The response object is passed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89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zoom in on the </a:t>
            </a:r>
            <a:r>
              <a:rPr lang="en-US" dirty="0" err="1" smtClean="0"/>
              <a:t>movieResource</a:t>
            </a:r>
            <a:r>
              <a:rPr lang="en-US" baseline="0" dirty="0" smtClean="0"/>
              <a:t>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34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Index.html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Add menu option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Add edit control script</a:t>
            </a:r>
          </a:p>
          <a:p>
            <a:r>
              <a:rPr lang="en-US" dirty="0" smtClean="0"/>
              <a:t>App.js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Add route</a:t>
            </a:r>
          </a:p>
          <a:p>
            <a:r>
              <a:rPr lang="en-US" dirty="0" smtClean="0"/>
              <a:t>movieEditView.html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  <a:r>
              <a:rPr lang="en-US" baseline="0" dirty="0" smtClean="0"/>
              <a:t> page</a:t>
            </a:r>
          </a:p>
          <a:p>
            <a:r>
              <a:rPr lang="en-US" baseline="0" dirty="0" smtClean="0"/>
              <a:t>movieEdtCtrl.js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Assocaited</a:t>
            </a:r>
            <a:r>
              <a:rPr lang="en-US" baseline="0" dirty="0" smtClean="0"/>
              <a:t> controller</a:t>
            </a:r>
          </a:p>
          <a:p>
            <a:r>
              <a:rPr lang="en-US" baseline="0" dirty="0" smtClean="0"/>
              <a:t>movieListView.html &amp; movieDetailView.html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baseline="0" dirty="0" smtClean="0"/>
              <a:t>Added Edit button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3744" indent="-233744">
              <a:buAutoNum type="arabicParenR"/>
            </a:pPr>
            <a:r>
              <a:rPr lang="en-US" dirty="0" err="1" smtClean="0"/>
              <a:t>productManagement</a:t>
            </a:r>
            <a:endParaRPr lang="en-US" dirty="0" smtClean="0"/>
          </a:p>
          <a:p>
            <a:pPr marL="238614" lvl="1" indent="9739"/>
            <a:r>
              <a:rPr lang="en-US" dirty="0" smtClean="0"/>
              <a:t> Point out the child container for the tabs.</a:t>
            </a:r>
          </a:p>
          <a:p>
            <a:pPr marL="238614" lvl="1" indent="9739"/>
            <a:r>
              <a:rPr lang="en-US" dirty="0" smtClean="0"/>
              <a:t> And that this does *not* have a back-end service!</a:t>
            </a:r>
          </a:p>
          <a:p>
            <a:pPr marL="233744" indent="-233744">
              <a:buAutoNum type="arabicParenR"/>
            </a:pPr>
            <a:r>
              <a:rPr lang="en-US" dirty="0" smtClean="0"/>
              <a:t>Completed Movie Hunter</a:t>
            </a:r>
          </a:p>
          <a:p>
            <a:pPr marL="238614" lvl="1" indent="9739"/>
            <a:r>
              <a:rPr lang="en-US" dirty="0" smtClean="0"/>
              <a:t> Point out that this has simple navigation</a:t>
            </a:r>
          </a:p>
          <a:p>
            <a:pPr marL="238614" lvl="1" indent="9739"/>
            <a:r>
              <a:rPr lang="en-US" baseline="0" dirty="0" smtClean="0"/>
              <a:t> And this *is* using a back-end service (ASP.NET Web API)</a:t>
            </a:r>
            <a:endParaRPr lang="en-US" dirty="0" smtClean="0"/>
          </a:p>
          <a:p>
            <a:pPr marL="233744" indent="-233744">
              <a:buAutoNum type="arabicParenR"/>
            </a:pPr>
            <a:r>
              <a:rPr lang="en-US" dirty="0" smtClean="0"/>
              <a:t>Movie Hunter where we are now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Web applications</a:t>
            </a:r>
            <a:r>
              <a:rPr lang="en-US" baseline="0" dirty="0" smtClean="0"/>
              <a:t> are more than one page.</a:t>
            </a:r>
          </a:p>
          <a:p>
            <a:pPr defTabSz="934974">
              <a:defRPr/>
            </a:pPr>
            <a:r>
              <a:rPr lang="en-US" baseline="0" dirty="0" smtClean="0"/>
              <a:t>- Define each view in its own html file.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Define the header, menu, footer in the index.html.</a:t>
            </a:r>
          </a:p>
          <a:p>
            <a:pPr>
              <a:buFontTx/>
              <a:buChar char="-"/>
            </a:pPr>
            <a:r>
              <a:rPr lang="en-US" baseline="0" dirty="0" smtClean="0"/>
              <a:t> Define the ng-view directive in the location in the HTML where the views should appear.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dirty="0" smtClean="0"/>
              <a:t>An easy way to picture the routing is to look at a site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8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dirty="0" smtClean="0"/>
              <a:t>Each view in the map</a:t>
            </a:r>
            <a:r>
              <a:rPr lang="en-US" baseline="0" dirty="0" smtClean="0"/>
              <a:t> can then be associated with a named route.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5308" indent="-175308">
              <a:buFontTx/>
              <a:buChar char="-"/>
            </a:pPr>
            <a:r>
              <a:rPr lang="en-US" baseline="0" dirty="0" smtClean="0"/>
              <a:t>Define the ng-view directive in the location in the HTML where the views should appear.</a:t>
            </a:r>
          </a:p>
          <a:p>
            <a:pPr marL="175308" indent="-175308">
              <a:buFontTx/>
              <a:buChar char="-"/>
            </a:pPr>
            <a:r>
              <a:rPr lang="en-US" baseline="0" dirty="0" smtClean="0"/>
              <a:t>ng-viewport in the new Angular router.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/>
              <a:t>ngRoute</a:t>
            </a:r>
            <a:endParaRPr lang="en-US" sz="1800" dirty="0"/>
          </a:p>
          <a:p>
            <a:pPr lvl="1"/>
            <a:r>
              <a:rPr lang="en-US" sz="1200" dirty="0"/>
              <a:t>Is the original routing framework provided by Angular.</a:t>
            </a:r>
            <a:endParaRPr lang="en-US" sz="1800" dirty="0"/>
          </a:p>
          <a:p>
            <a:pPr lvl="1"/>
            <a:r>
              <a:rPr lang="en-US" sz="1200" dirty="0"/>
              <a:t>It provides for simple, straight-forward routes.</a:t>
            </a:r>
            <a:endParaRPr lang="en-US" sz="1800" dirty="0"/>
          </a:p>
          <a:p>
            <a:pPr lvl="0"/>
            <a:r>
              <a:rPr lang="en-US" dirty="0"/>
              <a:t>UI Router</a:t>
            </a:r>
            <a:endParaRPr lang="en-US" sz="1800" dirty="0"/>
          </a:p>
          <a:p>
            <a:pPr lvl="1"/>
            <a:r>
              <a:rPr lang="en-US" sz="1200" dirty="0"/>
              <a:t>Is a third-party routing package.</a:t>
            </a:r>
            <a:endParaRPr lang="en-US" sz="1800" dirty="0"/>
          </a:p>
          <a:p>
            <a:pPr lvl="1"/>
            <a:r>
              <a:rPr lang="en-US" sz="1200" dirty="0"/>
              <a:t>It has more advanced features than </a:t>
            </a:r>
            <a:r>
              <a:rPr lang="en-US" sz="1200" dirty="0" err="1"/>
              <a:t>ngRoute</a:t>
            </a:r>
            <a:r>
              <a:rPr lang="en-US" sz="1200" dirty="0"/>
              <a:t> including</a:t>
            </a:r>
            <a:endParaRPr lang="en-US" sz="1800" dirty="0"/>
          </a:p>
          <a:p>
            <a:pPr lvl="2"/>
            <a:r>
              <a:rPr lang="en-US" sz="1200" dirty="0"/>
              <a:t>Nested views, as we saw with the tab pages in the Product Management application we looked at.</a:t>
            </a:r>
            <a:endParaRPr lang="en-US" sz="1800" dirty="0"/>
          </a:p>
          <a:p>
            <a:pPr lvl="0"/>
            <a:r>
              <a:rPr lang="en-US" dirty="0" err="1"/>
              <a:t>ngNewRouter</a:t>
            </a:r>
            <a:endParaRPr lang="en-US" sz="1800" dirty="0"/>
          </a:p>
          <a:p>
            <a:pPr lvl="1"/>
            <a:r>
              <a:rPr lang="en-US" sz="1200" dirty="0"/>
              <a:t>Is the new router that is coming out in Angular 1.4</a:t>
            </a:r>
            <a:endParaRPr lang="en-US" sz="1800" dirty="0"/>
          </a:p>
          <a:p>
            <a:pPr lvl="1"/>
            <a:r>
              <a:rPr lang="en-US" sz="1200" dirty="0"/>
              <a:t>And is expected to be the router for Angular 2.0.</a:t>
            </a:r>
            <a:endParaRPr lang="en-US" sz="1800" dirty="0"/>
          </a:p>
          <a:p>
            <a:pPr lvl="1"/>
            <a:r>
              <a:rPr lang="en-US" sz="1200" dirty="0"/>
              <a:t>It provides the ease of use of </a:t>
            </a:r>
            <a:r>
              <a:rPr lang="en-US" sz="1200" dirty="0" err="1"/>
              <a:t>ngRoute</a:t>
            </a:r>
            <a:endParaRPr lang="en-US" sz="1800" dirty="0"/>
          </a:p>
          <a:p>
            <a:pPr lvl="1"/>
            <a:r>
              <a:rPr lang="en-US" sz="1200" dirty="0"/>
              <a:t>With many of the more advanced features from UI Router.</a:t>
            </a:r>
            <a:endParaRPr lang="en-US" sz="1800" dirty="0"/>
          </a:p>
          <a:p>
            <a:pPr defTabSz="93497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Though the syntax will be slightly different, the concepts are the same for each of the three frameworks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 lIns="93497" tIns="46749" rIns="93497" bIns="46749"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 +</a:t>
            </a:r>
            <a:r>
              <a:rPr lang="en-US" sz="1200" baseline="0" dirty="0" smtClean="0"/>
              <a:t> Bullet List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Bottom Line"/>
          <p:cNvCxnSpPr/>
          <p:nvPr userDrawn="1"/>
        </p:nvCxnSpPr>
        <p:spPr>
          <a:xfrm>
            <a:off x="467033" y="5507951"/>
            <a:ext cx="8226323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ection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67033" y="3525521"/>
            <a:ext cx="8226323" cy="1311460"/>
          </a:xfrm>
        </p:spPr>
        <p:txBody>
          <a:bodyPr anchor="t"/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  <a:lvl2pPr marL="22284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4721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62434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822698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Section 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467033" y="1641764"/>
            <a:ext cx="8226323" cy="1661776"/>
          </a:xfrm>
        </p:spPr>
        <p:txBody>
          <a:bodyPr anchor="b"/>
          <a:lstStyle>
            <a:lvl1pPr marL="0" indent="0" algn="ctr">
              <a:buFontTx/>
              <a:buNone/>
              <a:defRPr sz="3300">
                <a:solidFill>
                  <a:schemeClr val="tx1"/>
                </a:solidFill>
                <a:latin typeface="+mj-lt"/>
              </a:defRPr>
            </a:lvl1pPr>
            <a:lvl2pPr marL="22284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4721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62434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822698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14" name="Top Line"/>
          <p:cNvCxnSpPr/>
          <p:nvPr userDrawn="1"/>
        </p:nvCxnSpPr>
        <p:spPr>
          <a:xfrm>
            <a:off x="467033" y="1054484"/>
            <a:ext cx="82263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7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Orange Line"/>
          <p:cNvCxnSpPr/>
          <p:nvPr userDrawn="1"/>
        </p:nvCxnSpPr>
        <p:spPr>
          <a:xfrm>
            <a:off x="2266605" y="1895127"/>
            <a:ext cx="0" cy="417285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0567" y="1826379"/>
            <a:ext cx="6219884" cy="4100288"/>
          </a:xfrm>
        </p:spPr>
        <p:txBody>
          <a:bodyPr lIns="0" rIns="0" bIns="0" anchor="ctr" anchorCtr="0">
            <a:normAutofit/>
          </a:bodyPr>
          <a:lstStyle>
            <a:lvl1pPr marL="0" marR="0" indent="0" algn="l" defTabSz="4395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70000"/>
              <a:buFont typeface="Wingdings" charset="2"/>
              <a:buNone/>
              <a:tabLst/>
              <a:defRPr sz="2400" b="0" baseline="0">
                <a:latin typeface="+mn-lt"/>
                <a:cs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add overview of topics</a:t>
            </a:r>
          </a:p>
          <a:p>
            <a:pPr lvl="0"/>
            <a:r>
              <a:rPr lang="en-US" dirty="0" smtClean="0"/>
              <a:t>Don’t forget to include why this subject is important and build a little excitement about this course/module</a:t>
            </a:r>
          </a:p>
        </p:txBody>
      </p:sp>
      <p:sp>
        <p:nvSpPr>
          <p:cNvPr id="20" name="Content 1"/>
          <p:cNvSpPr>
            <a:spLocks noGrp="1"/>
          </p:cNvSpPr>
          <p:nvPr>
            <p:ph sz="quarter" idx="11" hasCustomPrompt="1"/>
          </p:nvPr>
        </p:nvSpPr>
        <p:spPr>
          <a:xfrm>
            <a:off x="454028" y="2712749"/>
            <a:ext cx="1743821" cy="23275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Drag picture to placeholder or click icon to add a graphic</a:t>
            </a:r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Overview, Summary, or Similar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4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Bottom Line"/>
          <p:cNvCxnSpPr/>
          <p:nvPr userDrawn="1"/>
        </p:nvCxnSpPr>
        <p:spPr>
          <a:xfrm>
            <a:off x="467033" y="5507951"/>
            <a:ext cx="8226323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ection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67033" y="3525521"/>
            <a:ext cx="8226323" cy="1311460"/>
          </a:xfrm>
        </p:spPr>
        <p:txBody>
          <a:bodyPr anchor="t"/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  <a:lvl2pPr marL="22284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4721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62434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822698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Section 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467033" y="1641764"/>
            <a:ext cx="8226323" cy="1661776"/>
          </a:xfrm>
        </p:spPr>
        <p:txBody>
          <a:bodyPr anchor="b"/>
          <a:lstStyle>
            <a:lvl1pPr marL="0" indent="0" algn="ctr">
              <a:buFontTx/>
              <a:buNone/>
              <a:defRPr sz="3300">
                <a:solidFill>
                  <a:schemeClr val="tx1"/>
                </a:solidFill>
                <a:latin typeface="+mj-lt"/>
              </a:defRPr>
            </a:lvl1pPr>
            <a:lvl2pPr marL="22284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4721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62434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822698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14" name="Top Line"/>
          <p:cNvCxnSpPr/>
          <p:nvPr userDrawn="1"/>
        </p:nvCxnSpPr>
        <p:spPr>
          <a:xfrm>
            <a:off x="467033" y="1054484"/>
            <a:ext cx="82263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5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Bottom Line"/>
          <p:cNvCxnSpPr/>
          <p:nvPr userDrawn="1"/>
        </p:nvCxnSpPr>
        <p:spPr>
          <a:xfrm>
            <a:off x="467033" y="5507951"/>
            <a:ext cx="8226323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ection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67033" y="3525521"/>
            <a:ext cx="8226323" cy="1311460"/>
          </a:xfrm>
        </p:spPr>
        <p:txBody>
          <a:bodyPr anchor="t"/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  <a:lvl2pPr marL="22284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4721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62434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822698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Section 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467033" y="1641764"/>
            <a:ext cx="8226323" cy="1661776"/>
          </a:xfrm>
        </p:spPr>
        <p:txBody>
          <a:bodyPr anchor="b"/>
          <a:lstStyle>
            <a:lvl1pPr marL="0" indent="0" algn="ctr">
              <a:buFontTx/>
              <a:buNone/>
              <a:defRPr sz="3300">
                <a:solidFill>
                  <a:schemeClr val="tx1"/>
                </a:solidFill>
                <a:latin typeface="+mj-lt"/>
              </a:defRPr>
            </a:lvl1pPr>
            <a:lvl2pPr marL="22284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4721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62434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822698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14" name="Top Line"/>
          <p:cNvCxnSpPr/>
          <p:nvPr userDrawn="1"/>
        </p:nvCxnSpPr>
        <p:spPr>
          <a:xfrm>
            <a:off x="467033" y="1054484"/>
            <a:ext cx="82263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167149"/>
          </a:xfrm>
          <a:solidFill>
            <a:schemeClr val="bg1">
              <a:lumMod val="65000"/>
              <a:lumOff val="35000"/>
            </a:schemeClr>
          </a:solidFill>
        </p:spPr>
        <p:txBody>
          <a:bodyPr lIns="640080" tIns="365760" rIns="457200" bIns="274320" anchor="b" anchorCtr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2847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217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434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698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914" y="3951780"/>
            <a:ext cx="8175854" cy="2565397"/>
          </a:xfrm>
        </p:spPr>
        <p:txBody>
          <a:bodyPr>
            <a:normAutofit/>
          </a:bodyPr>
          <a:lstStyle>
            <a:lvl1pPr marL="0" marR="0" indent="0" algn="l" defTabSz="4395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70000"/>
              <a:buFontTx/>
              <a:buNone/>
              <a:tabLst/>
              <a:defRPr sz="2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22847" indent="0">
              <a:spcBef>
                <a:spcPts val="0"/>
              </a:spcBef>
              <a:spcAft>
                <a:spcPts val="800"/>
              </a:spcAft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47217" indent="0">
              <a:spcBef>
                <a:spcPts val="0"/>
              </a:spcBef>
              <a:spcAft>
                <a:spcPts val="800"/>
              </a:spcAft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62434" indent="0">
              <a:spcBef>
                <a:spcPts val="0"/>
              </a:spcBef>
              <a:spcAft>
                <a:spcPts val="800"/>
              </a:spcAft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22698" indent="0">
              <a:spcBef>
                <a:spcPts val="0"/>
              </a:spcBef>
              <a:spcAft>
                <a:spcPts val="800"/>
              </a:spcAft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12" y="3295075"/>
            <a:ext cx="8175854" cy="528780"/>
          </a:xfrm>
        </p:spPr>
        <p:txBody>
          <a:bodyPr anchor="b">
            <a:noAutofit/>
          </a:bodyPr>
          <a:lstStyle>
            <a:lvl1pPr algn="l">
              <a:defRPr lang="en-US" sz="3200" b="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656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Orange Line"/>
          <p:cNvCxnSpPr/>
          <p:nvPr userDrawn="1"/>
        </p:nvCxnSpPr>
        <p:spPr>
          <a:xfrm>
            <a:off x="2266156" y="5835391"/>
            <a:ext cx="4625696" cy="830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ocial Textbox"/>
          <p:cNvSpPr>
            <a:spLocks noGrp="1"/>
          </p:cNvSpPr>
          <p:nvPr>
            <p:ph type="body" sz="quarter" idx="22" hasCustomPrompt="1"/>
          </p:nvPr>
        </p:nvSpPr>
        <p:spPr>
          <a:xfrm>
            <a:off x="2264350" y="4774132"/>
            <a:ext cx="4627502" cy="90477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222847" indent="0" algn="ctr">
              <a:buFontTx/>
              <a:buNone/>
              <a:defRPr sz="1600"/>
            </a:lvl2pPr>
            <a:lvl3pPr marL="447217" indent="0" algn="ctr">
              <a:buFontTx/>
              <a:buNone/>
              <a:defRPr sz="1600"/>
            </a:lvl3pPr>
            <a:lvl4pPr marL="662434" indent="0" algn="ctr">
              <a:buFontTx/>
              <a:buNone/>
              <a:defRPr sz="1600"/>
            </a:lvl4pPr>
            <a:lvl5pPr marL="822698" indent="0" algn="ctr">
              <a:buFontTx/>
              <a:buNone/>
              <a:defRPr sz="1600"/>
            </a:lvl5pPr>
          </a:lstStyle>
          <a:p>
            <a:pPr lvl="0"/>
            <a:r>
              <a:rPr lang="en-US" dirty="0" smtClean="0"/>
              <a:t>Click Here to Add URL | Twitter | Social connections</a:t>
            </a:r>
          </a:p>
        </p:txBody>
      </p:sp>
      <p:sp>
        <p:nvSpPr>
          <p:cNvPr id="5" name="Authors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2262045" y="4098184"/>
            <a:ext cx="4627502" cy="60558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700">
                <a:latin typeface="Myriad Pro" panose="020B0503030403020204" pitchFamily="34" charset="0"/>
              </a:defRPr>
            </a:lvl1pPr>
            <a:lvl2pPr marL="222847" indent="0" algn="ctr">
              <a:buFontTx/>
              <a:buNone/>
              <a:defRPr sz="1600"/>
            </a:lvl2pPr>
            <a:lvl3pPr marL="447217" indent="0" algn="ctr">
              <a:buFontTx/>
              <a:buNone/>
              <a:defRPr sz="1600"/>
            </a:lvl3pPr>
            <a:lvl4pPr marL="662434" indent="0" algn="ctr">
              <a:buFontTx/>
              <a:buNone/>
              <a:defRPr sz="1600"/>
            </a:lvl4pPr>
            <a:lvl5pPr marL="822698" indent="0" algn="ctr">
              <a:buFontTx/>
              <a:buNone/>
              <a:defRPr sz="1600"/>
            </a:lvl5pPr>
          </a:lstStyle>
          <a:p>
            <a:pPr lvl="0"/>
            <a:r>
              <a:rPr lang="en-US" dirty="0" smtClean="0"/>
              <a:t>Click to Add Author’s Name</a:t>
            </a:r>
          </a:p>
        </p:txBody>
      </p:sp>
      <p:sp>
        <p:nvSpPr>
          <p:cNvPr id="20" name="Course/Module Title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  <a:prstGeom prst="rect">
            <a:avLst/>
          </a:prstGeom>
        </p:spPr>
        <p:txBody>
          <a:bodyPr vert="horz" lIns="0" tIns="43960" rIns="87919" bIns="43960" rtlCol="0" anchor="b" anchorCtr="0">
            <a:noAutofit/>
          </a:bodyPr>
          <a:lstStyle>
            <a:lvl1pPr>
              <a:lnSpc>
                <a:spcPct val="100000"/>
              </a:lnSpc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Orange Line"/>
          <p:cNvCxnSpPr/>
          <p:nvPr userDrawn="1"/>
        </p:nvCxnSpPr>
        <p:spPr>
          <a:xfrm>
            <a:off x="3048001" y="1753811"/>
            <a:ext cx="0" cy="417285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2"/>
          <p:cNvSpPr>
            <a:spLocks noGrp="1"/>
          </p:cNvSpPr>
          <p:nvPr>
            <p:ph type="body" sz="quarter" idx="10" hasCustomPrompt="1"/>
          </p:nvPr>
        </p:nvSpPr>
        <p:spPr>
          <a:xfrm>
            <a:off x="3359151" y="1826379"/>
            <a:ext cx="5321300" cy="4100288"/>
          </a:xfrm>
        </p:spPr>
        <p:txBody>
          <a:bodyPr lIns="0" rIns="0" bIns="0" anchor="ctr" anchorCtr="0">
            <a:normAutofit/>
          </a:bodyPr>
          <a:lstStyle>
            <a:lvl1pPr marL="0" marR="0" indent="0" algn="l" defTabSz="4395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70000"/>
              <a:buFont typeface="Wingdings" charset="2"/>
              <a:buNone/>
              <a:tabLst/>
              <a:defRPr sz="2400" b="0" baseline="0">
                <a:latin typeface="+mn-lt"/>
                <a:cs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add overview of topics</a:t>
            </a:r>
          </a:p>
          <a:p>
            <a:pPr lvl="0"/>
            <a:r>
              <a:rPr lang="en-US" dirty="0" smtClean="0"/>
              <a:t>Don’t forget to include why this subject is important and build a little excitement about this course/module</a:t>
            </a:r>
          </a:p>
        </p:txBody>
      </p:sp>
      <p:sp>
        <p:nvSpPr>
          <p:cNvPr id="20" name="Content 1"/>
          <p:cNvSpPr>
            <a:spLocks noGrp="1"/>
          </p:cNvSpPr>
          <p:nvPr>
            <p:ph sz="quarter" idx="11" hasCustomPrompt="1"/>
          </p:nvPr>
        </p:nvSpPr>
        <p:spPr>
          <a:xfrm>
            <a:off x="988775" y="2712750"/>
            <a:ext cx="1743821" cy="23275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Drag picture to placeholder or click icon to add a graphic</a:t>
            </a:r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Overview, Summary, or Similar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4" y="1775480"/>
            <a:ext cx="8238334" cy="4230307"/>
          </a:xfrm>
        </p:spPr>
        <p:txBody>
          <a:bodyPr>
            <a:normAutofit/>
          </a:bodyPr>
          <a:lstStyle>
            <a:lvl1pPr marL="222847" indent="-222847">
              <a:buClr>
                <a:schemeClr val="accent1"/>
              </a:buClr>
              <a:buSzPct val="70000"/>
              <a:buFont typeface="Wingdings" charset="2"/>
              <a:buChar char="§"/>
              <a:defRPr sz="1950" b="0" i="0" baseline="0">
                <a:solidFill>
                  <a:schemeClr val="tx1"/>
                </a:solidFill>
                <a:latin typeface="+mn-lt"/>
              </a:defRPr>
            </a:lvl1pPr>
            <a:lvl2pPr marL="439587" indent="-216740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+mn-lt"/>
              </a:defRPr>
            </a:lvl2pPr>
            <a:lvl3pPr marL="662432" indent="-215216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650" b="0" i="0" baseline="0">
                <a:solidFill>
                  <a:schemeClr val="tx1"/>
                </a:solidFill>
                <a:latin typeface="+mn-lt"/>
              </a:defRPr>
            </a:lvl3pPr>
            <a:lvl4pPr marL="822701" indent="-160267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500" b="0" i="0" baseline="0">
                <a:solidFill>
                  <a:schemeClr val="tx1"/>
                </a:solidFill>
                <a:latin typeface="+mn-lt"/>
                <a:cs typeface="Arial"/>
              </a:defRPr>
            </a:lvl4pPr>
            <a:lvl5pPr marL="882227" indent="-222847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7" y="187203"/>
            <a:ext cx="8234387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6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468308" y="514676"/>
            <a:ext cx="8225152" cy="899088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sz="quarter" idx="16" hasCustomPrompt="1"/>
          </p:nvPr>
        </p:nvSpPr>
        <p:spPr>
          <a:xfrm>
            <a:off x="457200" y="2687744"/>
            <a:ext cx="8229600" cy="3324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Drag picture to placeholder or click icon to add a graphic</a:t>
            </a:r>
            <a:endParaRPr lang="en-US" dirty="0"/>
          </a:p>
        </p:txBody>
      </p:sp>
      <p:sp>
        <p:nvSpPr>
          <p:cNvPr id="25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28406"/>
            <a:ext cx="8229600" cy="862452"/>
          </a:xfrm>
        </p:spPr>
        <p:txBody>
          <a:bodyPr anchor="ctr"/>
          <a:lstStyle>
            <a:lvl1pPr marL="0" indent="0" algn="ctr">
              <a:buFontTx/>
              <a:buNone/>
              <a:defRPr sz="2400" baseline="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  <a:lvl2pPr marL="22284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4721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62434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822698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3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3177" y="187203"/>
            <a:ext cx="8234387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3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8" y="1758184"/>
            <a:ext cx="8243535" cy="4535424"/>
          </a:xfrm>
          <a:solidFill>
            <a:schemeClr val="bg1">
              <a:lumMod val="85000"/>
            </a:schemeClr>
          </a:solidFill>
        </p:spPr>
        <p:txBody>
          <a:bodyPr lIns="182880" tIns="137160" rIns="182880" bIns="137160"/>
          <a:lstStyle>
            <a:lvl1pPr marL="0" indent="0">
              <a:buNone/>
              <a:defRPr sz="195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2847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217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434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698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7145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quarter" idx="18" hasCustomPrompt="1"/>
          </p:nvPr>
        </p:nvSpPr>
        <p:spPr>
          <a:xfrm>
            <a:off x="467033" y="1769808"/>
            <a:ext cx="3989301" cy="4230216"/>
          </a:xfrm>
        </p:spPr>
        <p:txBody>
          <a:bodyPr anchor="ctr">
            <a:normAutofit/>
          </a:bodyPr>
          <a:lstStyle>
            <a:lvl1pPr marL="55960" indent="-13097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yriad Pro" panose="020B0503030403020204" pitchFamily="34" charset="0"/>
              <a:buChar char=" "/>
              <a:defRPr sz="2100" b="0" i="0" baseline="0">
                <a:solidFill>
                  <a:schemeClr val="tx1"/>
                </a:solidFill>
                <a:latin typeface="+mn-lt"/>
              </a:defRPr>
            </a:lvl1pPr>
            <a:lvl2pPr marL="55960" indent="-130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yriad Pro" panose="020B0503030403020204" pitchFamily="34" charset="0"/>
              <a:buChar char=" "/>
              <a:defRPr lang="en-US" sz="1800" b="0" i="0" kern="1200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42863" indent="0" algn="l">
              <a:spcBef>
                <a:spcPts val="0"/>
              </a:spcBef>
              <a:buClr>
                <a:srgbClr val="FF6600"/>
              </a:buClr>
              <a:buSzPct val="25000"/>
              <a:buFont typeface="Myriad Pro" panose="020B0503030403020204" pitchFamily="34" charset="0"/>
              <a:buChar char=" "/>
              <a:defRPr sz="1650" b="0" i="0" baseline="0">
                <a:solidFill>
                  <a:schemeClr val="accent1"/>
                </a:solidFill>
                <a:latin typeface="Myriad Pro Light" panose="020B0403030403020204" pitchFamily="34" charset="0"/>
              </a:defRPr>
            </a:lvl3pPr>
            <a:lvl4pPr marL="662434" indent="0" algn="ctr">
              <a:buClr>
                <a:srgbClr val="FF6600"/>
              </a:buClr>
              <a:buSzPct val="70000"/>
              <a:buFontTx/>
              <a:buNone/>
              <a:defRPr sz="2400" b="0" i="0" baseline="0">
                <a:latin typeface="Helvetica Light"/>
                <a:cs typeface="Arial"/>
              </a:defRPr>
            </a:lvl4pPr>
            <a:lvl5pPr marL="882227" indent="-222847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033" y="187203"/>
            <a:ext cx="8226323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9" hasCustomPrompt="1"/>
          </p:nvPr>
        </p:nvSpPr>
        <p:spPr>
          <a:xfrm>
            <a:off x="4704055" y="1769808"/>
            <a:ext cx="3989301" cy="4230216"/>
          </a:xfrm>
        </p:spPr>
        <p:txBody>
          <a:bodyPr anchor="ctr">
            <a:normAutofit/>
          </a:bodyPr>
          <a:lstStyle>
            <a:lvl1pPr marL="55960" indent="-13097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yriad Pro" panose="020B0503030403020204" pitchFamily="34" charset="0"/>
              <a:buChar char=" "/>
              <a:defRPr sz="2100" b="0" i="0" baseline="0">
                <a:solidFill>
                  <a:schemeClr val="tx1"/>
                </a:solidFill>
                <a:latin typeface="+mn-lt"/>
              </a:defRPr>
            </a:lvl1pPr>
            <a:lvl2pPr marL="55960" indent="-130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yriad Pro" panose="020B0503030403020204" pitchFamily="34" charset="0"/>
              <a:buChar char=" "/>
              <a:defRPr lang="en-US" sz="1800" b="0" i="0" kern="1200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42863" indent="0" algn="l">
              <a:spcBef>
                <a:spcPts val="0"/>
              </a:spcBef>
              <a:buClr>
                <a:srgbClr val="FF6600"/>
              </a:buClr>
              <a:buSzPct val="25000"/>
              <a:buFont typeface="Myriad Pro" panose="020B0503030403020204" pitchFamily="34" charset="0"/>
              <a:buChar char=" "/>
              <a:defRPr sz="1650" b="0" i="0" baseline="0">
                <a:solidFill>
                  <a:schemeClr val="accent1"/>
                </a:solidFill>
                <a:latin typeface="Myriad Pro Light" panose="020B0403030403020204" pitchFamily="34" charset="0"/>
              </a:defRPr>
            </a:lvl3pPr>
            <a:lvl4pPr marL="662434" indent="0" algn="ctr">
              <a:buClr>
                <a:srgbClr val="FF6600"/>
              </a:buClr>
              <a:buSzPct val="70000"/>
              <a:buFontTx/>
              <a:buNone/>
              <a:defRPr sz="2400" b="0" i="0" baseline="0">
                <a:latin typeface="Helvetica Light"/>
                <a:cs typeface="Arial"/>
              </a:defRPr>
            </a:lvl4pPr>
            <a:lvl5pPr marL="882227" indent="-222847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801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Left | Gr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y Box Background"/>
          <p:cNvSpPr/>
          <p:nvPr userDrawn="1"/>
        </p:nvSpPr>
        <p:spPr>
          <a:xfrm>
            <a:off x="5405224" y="1758185"/>
            <a:ext cx="3388094" cy="4239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28574" tIns="28575" rIns="28574" bIns="28575" anchor="ctr"/>
          <a:lstStyle/>
          <a:p>
            <a:pPr defTabSz="439587" eaLnBrk="1" fontAlgn="auto" hangingPunct="1">
              <a:spcBef>
                <a:spcPts val="0"/>
              </a:spcBef>
              <a:spcAft>
                <a:spcPts val="0"/>
              </a:spcAft>
              <a:defRPr sz="2400"/>
            </a:pPr>
            <a:endParaRPr sz="2400">
              <a:solidFill>
                <a:srgbClr val="333333"/>
              </a:solidFill>
              <a:latin typeface="Myriad Pro"/>
            </a:endParaRPr>
          </a:p>
        </p:txBody>
      </p:sp>
      <p:sp>
        <p:nvSpPr>
          <p:cNvPr id="8" name="Right Placeholder"/>
          <p:cNvSpPr>
            <a:spLocks noGrp="1"/>
          </p:cNvSpPr>
          <p:nvPr>
            <p:ph sz="quarter" idx="18" hasCustomPrompt="1"/>
          </p:nvPr>
        </p:nvSpPr>
        <p:spPr>
          <a:xfrm>
            <a:off x="5576832" y="1972233"/>
            <a:ext cx="3023836" cy="3824944"/>
          </a:xfrm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 sz="2100"/>
            </a:lvl2pPr>
            <a:lvl3pPr>
              <a:buClr>
                <a:schemeClr val="bg1">
                  <a:lumMod val="85000"/>
                </a:schemeClr>
              </a:buClr>
              <a:defRPr sz="1800"/>
            </a:lvl3pPr>
            <a:lvl4pPr>
              <a:defRPr sz="1600"/>
            </a:lvl4pPr>
            <a:lvl5pPr marL="659381" indent="0">
              <a:buNone/>
              <a:defRPr sz="1400"/>
            </a:lvl5pPr>
          </a:lstStyle>
          <a:p>
            <a:r>
              <a:rPr lang="en-US" dirty="0" smtClean="0"/>
              <a:t>Drag picture </a:t>
            </a:r>
            <a:br>
              <a:rPr lang="en-US" dirty="0" smtClean="0"/>
            </a:br>
            <a:r>
              <a:rPr lang="en-US" dirty="0" smtClean="0"/>
              <a:t>to placeholder </a:t>
            </a:r>
            <a:br>
              <a:rPr lang="en-US" dirty="0" smtClean="0"/>
            </a:br>
            <a:r>
              <a:rPr lang="en-US" dirty="0" smtClean="0"/>
              <a:t>or click icon to </a:t>
            </a:r>
            <a:br>
              <a:rPr lang="en-US" dirty="0" smtClean="0"/>
            </a:br>
            <a:r>
              <a:rPr lang="en-US" dirty="0" smtClean="0"/>
              <a:t>add a graphic</a:t>
            </a:r>
            <a:endParaRPr lang="en-US" dirty="0"/>
          </a:p>
        </p:txBody>
      </p:sp>
      <p:sp>
        <p:nvSpPr>
          <p:cNvPr id="21" name="Left Content Placeholder"/>
          <p:cNvSpPr>
            <a:spLocks noGrp="1"/>
          </p:cNvSpPr>
          <p:nvPr>
            <p:ph sz="quarter" idx="13" hasCustomPrompt="1"/>
          </p:nvPr>
        </p:nvSpPr>
        <p:spPr>
          <a:xfrm>
            <a:off x="452345" y="1769808"/>
            <a:ext cx="4665010" cy="4230307"/>
          </a:xfrm>
        </p:spPr>
        <p:txBody>
          <a:bodyPr>
            <a:normAutofit/>
          </a:bodyPr>
          <a:lstStyle>
            <a:lvl1pPr marL="222847" indent="-222847">
              <a:buClr>
                <a:schemeClr val="accent1"/>
              </a:buClr>
              <a:buSzPct val="70000"/>
              <a:buFont typeface="Wingdings" charset="2"/>
              <a:buChar char="§"/>
              <a:defRPr sz="1950" b="0" i="0" baseline="0">
                <a:solidFill>
                  <a:schemeClr val="tx1"/>
                </a:solidFill>
                <a:latin typeface="+mn-lt"/>
              </a:defRPr>
            </a:lvl1pPr>
            <a:lvl2pPr marL="439587" indent="-216740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b="0" i="0" baseline="0">
                <a:solidFill>
                  <a:schemeClr val="tx1"/>
                </a:solidFill>
                <a:latin typeface="+mn-lt"/>
              </a:defRPr>
            </a:lvl2pPr>
            <a:lvl3pPr marL="662432" indent="-215216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650" b="0" i="0" baseline="0">
                <a:solidFill>
                  <a:schemeClr val="tx1"/>
                </a:solidFill>
                <a:latin typeface="+mn-lt"/>
              </a:defRPr>
            </a:lvl3pPr>
            <a:lvl4pPr marL="822701" indent="-160267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500" b="0" i="0" baseline="0">
                <a:solidFill>
                  <a:schemeClr val="tx1"/>
                </a:solidFill>
                <a:latin typeface="+mn-lt"/>
                <a:cs typeface="Arial"/>
              </a:defRPr>
            </a:lvl4pPr>
            <a:lvl5pPr marL="882227" indent="-222847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10184" y="3147732"/>
            <a:ext cx="2501900" cy="1102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latin typeface="+mn-lt"/>
              </a:defRPr>
            </a:lvl1pPr>
          </a:lstStyle>
          <a:p>
            <a:pPr lvl="0"/>
            <a:r>
              <a:rPr lang="en-US" dirty="0" smtClean="0"/>
              <a:t>Add text. 1 or 2 lines is best. 3 lines max</a:t>
            </a:r>
          </a:p>
        </p:txBody>
      </p:sp>
      <p:cxnSp>
        <p:nvCxnSpPr>
          <p:cNvPr id="45" name="Straight Connector 2"/>
          <p:cNvCxnSpPr/>
          <p:nvPr userDrawn="1"/>
        </p:nvCxnSpPr>
        <p:spPr>
          <a:xfrm>
            <a:off x="3126808" y="3130617"/>
            <a:ext cx="1" cy="1119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317692" y="3147732"/>
            <a:ext cx="2501900" cy="1102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latin typeface="+mn-lt"/>
              </a:defRPr>
            </a:lvl1pPr>
          </a:lstStyle>
          <a:p>
            <a:pPr lvl="0"/>
            <a:r>
              <a:rPr lang="en-US" dirty="0" smtClean="0"/>
              <a:t>Add text. 1 or 2 lines is best. 3 lines max</a:t>
            </a:r>
          </a:p>
        </p:txBody>
      </p:sp>
      <p:cxnSp>
        <p:nvCxnSpPr>
          <p:cNvPr id="46" name="Straight Connector 1"/>
          <p:cNvCxnSpPr/>
          <p:nvPr userDrawn="1"/>
        </p:nvCxnSpPr>
        <p:spPr>
          <a:xfrm>
            <a:off x="6014888" y="3130617"/>
            <a:ext cx="1" cy="1119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429613" y="3147732"/>
            <a:ext cx="2501900" cy="1102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latin typeface="+mn-lt"/>
              </a:defRPr>
            </a:lvl1pPr>
          </a:lstStyle>
          <a:p>
            <a:pPr lvl="0"/>
            <a:r>
              <a:rPr lang="en-US" dirty="0" smtClean="0"/>
              <a:t>Add text. 1 or 2 lines is best. 3 lines max</a:t>
            </a:r>
          </a:p>
        </p:txBody>
      </p:sp>
      <p:sp>
        <p:nvSpPr>
          <p:cNvPr id="27" name="Title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eft | Line |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3359151" y="2353312"/>
            <a:ext cx="5321300" cy="1998133"/>
          </a:xfrm>
        </p:spPr>
        <p:txBody>
          <a:bodyPr anchor="ctr">
            <a:normAutofit/>
          </a:bodyPr>
          <a:lstStyle>
            <a:lvl1pPr marL="0" indent="0">
              <a:buNone/>
              <a:defRPr sz="2400" b="0">
                <a:latin typeface="+mn-lt"/>
                <a:cs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cxnSp>
        <p:nvCxnSpPr>
          <p:cNvPr id="9" name="Green Line"/>
          <p:cNvCxnSpPr/>
          <p:nvPr userDrawn="1"/>
        </p:nvCxnSpPr>
        <p:spPr>
          <a:xfrm>
            <a:off x="3045872" y="2359798"/>
            <a:ext cx="0" cy="2008257"/>
          </a:xfrm>
          <a:prstGeom prst="line">
            <a:avLst/>
          </a:prstGeom>
          <a:ln w="2222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sz="quarter" idx="11" hasCustomPrompt="1"/>
          </p:nvPr>
        </p:nvSpPr>
        <p:spPr>
          <a:xfrm>
            <a:off x="1224369" y="2353312"/>
            <a:ext cx="1508227" cy="20130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Drag picture to placeholder or click icon to add </a:t>
            </a:r>
            <a:br>
              <a:rPr lang="en-US" dirty="0" smtClean="0"/>
            </a:br>
            <a:r>
              <a:rPr lang="en-US" dirty="0" smtClean="0"/>
              <a:t>a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|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Blue Line"/>
          <p:cNvCxnSpPr/>
          <p:nvPr userDrawn="1"/>
        </p:nvCxnSpPr>
        <p:spPr>
          <a:xfrm>
            <a:off x="3045026" y="2354485"/>
            <a:ext cx="0" cy="2008257"/>
          </a:xfrm>
          <a:prstGeom prst="line">
            <a:avLst/>
          </a:prstGeom>
          <a:ln w="2222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3266190" y="2343577"/>
            <a:ext cx="5434934" cy="2067983"/>
          </a:xfrm>
        </p:spPr>
        <p:txBody>
          <a:bodyPr anchor="ctr">
            <a:normAutofit/>
          </a:bodyPr>
          <a:lstStyle>
            <a:lvl1pPr marL="44054" indent="-44054">
              <a:spcBef>
                <a:spcPts val="1200"/>
              </a:spcBef>
              <a:buClr>
                <a:schemeClr val="accent2"/>
              </a:buClr>
              <a:buSzPct val="25000"/>
              <a:buFont typeface="Myriad Pro Light" panose="020B0403030403020204" pitchFamily="34" charset="0"/>
              <a:buChar char=" "/>
              <a:defRPr sz="2400" b="0" baseline="0">
                <a:latin typeface="+mn-lt"/>
                <a:cs typeface="Myriad Pro" panose="020B0503030403020204" pitchFamily="34" charset="0"/>
              </a:defRPr>
            </a:lvl1pPr>
            <a:lvl2pPr marL="44054" indent="-44054">
              <a:spcBef>
                <a:spcPts val="0"/>
              </a:spcBef>
              <a:buClr>
                <a:schemeClr val="accent2"/>
              </a:buClr>
              <a:buSzPct val="25000"/>
              <a:buFont typeface="Myriad Pro Light" panose="020B0403030403020204" pitchFamily="34" charset="0"/>
              <a:buChar char=" "/>
              <a:defRPr sz="1800" baseline="0">
                <a:solidFill>
                  <a:schemeClr val="accent2"/>
                </a:solidFill>
                <a:latin typeface="+mn-lt"/>
              </a:defRPr>
            </a:lvl2pPr>
            <a:lvl3pPr marL="44054" indent="-44054">
              <a:spcBef>
                <a:spcPts val="0"/>
              </a:spcBef>
              <a:buClr>
                <a:schemeClr val="bg1"/>
              </a:buClr>
              <a:buSzPct val="25000"/>
              <a:buFont typeface="Myriad Pro" panose="020B0503030403020204" pitchFamily="34" charset="0"/>
              <a:buChar char=" "/>
              <a:defRPr baseline="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36563" y="2360648"/>
            <a:ext cx="2378729" cy="2033843"/>
          </a:xfrm>
        </p:spPr>
        <p:txBody>
          <a:bodyPr rIns="36576" anchor="ctr">
            <a:normAutofit/>
          </a:bodyPr>
          <a:lstStyle>
            <a:lvl1pPr algn="r">
              <a:defRPr sz="30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8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 a full page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4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1261" y="487266"/>
            <a:ext cx="1626023" cy="285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58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7924" dirty="0">
                <a:solidFill>
                  <a:srgbClr val="FFFFFF"/>
                </a:solidFill>
                <a:latin typeface="Myriad Pro"/>
              </a:rPr>
              <a:t>“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67294" y="1522164"/>
            <a:ext cx="6809412" cy="2987749"/>
          </a:xfrm>
        </p:spPr>
        <p:txBody>
          <a:bodyPr lIns="45720" rIns="45720">
            <a:normAutofit/>
          </a:bodyPr>
          <a:lstStyle>
            <a:lvl1pPr algn="l">
              <a:lnSpc>
                <a:spcPct val="110000"/>
              </a:lnSpc>
              <a:defRPr sz="315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 smtClean="0">
                <a:latin typeface="Myriad Pro" panose="020B0503030403020204" pitchFamily="34" charset="0"/>
              </a:rPr>
              <a:t>Click to add quote.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67295" y="5038603"/>
            <a:ext cx="6140781" cy="771896"/>
          </a:xfrm>
        </p:spPr>
        <p:txBody>
          <a:bodyPr lIns="45720" tIns="45720" rIns="45720" bIns="45720" anchor="ctr">
            <a:normAutofit/>
          </a:bodyPr>
          <a:lstStyle>
            <a:lvl1pPr marL="342892" indent="-342892" algn="r">
              <a:buClr>
                <a:schemeClr val="accent2"/>
              </a:buClr>
              <a:buFont typeface="Myriad Pro Light" panose="020B0403030403020204" pitchFamily="34" charset="0"/>
              <a:buChar char=""/>
              <a:defRPr sz="2800">
                <a:solidFill>
                  <a:schemeClr val="accent2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n-US" sz="2400" smtClean="0">
                <a:solidFill>
                  <a:schemeClr val="accent2"/>
                </a:solidFill>
              </a:rPr>
              <a:t>Click to edit Master text styles</a:t>
            </a:r>
          </a:p>
        </p:txBody>
      </p:sp>
      <p:pic>
        <p:nvPicPr>
          <p:cNvPr id="2" name="Picture 1" descr="Quotation_L.ai"/>
          <p:cNvPicPr>
            <a:picLocks noChangeAspect="1"/>
          </p:cNvPicPr>
          <p:nvPr userDrawn="1"/>
        </p:nvPicPr>
        <p:blipFill>
          <a:blip r:embed="rId2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6" y="607486"/>
            <a:ext cx="1132095" cy="1310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6" y="4537122"/>
            <a:ext cx="1132094" cy="13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07922" y="1997818"/>
            <a:ext cx="5927725" cy="578417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lang="en-US" sz="2700" b="0" kern="1200" baseline="0" dirty="0">
                <a:solidFill>
                  <a:schemeClr val="accent4"/>
                </a:solidFill>
                <a:latin typeface="Myriad Pro" panose="020B050303040302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Word to Define – 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7921" y="2646867"/>
            <a:ext cx="5928159" cy="2175172"/>
          </a:xfrm>
        </p:spPr>
        <p:txBody>
          <a:bodyPr>
            <a:normAutofit/>
          </a:bodyPr>
          <a:lstStyle>
            <a:lvl1pPr marL="0" indent="0">
              <a:buNone/>
              <a:defRPr lang="en-US" sz="2100" kern="1200" dirty="0" smtClean="0">
                <a:solidFill>
                  <a:schemeClr val="tx1"/>
                </a:solidFill>
                <a:latin typeface="Myriad Pro" panose="020B0503030403020204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2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lang="en-US" sz="2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lang="en-US" sz="2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lang="en-US" sz="2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458200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DCAC44-B5AB-4464-B45B-1977BA3D10D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39" r:id="rId13"/>
    <p:sldLayoutId id="2147483740" r:id="rId14"/>
    <p:sldLayoutId id="2147483741" r:id="rId15"/>
    <p:sldLayoutId id="2147483742" r:id="rId16"/>
    <p:sldLayoutId id="2147483771" r:id="rId17"/>
    <p:sldLayoutId id="2147483744" r:id="rId18"/>
    <p:sldLayoutId id="2147483745" r:id="rId19"/>
    <p:sldLayoutId id="2147483747" r:id="rId20"/>
    <p:sldLayoutId id="2147483748" r:id="rId21"/>
    <p:sldLayoutId id="2147483749" r:id="rId22"/>
    <p:sldLayoutId id="2147483750" r:id="rId23"/>
    <p:sldLayoutId id="2147483752" r:id="rId24"/>
    <p:sldLayoutId id="2147483756" r:id="rId25"/>
    <p:sldLayoutId id="2147483758" r:id="rId26"/>
    <p:sldLayoutId id="2147483763" r:id="rId27"/>
    <p:sldLayoutId id="2147483765" r:id="rId28"/>
    <p:sldLayoutId id="2147483766" r:id="rId29"/>
    <p:sldLayoutId id="2147483767" r:id="rId30"/>
    <p:sldLayoutId id="2147483768" r:id="rId31"/>
    <p:sldLayoutId id="2147483769" r:id="rId3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hecustomizewindows.com/wp-content/uploads/2010/11/Picture1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hecustomizewindows.com/wp-content/uploads/2010/11/Picture1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979715"/>
            <a:ext cx="7772400" cy="262073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/>
              </a:rPr>
              <a:t>Building An Angular Web APP From the Ground Up - Part 2</a:t>
            </a:r>
            <a:endParaRPr lang="en-US" sz="4400" b="1" dirty="0">
              <a:effectLst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152900"/>
            <a:ext cx="6480048" cy="175260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smtClean="0">
                <a:solidFill>
                  <a:srgbClr val="89898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Deborah Kurata</a:t>
            </a:r>
          </a:p>
          <a:p>
            <a:pPr algn="r"/>
            <a:r>
              <a:rPr lang="en-US" b="1" dirty="0" smtClean="0">
                <a:solidFill>
                  <a:srgbClr val="898989"/>
                </a:solidFill>
                <a:latin typeface="Arial" charset="0"/>
              </a:rPr>
              <a:t>Consultant</a:t>
            </a:r>
          </a:p>
          <a:p>
            <a:r>
              <a:rPr lang="en-US" dirty="0"/>
              <a:t>http://blogs.msmvps.com/deborahk</a:t>
            </a:r>
          </a:p>
          <a:p>
            <a:r>
              <a:rPr lang="en-US" dirty="0" smtClean="0"/>
              <a:t>deborahk@insteptech.com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1D4E7"/>
                </a:solidFill>
                <a:latin typeface="Myriad Pro" panose="020B0503030403020204" pitchFamily="34" charset="0"/>
              </a:rPr>
              <a:t>S</a:t>
            </a:r>
            <a:r>
              <a:rPr lang="en-US" dirty="0" smtClean="0"/>
              <a:t>ingle </a:t>
            </a:r>
            <a:r>
              <a:rPr lang="en-US" sz="3600" dirty="0" smtClean="0">
                <a:solidFill>
                  <a:srgbClr val="A1D4E7"/>
                </a:solidFill>
                <a:latin typeface="Myriad Pro" panose="020B0503030403020204" pitchFamily="34" charset="0"/>
              </a:rPr>
              <a:t>P</a:t>
            </a:r>
            <a:r>
              <a:rPr lang="en-US" dirty="0" smtClean="0"/>
              <a:t>age </a:t>
            </a:r>
            <a:r>
              <a:rPr lang="en-US" sz="3600" dirty="0" smtClean="0">
                <a:solidFill>
                  <a:srgbClr val="A1D4E7"/>
                </a:solidFill>
                <a:latin typeface="Myriad Pro" panose="020B0503030403020204" pitchFamily="34" charset="0"/>
              </a:rPr>
              <a:t>A</a:t>
            </a:r>
            <a:r>
              <a:rPr lang="en-US" dirty="0" smtClean="0"/>
              <a:t>pplication</a:t>
            </a:r>
          </a:p>
          <a:p>
            <a:r>
              <a:rPr lang="en-US" dirty="0" smtClean="0"/>
              <a:t>Only one page?</a:t>
            </a:r>
          </a:p>
          <a:p>
            <a:pPr lvl="1"/>
            <a:r>
              <a:rPr lang="en-US" dirty="0" smtClean="0"/>
              <a:t>Only one full HTML page</a:t>
            </a:r>
          </a:p>
          <a:p>
            <a:pPr lvl="1"/>
            <a:r>
              <a:rPr lang="en-US" dirty="0" smtClean="0"/>
              <a:t>All other pages are HTML Fragments called </a:t>
            </a:r>
            <a:r>
              <a:rPr lang="en-US" dirty="0" smtClean="0">
                <a:solidFill>
                  <a:srgbClr val="A1D4E7"/>
                </a:solidFill>
              </a:rPr>
              <a:t>templates</a:t>
            </a:r>
          </a:p>
          <a:p>
            <a:pPr lvl="1"/>
            <a:r>
              <a:rPr lang="en-US" dirty="0" smtClean="0"/>
              <a:t>And are displayed within the one HTML page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Enhance user experience</a:t>
            </a:r>
          </a:p>
          <a:p>
            <a:pPr lvl="1"/>
            <a:r>
              <a:rPr lang="en-US" dirty="0" smtClean="0"/>
              <a:t>Reduce round tripping</a:t>
            </a:r>
          </a:p>
        </p:txBody>
      </p:sp>
    </p:spTree>
    <p:extLst>
      <p:ext uri="{BB962C8B-B14F-4D97-AF65-F5344CB8AC3E}">
        <p14:creationId xmlns:p14="http://schemas.microsoft.com/office/powerpoint/2010/main" val="158887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Views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98" y="1841078"/>
            <a:ext cx="4419600" cy="2924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t="12951" b="-12951"/>
          <a:stretch/>
        </p:blipFill>
        <p:spPr bwMode="auto">
          <a:xfrm>
            <a:off x="4991450" y="1581912"/>
            <a:ext cx="1400961" cy="138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3721" y="2925539"/>
            <a:ext cx="3982499" cy="169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365369" y="1875934"/>
            <a:ext cx="1225484" cy="43363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261" y="4811364"/>
            <a:ext cx="4198959" cy="109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34514 0.2039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7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33525 0.19607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97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-0.48542 -0.0298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00" y="-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-0.50417 -0.06504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2176 L -0.48785 -0.3349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7" y="-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610744" y="112871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4BACC6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Rule-based Navigation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9116318"/>
              </p:ext>
            </p:extLst>
          </p:nvPr>
        </p:nvGraphicFramePr>
        <p:xfrm>
          <a:off x="457200" y="1848677"/>
          <a:ext cx="8229600" cy="417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1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BEA639-AAEF-45C5-B533-77928895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BBEA639-AAEF-45C5-B533-7792889538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8035B4-EE68-44F5-98F3-73E260305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F8035B4-EE68-44F5-98F3-73E260305B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878573-0F5D-49BA-95E2-A9235E27D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CC878573-0F5D-49BA-95E2-A9235E27D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119809-5930-48C6-90F2-ACCBF82A0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3B119809-5930-48C6-90F2-ACCBF82A05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89261" y="3385543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9BBB59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Menu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759001" y="2899235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8064A2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Movie</a:t>
            </a:r>
            <a:b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</a:b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List</a:t>
            </a:r>
          </a:p>
        </p:txBody>
      </p:sp>
      <p:sp>
        <p:nvSpPr>
          <p:cNvPr id="15" name="Freeform 14"/>
          <p:cNvSpPr/>
          <p:nvPr/>
        </p:nvSpPr>
        <p:spPr>
          <a:xfrm>
            <a:off x="6578429" y="2245155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8064A2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Movie Detail</a:t>
            </a:r>
          </a:p>
        </p:txBody>
      </p:sp>
      <p:sp>
        <p:nvSpPr>
          <p:cNvPr id="16" name="Freeform 15"/>
          <p:cNvSpPr/>
          <p:nvPr/>
        </p:nvSpPr>
        <p:spPr>
          <a:xfrm>
            <a:off x="6578429" y="3747049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8064A2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Movie</a:t>
            </a:r>
            <a:b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</a:b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Edit</a:t>
            </a:r>
          </a:p>
        </p:txBody>
      </p:sp>
      <p:sp>
        <p:nvSpPr>
          <p:cNvPr id="17" name="Freeform 16"/>
          <p:cNvSpPr/>
          <p:nvPr/>
        </p:nvSpPr>
        <p:spPr>
          <a:xfrm>
            <a:off x="589261" y="1836171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C0504D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Welcome Page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151918" y="3780681"/>
            <a:ext cx="4438153" cy="394679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8064A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156294" y="3314097"/>
            <a:ext cx="1648104" cy="46785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9BBB59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5292956" y="2601741"/>
            <a:ext cx="1318380" cy="648561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F7964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303589" y="3282199"/>
            <a:ext cx="1307747" cy="88252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8064A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1379538" y="2624958"/>
            <a:ext cx="0" cy="760585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7356297" y="3035432"/>
            <a:ext cx="1" cy="745249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8064A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058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89261" y="3385543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9BBB59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Menu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759001" y="2899235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8064A2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Movie</a:t>
            </a:r>
            <a:b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</a:b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List</a:t>
            </a:r>
          </a:p>
        </p:txBody>
      </p:sp>
      <p:sp>
        <p:nvSpPr>
          <p:cNvPr id="15" name="Freeform 14"/>
          <p:cNvSpPr/>
          <p:nvPr/>
        </p:nvSpPr>
        <p:spPr>
          <a:xfrm>
            <a:off x="6578429" y="2245155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8064A2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Movie Detail</a:t>
            </a:r>
          </a:p>
        </p:txBody>
      </p:sp>
      <p:sp>
        <p:nvSpPr>
          <p:cNvPr id="16" name="Freeform 15"/>
          <p:cNvSpPr/>
          <p:nvPr/>
        </p:nvSpPr>
        <p:spPr>
          <a:xfrm>
            <a:off x="6578429" y="3747049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8064A2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Movie</a:t>
            </a:r>
            <a:b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</a:b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Edit</a:t>
            </a:r>
          </a:p>
        </p:txBody>
      </p:sp>
      <p:sp>
        <p:nvSpPr>
          <p:cNvPr id="17" name="Freeform 16"/>
          <p:cNvSpPr/>
          <p:nvPr/>
        </p:nvSpPr>
        <p:spPr>
          <a:xfrm>
            <a:off x="589261" y="1836171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C0504D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Welcome Page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145662" y="3824485"/>
            <a:ext cx="4444409" cy="350875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8064A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156294" y="3314097"/>
            <a:ext cx="1648104" cy="46785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9BBB59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5292956" y="2601741"/>
            <a:ext cx="1318380" cy="648561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F7964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303589" y="3282199"/>
            <a:ext cx="1307747" cy="88252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8064A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1379538" y="2650021"/>
            <a:ext cx="5316" cy="735522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539188" y="2741648"/>
            <a:ext cx="5534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Myriad Pro"/>
              </a:rPr>
              <a:t>/</a:t>
            </a:r>
            <a:r>
              <a:rPr lang="en-US" sz="1800" dirty="0" smtClean="0">
                <a:solidFill>
                  <a:prstClr val="black"/>
                </a:solidFill>
                <a:latin typeface="Myriad Pro"/>
              </a:rPr>
              <a:t> </a:t>
            </a:r>
            <a:endParaRPr lang="en-US" sz="2000" b="1" dirty="0" smtClean="0">
              <a:solidFill>
                <a:srgbClr val="C0504D"/>
              </a:solidFill>
              <a:latin typeface="Myriad Pro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033623" y="2927397"/>
            <a:ext cx="16924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Myriad Pro"/>
              </a:rPr>
              <a:t>/</a:t>
            </a:r>
            <a:r>
              <a:rPr lang="en-US" sz="2000" dirty="0" err="1" smtClean="0">
                <a:latin typeface="Myriad Pro"/>
              </a:rPr>
              <a:t>searchByTitle</a:t>
            </a:r>
            <a:endParaRPr lang="en-US" sz="2000" b="1" dirty="0" smtClean="0">
              <a:latin typeface="Myriad Pro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807443" y="4164311"/>
            <a:ext cx="1770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Myriad Pro"/>
              </a:rPr>
              <a:t>/</a:t>
            </a:r>
            <a:r>
              <a:rPr lang="en-US" sz="2000" dirty="0" err="1" smtClean="0">
                <a:latin typeface="Myriad Pro"/>
              </a:rPr>
              <a:t>editMovie</a:t>
            </a:r>
            <a:r>
              <a:rPr lang="en-US" sz="2000" dirty="0" smtClean="0">
                <a:latin typeface="Myriad Pro"/>
              </a:rPr>
              <a:t>/0</a:t>
            </a:r>
            <a:endParaRPr lang="en-US" sz="2000" b="1" dirty="0">
              <a:latin typeface="Myriad Pro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4840350" y="2334200"/>
            <a:ext cx="1770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Myriad Pro"/>
              </a:rPr>
              <a:t>/</a:t>
            </a:r>
            <a:r>
              <a:rPr lang="en-US" sz="2000" dirty="0" err="1" smtClean="0">
                <a:latin typeface="Myriad Pro"/>
              </a:rPr>
              <a:t>showDetail</a:t>
            </a:r>
            <a:r>
              <a:rPr lang="en-US" sz="2000" dirty="0" smtClean="0">
                <a:latin typeface="Myriad Pro"/>
              </a:rPr>
              <a:t>/3</a:t>
            </a:r>
            <a:endParaRPr lang="en-US" sz="2000" b="1" dirty="0" smtClean="0">
              <a:latin typeface="Myriad Pro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725843" y="3132069"/>
            <a:ext cx="1770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Myriad Pro"/>
              </a:rPr>
              <a:t>/</a:t>
            </a:r>
            <a:r>
              <a:rPr lang="en-US" sz="2000" dirty="0" err="1" smtClean="0">
                <a:latin typeface="Myriad Pro"/>
              </a:rPr>
              <a:t>editMovie</a:t>
            </a:r>
            <a:r>
              <a:rPr lang="en-US" sz="2000" dirty="0" smtClean="0">
                <a:latin typeface="Myriad Pro"/>
              </a:rPr>
              <a:t>/3</a:t>
            </a:r>
            <a:endParaRPr lang="en-US" sz="2000" b="1" dirty="0">
              <a:latin typeface="Myriad Pro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7356297" y="3035432"/>
            <a:ext cx="1" cy="745249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8064A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35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URL Fragments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98" y="1841078"/>
            <a:ext cx="4419600" cy="29241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9150" y="1422534"/>
            <a:ext cx="2776722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mysite</a:t>
            </a:r>
            <a:r>
              <a:rPr lang="en-US" dirty="0" smtClean="0">
                <a:solidFill>
                  <a:schemeClr val="bg1"/>
                </a:solidFill>
              </a:rPr>
              <a:t>&gt;/index.html#/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898" y="1416624"/>
            <a:ext cx="4572000" cy="33855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&lt;mysite&gt;/index.html#/searchByTitle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5369" y="1875934"/>
            <a:ext cx="1225484" cy="43363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t="12951" b="-12951"/>
          <a:stretch/>
        </p:blipFill>
        <p:spPr bwMode="auto">
          <a:xfrm>
            <a:off x="4991450" y="1581912"/>
            <a:ext cx="1400961" cy="138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261" y="4811364"/>
            <a:ext cx="4198959" cy="10941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9150" y="1426926"/>
            <a:ext cx="4572000" cy="33855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&lt;mysite&gt;/index.html#/</a:t>
            </a:r>
            <a:r>
              <a:rPr lang="en-US" dirty="0" err="1" smtClean="0">
                <a:solidFill>
                  <a:schemeClr val="bg1"/>
                </a:solidFill>
              </a:rPr>
              <a:t>showDetail</a:t>
            </a:r>
            <a:r>
              <a:rPr lang="en-US" dirty="0" smtClean="0">
                <a:solidFill>
                  <a:schemeClr val="bg1"/>
                </a:solidFill>
              </a:rPr>
              <a:t>/3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3721" y="2925539"/>
            <a:ext cx="3982499" cy="169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38021 0.1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33525 0.19607 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979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-0.48542 -0.0298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00" y="-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-0.50417 -0.06504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2176 L -0.4842 -0.3479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-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Frameworks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0860364"/>
              </p:ext>
            </p:extLst>
          </p:nvPr>
        </p:nvGraphicFramePr>
        <p:xfrm>
          <a:off x="457200" y="1371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0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E0EEFB-CEC7-448B-A9B2-6A64F0179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7E0EEFB-CEC7-448B-A9B2-6A64F0179F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8A5D4-4187-4F58-A0FD-FB7688E12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E48A5D4-4187-4F58-A0FD-FB7688E121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481EB5-23C6-4DE3-B616-EAE83CBD6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26481EB5-23C6-4DE3-B616-EAE83CBD6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ngRoute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6710453"/>
              </p:ext>
            </p:extLst>
          </p:nvPr>
        </p:nvGraphicFramePr>
        <p:xfrm>
          <a:off x="457200" y="1371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94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D6F2CF-95B9-4F32-AAE0-CA8613A9A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7D6F2CF-95B9-4F32-AAE0-CA8613A9A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7D6F2CF-95B9-4F32-AAE0-CA8613A9A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7A2A7A-7067-432D-A43C-E3021CA8C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2D7A2A7A-7067-432D-A43C-E3021CA8C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2D7A2A7A-7067-432D-A43C-E3021CA8C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E39E0E-BB09-47A4-BC9F-48FB5425B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9AE39E0E-BB09-47A4-BC9F-48FB5425B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9AE39E0E-BB09-47A4-BC9F-48FB5425B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B9340F-86C5-4A91-A2B0-6064523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42B9340F-86C5-4A91-A2B0-6064523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42B9340F-86C5-4A91-A2B0-6064523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B51DCB-969C-4B90-B060-6A830B4A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20B51DCB-969C-4B90-B060-6A830B4A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20B51DCB-969C-4B90-B060-6A830B4A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2CE318-340A-440A-8E73-E353E5C73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E12CE318-340A-440A-8E73-E353E5C73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E12CE318-340A-440A-8E73-E353E5C73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Router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5616005"/>
              </p:ext>
            </p:extLst>
          </p:nvPr>
        </p:nvGraphicFramePr>
        <p:xfrm>
          <a:off x="457200" y="1371600"/>
          <a:ext cx="8229600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4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D6F2CF-95B9-4F32-AAE0-CA8613A9A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7D6F2CF-95B9-4F32-AAE0-CA8613A9A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7D6F2CF-95B9-4F32-AAE0-CA8613A9A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7A2A7A-7067-432D-A43C-E3021CA8C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2D7A2A7A-7067-432D-A43C-E3021CA8C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2D7A2A7A-7067-432D-A43C-E3021CA8C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E39E0E-BB09-47A4-BC9F-48FB5425B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9AE39E0E-BB09-47A4-BC9F-48FB5425B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9AE39E0E-BB09-47A4-BC9F-48FB5425B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B9340F-86C5-4A91-A2B0-6064523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42B9340F-86C5-4A91-A2B0-6064523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42B9340F-86C5-4A91-A2B0-6064523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B51DCB-969C-4B90-B060-6A830B4A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20B51DCB-969C-4B90-B060-6A830B4A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20B51DCB-969C-4B90-B060-6A830B4A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2CE318-340A-440A-8E73-E353E5C73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12CE318-340A-440A-8E73-E353E5C73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12CE318-340A-440A-8E73-E353E5C73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ngNewRouter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87967862"/>
              </p:ext>
            </p:extLst>
          </p:nvPr>
        </p:nvGraphicFramePr>
        <p:xfrm>
          <a:off x="457200" y="1371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46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D6F2CF-95B9-4F32-AAE0-CA8613A9A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7D6F2CF-95B9-4F32-AAE0-CA8613A9A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7D6F2CF-95B9-4F32-AAE0-CA8613A9A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7A2A7A-7067-432D-A43C-E3021CA8C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2D7A2A7A-7067-432D-A43C-E3021CA8C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2D7A2A7A-7067-432D-A43C-E3021CA8C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E39E0E-BB09-47A4-BC9F-48FB5425B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9AE39E0E-BB09-47A4-BC9F-48FB5425B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9AE39E0E-BB09-47A4-BC9F-48FB5425B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B9340F-86C5-4A91-A2B0-6064523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42B9340F-86C5-4A91-A2B0-6064523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42B9340F-86C5-4A91-A2B0-6064523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B51DCB-969C-4B90-B060-6A830B4A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20B51DCB-969C-4B90-B060-6A830B4A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20B51DCB-969C-4B90-B060-6A830B4A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2CE318-340A-440A-8E73-E353E5C73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E12CE318-340A-440A-8E73-E353E5C73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E12CE318-340A-440A-8E73-E353E5C73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Deborah Kurata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199" y="1600200"/>
            <a:ext cx="8395856" cy="4525963"/>
          </a:xfrm>
        </p:spPr>
        <p:txBody>
          <a:bodyPr/>
          <a:lstStyle/>
          <a:p>
            <a:pPr lvl="0"/>
            <a:r>
              <a:rPr lang="en-US" dirty="0" smtClean="0"/>
              <a:t>Independent Consultant | Developer | Mentor</a:t>
            </a:r>
          </a:p>
          <a:p>
            <a:pPr lvl="1"/>
            <a:r>
              <a:rPr lang="en-US" dirty="0" smtClean="0"/>
              <a:t>Web (Angular), .NET</a:t>
            </a:r>
          </a:p>
          <a:p>
            <a:pPr lvl="0"/>
            <a:r>
              <a:rPr lang="en-US" dirty="0" smtClean="0"/>
              <a:t>Pluralsight Author</a:t>
            </a:r>
          </a:p>
          <a:p>
            <a:pPr lvl="1"/>
            <a:r>
              <a:rPr lang="en-US" dirty="0" smtClean="0"/>
              <a:t>AngularJS Line of Business Applications</a:t>
            </a:r>
          </a:p>
          <a:p>
            <a:pPr lvl="1"/>
            <a:r>
              <a:rPr lang="en-US" dirty="0" smtClean="0"/>
              <a:t>Angular Front to Back with Web API</a:t>
            </a:r>
          </a:p>
          <a:p>
            <a:pPr lvl="1"/>
            <a:r>
              <a:rPr lang="en-US" dirty="0" smtClean="0"/>
              <a:t>Object-Oriented Programming Fundamentals in C#</a:t>
            </a:r>
          </a:p>
          <a:p>
            <a:pPr lvl="0"/>
            <a:r>
              <a:rPr lang="en-US" dirty="0" smtClean="0"/>
              <a:t>Microsoft MVP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https://docs.angularjs.org/api/ngRoute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ngRoute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8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ngRoute</a:t>
            </a:r>
            <a:r>
              <a:rPr lang="en-US" dirty="0" smtClean="0"/>
              <a:t>: index.html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506" y="1817370"/>
            <a:ext cx="7790379" cy="401984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Lucida Console" panose="020B0609040504020204" pitchFamily="49" charset="0"/>
              </a:rPr>
              <a:t>&lt;div class="container"&gt;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&lt;div ng-view&gt;&lt;/div&gt;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&lt;/div&gt;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8670" y="2188954"/>
            <a:ext cx="1407560" cy="46098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5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89261" y="3385543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9BBB59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Menu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759001" y="2899235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8064A2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Movie</a:t>
            </a:r>
            <a:b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</a:b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List</a:t>
            </a:r>
          </a:p>
        </p:txBody>
      </p:sp>
      <p:sp>
        <p:nvSpPr>
          <p:cNvPr id="15" name="Freeform 14"/>
          <p:cNvSpPr/>
          <p:nvPr/>
        </p:nvSpPr>
        <p:spPr>
          <a:xfrm>
            <a:off x="6578429" y="2245155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8064A2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Movie Detail</a:t>
            </a:r>
          </a:p>
        </p:txBody>
      </p:sp>
      <p:sp>
        <p:nvSpPr>
          <p:cNvPr id="17" name="Freeform 16"/>
          <p:cNvSpPr/>
          <p:nvPr/>
        </p:nvSpPr>
        <p:spPr>
          <a:xfrm>
            <a:off x="589261" y="1836171"/>
            <a:ext cx="1580554" cy="790277"/>
          </a:xfrm>
          <a:custGeom>
            <a:avLst/>
            <a:gdLst>
              <a:gd name="connsiteX0" fmla="*/ 0 w 1580554"/>
              <a:gd name="connsiteY0" fmla="*/ 79028 h 790277"/>
              <a:gd name="connsiteX1" fmla="*/ 23147 w 1580554"/>
              <a:gd name="connsiteY1" fmla="*/ 23147 h 790277"/>
              <a:gd name="connsiteX2" fmla="*/ 79028 w 1580554"/>
              <a:gd name="connsiteY2" fmla="*/ 0 h 790277"/>
              <a:gd name="connsiteX3" fmla="*/ 1501526 w 1580554"/>
              <a:gd name="connsiteY3" fmla="*/ 0 h 790277"/>
              <a:gd name="connsiteX4" fmla="*/ 1557407 w 1580554"/>
              <a:gd name="connsiteY4" fmla="*/ 23147 h 790277"/>
              <a:gd name="connsiteX5" fmla="*/ 1580554 w 1580554"/>
              <a:gd name="connsiteY5" fmla="*/ 79028 h 790277"/>
              <a:gd name="connsiteX6" fmla="*/ 1580554 w 1580554"/>
              <a:gd name="connsiteY6" fmla="*/ 711249 h 790277"/>
              <a:gd name="connsiteX7" fmla="*/ 1557407 w 1580554"/>
              <a:gd name="connsiteY7" fmla="*/ 767130 h 790277"/>
              <a:gd name="connsiteX8" fmla="*/ 1501526 w 1580554"/>
              <a:gd name="connsiteY8" fmla="*/ 790277 h 790277"/>
              <a:gd name="connsiteX9" fmla="*/ 79028 w 1580554"/>
              <a:gd name="connsiteY9" fmla="*/ 790277 h 790277"/>
              <a:gd name="connsiteX10" fmla="*/ 23147 w 1580554"/>
              <a:gd name="connsiteY10" fmla="*/ 767130 h 790277"/>
              <a:gd name="connsiteX11" fmla="*/ 0 w 1580554"/>
              <a:gd name="connsiteY11" fmla="*/ 711249 h 790277"/>
              <a:gd name="connsiteX12" fmla="*/ 0 w 1580554"/>
              <a:gd name="connsiteY12" fmla="*/ 79028 h 7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554" h="790277">
                <a:moveTo>
                  <a:pt x="0" y="79028"/>
                </a:moveTo>
                <a:cubicBezTo>
                  <a:pt x="0" y="58068"/>
                  <a:pt x="8326" y="37967"/>
                  <a:pt x="23147" y="23147"/>
                </a:cubicBezTo>
                <a:cubicBezTo>
                  <a:pt x="37968" y="8326"/>
                  <a:pt x="58069" y="0"/>
                  <a:pt x="79028" y="0"/>
                </a:cubicBezTo>
                <a:lnTo>
                  <a:pt x="1501526" y="0"/>
                </a:lnTo>
                <a:cubicBezTo>
                  <a:pt x="1522486" y="0"/>
                  <a:pt x="1542587" y="8326"/>
                  <a:pt x="1557407" y="23147"/>
                </a:cubicBezTo>
                <a:cubicBezTo>
                  <a:pt x="1572228" y="37968"/>
                  <a:pt x="1580554" y="58069"/>
                  <a:pt x="1580554" y="79028"/>
                </a:cubicBezTo>
                <a:lnTo>
                  <a:pt x="1580554" y="711249"/>
                </a:lnTo>
                <a:cubicBezTo>
                  <a:pt x="1580554" y="732209"/>
                  <a:pt x="1572228" y="752310"/>
                  <a:pt x="1557407" y="767130"/>
                </a:cubicBezTo>
                <a:cubicBezTo>
                  <a:pt x="1542586" y="781951"/>
                  <a:pt x="1522485" y="790277"/>
                  <a:pt x="1501526" y="790277"/>
                </a:cubicBezTo>
                <a:lnTo>
                  <a:pt x="79028" y="790277"/>
                </a:lnTo>
                <a:cubicBezTo>
                  <a:pt x="58068" y="790277"/>
                  <a:pt x="37967" y="781951"/>
                  <a:pt x="23147" y="767130"/>
                </a:cubicBezTo>
                <a:cubicBezTo>
                  <a:pt x="8326" y="752309"/>
                  <a:pt x="0" y="732208"/>
                  <a:pt x="0" y="711249"/>
                </a:cubicBezTo>
                <a:lnTo>
                  <a:pt x="0" y="79028"/>
                </a:lnTo>
                <a:close/>
              </a:path>
            </a:pathLst>
          </a:custGeom>
          <a:solidFill>
            <a:srgbClr val="C0504D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9021" tIns="39021" rIns="39021" bIns="39021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Welcome Page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2156294" y="3314097"/>
            <a:ext cx="1648104" cy="46785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9BBB59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5292956" y="2601741"/>
            <a:ext cx="1318380" cy="648561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F7964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1379538" y="2650021"/>
            <a:ext cx="5316" cy="735522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ysClr val="window" lastClr="FFFFFF"/>
              </a:gs>
            </a:gsLst>
            <a:lin ang="5400000" scaled="1"/>
          </a:gradFill>
          <a:ln w="28575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539188" y="2741648"/>
            <a:ext cx="5534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Myriad Pro"/>
              </a:rPr>
              <a:t>/</a:t>
            </a:r>
            <a:r>
              <a:rPr lang="en-US" sz="1800" dirty="0" smtClean="0">
                <a:solidFill>
                  <a:prstClr val="black"/>
                </a:solidFill>
                <a:latin typeface="Myriad Pro"/>
              </a:rPr>
              <a:t> </a:t>
            </a:r>
            <a:endParaRPr lang="en-US" sz="2000" b="1" dirty="0" smtClean="0">
              <a:solidFill>
                <a:srgbClr val="C0504D"/>
              </a:solidFill>
              <a:latin typeface="Myriad Pro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033623" y="2927397"/>
            <a:ext cx="16924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Myriad Pro"/>
              </a:rPr>
              <a:t>/</a:t>
            </a:r>
            <a:r>
              <a:rPr lang="en-US" sz="2000" dirty="0" err="1" smtClean="0">
                <a:latin typeface="Myriad Pro"/>
              </a:rPr>
              <a:t>searchByTitle</a:t>
            </a:r>
            <a:endParaRPr lang="en-US" sz="2000" b="1" dirty="0" smtClean="0">
              <a:latin typeface="Myriad Pro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4840350" y="2334200"/>
            <a:ext cx="1770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Myriad Pro"/>
              </a:rPr>
              <a:t>/</a:t>
            </a:r>
            <a:r>
              <a:rPr lang="en-US" sz="2000" dirty="0" err="1" smtClean="0">
                <a:latin typeface="Myriad Pro"/>
              </a:rPr>
              <a:t>showDetail</a:t>
            </a:r>
            <a:r>
              <a:rPr lang="en-US" sz="2000" dirty="0" smtClean="0">
                <a:latin typeface="Myriad Pro"/>
              </a:rPr>
              <a:t>/3</a:t>
            </a:r>
            <a:endParaRPr lang="en-US" sz="2000" b="1" dirty="0" smtClean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474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ngRoute</a:t>
            </a:r>
            <a:r>
              <a:rPr lang="en-US" dirty="0" smtClean="0"/>
              <a:t>: app.js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1222625"/>
            <a:ext cx="8410575" cy="5486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latin typeface="Lucida Console" panose="020B0609040504020204" pitchFamily="49" charset="0"/>
              </a:rPr>
              <a:t>var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app = </a:t>
            </a:r>
            <a:r>
              <a:rPr lang="en-US" sz="2000" dirty="0" err="1">
                <a:latin typeface="Lucida Console" panose="020B0609040504020204" pitchFamily="49" charset="0"/>
              </a:rPr>
              <a:t>angular.module</a:t>
            </a:r>
            <a:r>
              <a:rPr lang="en-US" sz="2000" dirty="0">
                <a:latin typeface="Lucida Console" panose="020B0609040504020204" pitchFamily="49" charset="0"/>
              </a:rPr>
              <a:t>("movieHunter", ["</a:t>
            </a:r>
            <a:r>
              <a:rPr lang="en-US" sz="2000" dirty="0" err="1">
                <a:latin typeface="Lucida Console" panose="020B0609040504020204" pitchFamily="49" charset="0"/>
              </a:rPr>
              <a:t>ngRoute</a:t>
            </a:r>
            <a:r>
              <a:rPr lang="en-US" sz="2000" dirty="0" smtClean="0">
                <a:latin typeface="Lucida Console" panose="020B0609040504020204" pitchFamily="49" charset="0"/>
              </a:rPr>
              <a:t>"]);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err="1" smtClean="0"/>
              <a:t>app.config</a:t>
            </a:r>
            <a:r>
              <a:rPr lang="en-US" sz="2000" dirty="0"/>
              <a:t>(['$</a:t>
            </a:r>
            <a:r>
              <a:rPr lang="en-US" sz="2000" dirty="0" err="1"/>
              <a:t>routeProvider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function ($</a:t>
            </a:r>
            <a:r>
              <a:rPr lang="en-US" sz="2000" dirty="0" err="1"/>
              <a:t>routeProvider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$</a:t>
            </a:r>
            <a:r>
              <a:rPr lang="en-US" sz="2000" dirty="0" err="1"/>
              <a:t>routeProvider</a:t>
            </a:r>
            <a:endParaRPr lang="en-US" sz="2000" dirty="0"/>
          </a:p>
          <a:p>
            <a:r>
              <a:rPr lang="en-US" sz="2000" dirty="0"/>
              <a:t>                .when("/",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templateUrl</a:t>
            </a:r>
            <a:r>
              <a:rPr lang="en-US" sz="2000" dirty="0"/>
              <a:t>: "app/welcomeView.html"</a:t>
            </a:r>
          </a:p>
          <a:p>
            <a:r>
              <a:rPr lang="en-US" sz="2000" dirty="0"/>
              <a:t>                })</a:t>
            </a:r>
          </a:p>
          <a:p>
            <a:r>
              <a:rPr lang="en-US" sz="2000" dirty="0"/>
              <a:t>                .when("/</a:t>
            </a:r>
            <a:r>
              <a:rPr lang="en-US" sz="2000" dirty="0" err="1"/>
              <a:t>searchByTitle</a:t>
            </a:r>
            <a:r>
              <a:rPr lang="en-US" sz="2000" dirty="0"/>
              <a:t>",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templateUrl</a:t>
            </a:r>
            <a:r>
              <a:rPr lang="en-US" sz="2000" dirty="0"/>
              <a:t>: "app/movies/movieListView.html",</a:t>
            </a:r>
          </a:p>
          <a:p>
            <a:r>
              <a:rPr lang="en-US" sz="2000" dirty="0"/>
              <a:t>                    controller: "</a:t>
            </a:r>
            <a:r>
              <a:rPr lang="en-US" sz="2000" dirty="0" err="1"/>
              <a:t>MovieListCtrl</a:t>
            </a:r>
            <a:r>
              <a:rPr lang="en-US" sz="2000" dirty="0"/>
              <a:t> as </a:t>
            </a:r>
            <a:r>
              <a:rPr lang="en-US" sz="2000" dirty="0" err="1"/>
              <a:t>vm</a:t>
            </a:r>
            <a:r>
              <a:rPr lang="en-US" sz="2000" dirty="0"/>
              <a:t>"</a:t>
            </a:r>
          </a:p>
          <a:p>
            <a:r>
              <a:rPr lang="en-US" sz="2000" dirty="0"/>
              <a:t>                })</a:t>
            </a:r>
          </a:p>
          <a:p>
            <a:r>
              <a:rPr lang="en-US" sz="2000" dirty="0"/>
              <a:t>                .when("/</a:t>
            </a:r>
            <a:r>
              <a:rPr lang="en-US" sz="2000" dirty="0" err="1"/>
              <a:t>showDetail</a:t>
            </a:r>
            <a:r>
              <a:rPr lang="en-US" sz="2000" dirty="0"/>
              <a:t>/:</a:t>
            </a:r>
            <a:r>
              <a:rPr lang="en-US" sz="2000" dirty="0" err="1"/>
              <a:t>movieId</a:t>
            </a:r>
            <a:r>
              <a:rPr lang="en-US" sz="2000" dirty="0"/>
              <a:t>",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templateUrl</a:t>
            </a:r>
            <a:r>
              <a:rPr lang="en-US" sz="2000" dirty="0"/>
              <a:t>: "app/movies/movieDetailView.html",</a:t>
            </a:r>
          </a:p>
          <a:p>
            <a:r>
              <a:rPr lang="en-US" sz="2000" dirty="0"/>
              <a:t>                    controller: "</a:t>
            </a:r>
            <a:r>
              <a:rPr lang="en-US" sz="2000" dirty="0" err="1"/>
              <a:t>MovieDetailCtrl</a:t>
            </a:r>
            <a:r>
              <a:rPr lang="en-US" sz="2000" dirty="0"/>
              <a:t> as </a:t>
            </a:r>
            <a:r>
              <a:rPr lang="en-US" sz="2000" dirty="0" err="1"/>
              <a:t>vm</a:t>
            </a:r>
            <a:r>
              <a:rPr lang="en-US" sz="2000" dirty="0"/>
              <a:t>"</a:t>
            </a:r>
          </a:p>
          <a:p>
            <a:r>
              <a:rPr lang="en-US" sz="2000" dirty="0"/>
              <a:t>                })</a:t>
            </a:r>
          </a:p>
          <a:p>
            <a:r>
              <a:rPr lang="en-US" sz="2000" dirty="0"/>
              <a:t>                .otherwise</a:t>
            </a:r>
            <a:r>
              <a:rPr lang="en-US" sz="2000" dirty="0" smtClean="0"/>
              <a:t>("/");</a:t>
            </a:r>
            <a:endParaRPr lang="en-US" sz="2000" dirty="0"/>
          </a:p>
          <a:p>
            <a:r>
              <a:rPr lang="en-US" sz="2000" dirty="0"/>
              <a:t>        }]);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1" y="1814671"/>
            <a:ext cx="3458816" cy="394273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8068" y="2772141"/>
            <a:ext cx="4593949" cy="67089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8067" y="3729611"/>
            <a:ext cx="5627620" cy="1220856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8066" y="4950467"/>
            <a:ext cx="5866159" cy="1220856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8067" y="6171323"/>
            <a:ext cx="1772132" cy="298174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47380" y="1235468"/>
            <a:ext cx="1674687" cy="394273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8" grpId="1" animBg="1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Anchor tags</a:t>
            </a:r>
          </a:p>
          <a:p>
            <a:pPr lvl="1"/>
            <a:r>
              <a:rPr lang="en-US" dirty="0" smtClean="0"/>
              <a:t>Link to the appropriate route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&lt;a ng-</a:t>
            </a:r>
            <a:r>
              <a:rPr lang="en-US" dirty="0" err="1" smtClean="0">
                <a:solidFill>
                  <a:srgbClr val="FFFF00"/>
                </a:solidFill>
              </a:rPr>
              <a:t>href</a:t>
            </a:r>
            <a:r>
              <a:rPr lang="en-US" dirty="0" smtClean="0">
                <a:solidFill>
                  <a:srgbClr val="FFFF00"/>
                </a:solidFill>
              </a:rPr>
              <a:t>="#</a:t>
            </a:r>
            <a:r>
              <a:rPr lang="en-US" dirty="0" err="1" smtClean="0">
                <a:solidFill>
                  <a:srgbClr val="FFFF00"/>
                </a:solidFill>
              </a:rPr>
              <a:t>searchByTitle</a:t>
            </a:r>
            <a:r>
              <a:rPr lang="en-US" dirty="0" smtClean="0">
                <a:solidFill>
                  <a:srgbClr val="FFFF00"/>
                </a:solidFill>
              </a:rPr>
              <a:t>"&gt;</a:t>
            </a:r>
          </a:p>
          <a:p>
            <a:r>
              <a:rPr lang="en-US" dirty="0" smtClean="0"/>
              <a:t>$location service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location.path</a:t>
            </a:r>
            <a:r>
              <a:rPr lang="en-US" dirty="0" smtClean="0">
                <a:solidFill>
                  <a:srgbClr val="FFFF00"/>
                </a:solidFill>
              </a:rPr>
              <a:t>("/</a:t>
            </a:r>
            <a:r>
              <a:rPr lang="en-US" dirty="0" err="1" smtClean="0">
                <a:solidFill>
                  <a:srgbClr val="FFFF00"/>
                </a:solidFill>
              </a:rPr>
              <a:t>searchByTitle</a:t>
            </a:r>
            <a:r>
              <a:rPr lang="en-US" dirty="0" smtClean="0">
                <a:solidFill>
                  <a:srgbClr val="FFFF00"/>
                </a:solidFill>
              </a:rPr>
              <a:t>");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ngRoute</a:t>
            </a:r>
            <a:r>
              <a:rPr lang="en-US" dirty="0" smtClean="0"/>
              <a:t>: index.html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5993" y="1817370"/>
            <a:ext cx="8639407" cy="401984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>
                <a:latin typeface="Lucida Console" panose="020B0609040504020204" pitchFamily="49" charset="0"/>
              </a:rPr>
              <a:t>&lt;div class="</a:t>
            </a:r>
            <a:r>
              <a:rPr lang="en-US" sz="1800" dirty="0" err="1">
                <a:latin typeface="Lucida Console" panose="020B0609040504020204" pitchFamily="49" charset="0"/>
              </a:rPr>
              <a:t>navbar</a:t>
            </a:r>
            <a:r>
              <a:rPr lang="en-US" sz="1800" dirty="0">
                <a:latin typeface="Lucida Console" panose="020B0609040504020204" pitchFamily="49" charset="0"/>
              </a:rPr>
              <a:t>-collapse collapse"&gt;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&lt;</a:t>
            </a:r>
            <a:r>
              <a:rPr lang="en-US" sz="1800" dirty="0" err="1">
                <a:latin typeface="Lucida Console" panose="020B0609040504020204" pitchFamily="49" charset="0"/>
              </a:rPr>
              <a:t>ul</a:t>
            </a:r>
            <a:r>
              <a:rPr lang="en-US" sz="1800" dirty="0">
                <a:latin typeface="Lucida Console" panose="020B0609040504020204" pitchFamily="49" charset="0"/>
              </a:rPr>
              <a:t> class="</a:t>
            </a:r>
            <a:r>
              <a:rPr lang="en-US" sz="1800" dirty="0" err="1">
                <a:latin typeface="Lucida Console" panose="020B0609040504020204" pitchFamily="49" charset="0"/>
              </a:rPr>
              <a:t>nav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navbar-nav</a:t>
            </a:r>
            <a:r>
              <a:rPr lang="en-US" sz="1800" dirty="0">
                <a:latin typeface="Lucida Console" panose="020B0609040504020204" pitchFamily="49" charset="0"/>
              </a:rPr>
              <a:t>"&gt;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&lt;li&gt;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&lt;a ng-</a:t>
            </a:r>
            <a:r>
              <a:rPr lang="en-US" sz="1800" dirty="0" err="1">
                <a:latin typeface="Lucida Console" panose="020B0609040504020204" pitchFamily="49" charset="0"/>
              </a:rPr>
              <a:t>href</a:t>
            </a:r>
            <a:r>
              <a:rPr lang="en-US" sz="1800" dirty="0">
                <a:latin typeface="Lucida Console" panose="020B0609040504020204" pitchFamily="49" charset="0"/>
              </a:rPr>
              <a:t>="#</a:t>
            </a:r>
            <a:r>
              <a:rPr lang="en-US" sz="1800" dirty="0" err="1">
                <a:latin typeface="Lucida Console" panose="020B0609040504020204" pitchFamily="49" charset="0"/>
              </a:rPr>
              <a:t>searchByTitle</a:t>
            </a:r>
            <a:r>
              <a:rPr lang="en-US" sz="1800" dirty="0">
                <a:latin typeface="Lucida Console" panose="020B0609040504020204" pitchFamily="49" charset="0"/>
              </a:rPr>
              <a:t>"&gt;Search by Title&lt;/a&gt;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&lt;/li&gt;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&lt;/</a:t>
            </a:r>
            <a:r>
              <a:rPr lang="en-US" sz="1800" dirty="0" err="1">
                <a:latin typeface="Lucida Console" panose="020B0609040504020204" pitchFamily="49" charset="0"/>
              </a:rPr>
              <a:t>ul</a:t>
            </a:r>
            <a:r>
              <a:rPr lang="en-US" sz="18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&lt;/div&gt;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1897" y="2621930"/>
            <a:ext cx="3402518" cy="373676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48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ngRoute</a:t>
            </a:r>
            <a:r>
              <a:rPr lang="en-US" dirty="0" smtClean="0"/>
              <a:t>: movieDetailView.html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5993" y="1817370"/>
            <a:ext cx="8639407" cy="401984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>
                <a:latin typeface="Lucida Console" panose="020B0609040504020204" pitchFamily="49" charset="0"/>
              </a:rPr>
              <a:t>&lt;div class="panel-footer"&gt;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&lt;a class="</a:t>
            </a:r>
            <a:r>
              <a:rPr lang="en-US" sz="1800" dirty="0" err="1">
                <a:latin typeface="Lucida Console" panose="020B0609040504020204" pitchFamily="49" charset="0"/>
              </a:rPr>
              <a:t>btn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btn</a:t>
            </a:r>
            <a:r>
              <a:rPr lang="en-US" sz="1800" dirty="0">
                <a:latin typeface="Lucida Console" panose="020B0609040504020204" pitchFamily="49" charset="0"/>
              </a:rPr>
              <a:t>-default"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ng-</a:t>
            </a:r>
            <a:r>
              <a:rPr lang="en-US" sz="1800" dirty="0" err="1">
                <a:latin typeface="Lucida Console" panose="020B0609040504020204" pitchFamily="49" charset="0"/>
              </a:rPr>
              <a:t>href</a:t>
            </a:r>
            <a:r>
              <a:rPr lang="en-US" sz="1800" dirty="0">
                <a:latin typeface="Lucida Console" panose="020B0609040504020204" pitchFamily="49" charset="0"/>
              </a:rPr>
              <a:t>="#</a:t>
            </a:r>
            <a:r>
              <a:rPr lang="en-US" sz="1800" dirty="0" err="1">
                <a:latin typeface="Lucida Console" panose="020B0609040504020204" pitchFamily="49" charset="0"/>
              </a:rPr>
              <a:t>searchByTitle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style="width:80px"&gt;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&lt;</a:t>
            </a:r>
            <a:r>
              <a:rPr lang="en-US" sz="1800" dirty="0" err="1">
                <a:latin typeface="Lucida Console" panose="020B0609040504020204" pitchFamily="49" charset="0"/>
              </a:rPr>
              <a:t>i</a:t>
            </a:r>
            <a:r>
              <a:rPr lang="en-US" sz="1800" dirty="0">
                <a:latin typeface="Lucida Console" panose="020B0609040504020204" pitchFamily="49" charset="0"/>
              </a:rPr>
              <a:t> class="</a:t>
            </a:r>
            <a:r>
              <a:rPr lang="en-US" sz="1800" dirty="0" err="1">
                <a:latin typeface="Lucida Console" panose="020B0609040504020204" pitchFamily="49" charset="0"/>
              </a:rPr>
              <a:t>glyphicon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glyphicon</a:t>
            </a:r>
            <a:r>
              <a:rPr lang="en-US" sz="1800" dirty="0">
                <a:latin typeface="Lucida Console" panose="020B0609040504020204" pitchFamily="49" charset="0"/>
              </a:rPr>
              <a:t>-chevron-left"&gt;&lt;/</a:t>
            </a:r>
            <a:r>
              <a:rPr lang="en-US" sz="1800" dirty="0" err="1">
                <a:latin typeface="Lucida Console" panose="020B0609040504020204" pitchFamily="49" charset="0"/>
              </a:rPr>
              <a:t>i</a:t>
            </a:r>
            <a:r>
              <a:rPr lang="en-US" sz="18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Back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&lt;/a&gt;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&lt;/</a:t>
            </a:r>
            <a:r>
              <a:rPr lang="en-US" sz="1800" dirty="0">
                <a:latin typeface="Lucida Console" panose="020B0609040504020204" pitchFamily="49" charset="0"/>
              </a:rPr>
              <a:t>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81356" y="2371028"/>
            <a:ext cx="3402518" cy="347680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643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Navigation &amp; Routing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https://github.com/angular/router</a:t>
            </a:r>
          </a:p>
          <a:p>
            <a:r>
              <a:rPr lang="en-US" smtClean="0"/>
              <a:t>https://angular.io/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ngNewRouter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ngNewRouter</a:t>
            </a:r>
            <a:r>
              <a:rPr lang="en-US" dirty="0" smtClean="0"/>
              <a:t>: index.html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506" y="1817370"/>
            <a:ext cx="7790379" cy="401984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Lucida Console" panose="020B0609040504020204" pitchFamily="49" charset="0"/>
              </a:rPr>
              <a:t>&lt;div class="container"&gt;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&lt;div ng-viewport&gt;&lt;/div&gt;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&lt;/div&gt;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4965" y="2252386"/>
            <a:ext cx="2101724" cy="34574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898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A1D4E7"/>
                </a:solidFill>
              </a:rPr>
              <a:t>https://github.com/DeborahK/SDD2015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Session Materials &amp;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2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ngNewRouter</a:t>
            </a:r>
            <a:r>
              <a:rPr lang="en-US" dirty="0"/>
              <a:t> : </a:t>
            </a:r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506" y="1817370"/>
            <a:ext cx="8060076" cy="401984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app = </a:t>
            </a:r>
            <a:r>
              <a:rPr lang="en-US" dirty="0" err="1">
                <a:latin typeface="Lucida Console" panose="020B0609040504020204" pitchFamily="49" charset="0"/>
              </a:rPr>
              <a:t>angular.module</a:t>
            </a:r>
            <a:r>
              <a:rPr lang="en-US" dirty="0">
                <a:latin typeface="Lucida Console" panose="020B0609040504020204" pitchFamily="49" charset="0"/>
              </a:rPr>
              <a:t>("movieHunter", ["</a:t>
            </a:r>
            <a:r>
              <a:rPr lang="en-US" dirty="0" err="1">
                <a:latin typeface="Lucida Console" panose="020B0609040504020204" pitchFamily="49" charset="0"/>
              </a:rPr>
              <a:t>ngNewRouter</a:t>
            </a:r>
            <a:r>
              <a:rPr lang="en-US" dirty="0">
                <a:latin typeface="Lucida Console" panose="020B0609040504020204" pitchFamily="49" charset="0"/>
              </a:rPr>
              <a:t>"]);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app.controller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AppController</a:t>
            </a:r>
            <a:r>
              <a:rPr lang="en-US" dirty="0">
                <a:latin typeface="Lucida Console" panose="020B0609040504020204" pitchFamily="49" charset="0"/>
              </a:rPr>
              <a:t>', ['$router', </a:t>
            </a:r>
            <a:r>
              <a:rPr lang="en-US" dirty="0" err="1">
                <a:latin typeface="Lucida Console" panose="020B0609040504020204" pitchFamily="49" charset="0"/>
              </a:rPr>
              <a:t>AppController</a:t>
            </a:r>
            <a:r>
              <a:rPr lang="en-US" dirty="0">
                <a:latin typeface="Lucida Console" panose="020B0609040504020204" pitchFamily="49" charset="0"/>
              </a:rPr>
              <a:t>]);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function </a:t>
            </a:r>
            <a:r>
              <a:rPr lang="en-US" dirty="0" err="1">
                <a:latin typeface="Lucida Console" panose="020B0609040504020204" pitchFamily="49" charset="0"/>
              </a:rPr>
              <a:t>AppController</a:t>
            </a:r>
            <a:r>
              <a:rPr lang="en-US" dirty="0">
                <a:latin typeface="Lucida Console" panose="020B0609040504020204" pitchFamily="49" charset="0"/>
              </a:rPr>
              <a:t> ($router)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router.Config</a:t>
            </a:r>
            <a:r>
              <a:rPr lang="en-US" dirty="0">
                <a:latin typeface="Lucida Console" panose="020B0609040504020204" pitchFamily="49" charset="0"/>
              </a:rPr>
              <a:t>([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{ path: </a:t>
            </a:r>
            <a:r>
              <a:rPr lang="en-US" dirty="0" smtClean="0">
                <a:latin typeface="Lucida Console" panose="020B0609040504020204" pitchFamily="49" charset="0"/>
              </a:rPr>
              <a:t>'/',                    component</a:t>
            </a:r>
            <a:r>
              <a:rPr lang="en-US" dirty="0">
                <a:latin typeface="Lucida Console" panose="020B0609040504020204" pitchFamily="49" charset="0"/>
              </a:rPr>
              <a:t>: 'welcome' 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{ path: '/</a:t>
            </a:r>
            <a:r>
              <a:rPr lang="en-US" dirty="0" err="1">
                <a:latin typeface="Lucida Console" panose="020B0609040504020204" pitchFamily="49" charset="0"/>
              </a:rPr>
              <a:t>searchByTitle</a:t>
            </a:r>
            <a:r>
              <a:rPr lang="en-US" dirty="0" smtClean="0">
                <a:latin typeface="Lucida Console" panose="020B0609040504020204" pitchFamily="49" charset="0"/>
              </a:rPr>
              <a:t>',       component</a:t>
            </a:r>
            <a:r>
              <a:rPr lang="en-US" dirty="0">
                <a:latin typeface="Lucida Console" panose="020B0609040504020204" pitchFamily="49" charset="0"/>
              </a:rPr>
              <a:t>: 'movieList' 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{ path: '/</a:t>
            </a:r>
            <a:r>
              <a:rPr lang="en-US" dirty="0" err="1">
                <a:latin typeface="Lucida Console" panose="020B0609040504020204" pitchFamily="49" charset="0"/>
              </a:rPr>
              <a:t>showDetail</a:t>
            </a:r>
            <a:r>
              <a:rPr lang="en-US" dirty="0">
                <a:latin typeface="Lucida Console" panose="020B0609040504020204" pitchFamily="49" charset="0"/>
              </a:rPr>
              <a:t>/:</a:t>
            </a:r>
            <a:r>
              <a:rPr lang="en-US" dirty="0" err="1">
                <a:latin typeface="Lucida Console" panose="020B0609040504020204" pitchFamily="49" charset="0"/>
              </a:rPr>
              <a:t>movieId</a:t>
            </a:r>
            <a:r>
              <a:rPr lang="en-US" dirty="0">
                <a:latin typeface="Lucida Console" panose="020B0609040504020204" pitchFamily="49" charset="0"/>
              </a:rPr>
              <a:t>', component: '</a:t>
            </a:r>
            <a:r>
              <a:rPr lang="en-US" dirty="0" err="1">
                <a:latin typeface="Lucida Console" panose="020B0609040504020204" pitchFamily="49" charset="0"/>
              </a:rPr>
              <a:t>movieDetail</a:t>
            </a:r>
            <a:r>
              <a:rPr lang="en-US" dirty="0">
                <a:latin typeface="Lucida Console" panose="020B0609040504020204" pitchFamily="49" charset="0"/>
              </a:rPr>
              <a:t>'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7323" y="1817370"/>
            <a:ext cx="1883359" cy="32598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693506" y="2332884"/>
            <a:ext cx="7443627" cy="34867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1302547" y="3229422"/>
            <a:ext cx="7235278" cy="941885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512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033" y="2184606"/>
            <a:ext cx="3989301" cy="3172662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Defined by the directory structure</a:t>
            </a:r>
          </a:p>
          <a:p>
            <a:r>
              <a:rPr lang="en-US" dirty="0" smtClean="0"/>
              <a:t>Or configure with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componentLoader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Routable Component in 1.4+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82275" y="1727362"/>
            <a:ext cx="4458984" cy="47933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74613" indent="-17463" algn="l" defTabSz="586116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yriad Pro" panose="020B0503030403020204" pitchFamily="34" charset="0"/>
              <a:buChar char=" "/>
              <a:defRPr sz="28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613" indent="-17463" algn="l" defTabSz="58611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yriad Pro" panose="020B0503030403020204" pitchFamily="34" charset="0"/>
              <a:buChar char=" "/>
              <a:defRPr lang="en-US" sz="2400" b="0" i="0" kern="1200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57150" indent="0" algn="l" defTabSz="586116" rtl="0" eaLnBrk="1" latinLnBrk="0" hangingPunct="1">
              <a:spcBef>
                <a:spcPts val="0"/>
              </a:spcBef>
              <a:buClr>
                <a:srgbClr val="FF6600"/>
              </a:buClr>
              <a:buSzPct val="25000"/>
              <a:buFont typeface="Myriad Pro" panose="020B0503030403020204" pitchFamily="34" charset="0"/>
              <a:buChar char=" "/>
              <a:defRPr sz="2200" b="0" i="0" kern="1200" baseline="0">
                <a:solidFill>
                  <a:schemeClr val="accent1"/>
                </a:solidFill>
                <a:latin typeface="Myriad Pro Light" panose="020B0403030403020204" pitchFamily="34" charset="0"/>
                <a:ea typeface="+mn-ea"/>
                <a:cs typeface="Arial"/>
              </a:defRPr>
            </a:lvl3pPr>
            <a:lvl4pPr marL="883245" indent="0" algn="ctr" defTabSz="586116" rtl="0" eaLnBrk="1" latinLnBrk="0" hangingPunct="1">
              <a:spcBef>
                <a:spcPts val="552"/>
              </a:spcBef>
              <a:buClr>
                <a:srgbClr val="FF6600"/>
              </a:buClr>
              <a:buSzPct val="70000"/>
              <a:buFontTx/>
              <a:buNone/>
              <a:defRPr sz="3200" b="0" i="0" kern="1200" baseline="0">
                <a:solidFill>
                  <a:schemeClr val="tx1"/>
                </a:solidFill>
                <a:latin typeface="Helvetica Light"/>
                <a:ea typeface="+mn-ea"/>
                <a:cs typeface="Arial"/>
              </a:defRPr>
            </a:lvl4pPr>
            <a:lvl5pPr marL="1176303" indent="-297129" algn="l" defTabSz="586116" rtl="0" eaLnBrk="1" latinLnBrk="0" hangingPunct="1">
              <a:spcBef>
                <a:spcPts val="488"/>
              </a:spcBef>
              <a:buClrTx/>
              <a:buSzPct val="70000"/>
              <a:buFont typeface="Myriad Pro Light" panose="020B0403030403020204" pitchFamily="34" charset="0"/>
              <a:buChar char="-"/>
              <a:tabLst/>
              <a:defRPr sz="2133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3" marR="0" lvl="0" indent="-17463" algn="l" defTabSz="586116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26722"/>
              </a:buClr>
              <a:buSzPct val="25000"/>
              <a:buFont typeface="Myriad Pro" panose="020B0503030403020204" pitchFamily="34" charset="0"/>
              <a:buChar char=" 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components/</a:t>
            </a:r>
          </a:p>
          <a:p>
            <a:pPr marL="74613" marR="0" lvl="0" indent="-17463" algn="l" defTabSz="586116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26722"/>
              </a:buClr>
              <a:buSzPct val="25000"/>
              <a:buFont typeface="Myriad Pro" panose="020B0503030403020204" pitchFamily="34" charset="0"/>
              <a:buChar char=" 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welcome/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welcome.html</a:t>
            </a:r>
          </a:p>
          <a:p>
            <a:pPr marL="74613" marR="0" lvl="0" indent="-17463" algn="l" defTabSz="586116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26722"/>
              </a:buClr>
              <a:buSzPct val="25000"/>
              <a:buFont typeface="Myriad Pro" panose="020B0503030403020204" pitchFamily="34" charset="0"/>
              <a:buChar char=" 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movieList/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movieList.html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movieList.js</a:t>
            </a:r>
          </a:p>
          <a:p>
            <a:pPr marL="74613" marR="0" lvl="0" indent="-17463" algn="l" defTabSz="586116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26722"/>
              </a:buClr>
              <a:buSzPct val="25000"/>
              <a:buFont typeface="Myriad Pro" panose="020B0503030403020204" pitchFamily="34" charset="0"/>
              <a:buChar char=" 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movieDetail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/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movieDetail.html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/>
              </a:rPr>
              <a:t>    movieDetail.js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yriad Pro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0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227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ngNewRouter</a:t>
            </a:r>
            <a:r>
              <a:rPr lang="en-US" dirty="0" smtClean="0"/>
              <a:t>: movieDetailView.html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5993" y="1817370"/>
            <a:ext cx="8639407" cy="401984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>
                <a:latin typeface="Lucida Console" panose="020B0609040504020204" pitchFamily="49" charset="0"/>
              </a:rPr>
              <a:t>&lt;div class="panel-footer"&gt;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&lt;a class="</a:t>
            </a:r>
            <a:r>
              <a:rPr lang="en-US" sz="1800" dirty="0" err="1">
                <a:latin typeface="Lucida Console" panose="020B0609040504020204" pitchFamily="49" charset="0"/>
              </a:rPr>
              <a:t>btn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btn</a:t>
            </a:r>
            <a:r>
              <a:rPr lang="en-US" sz="1800" dirty="0">
                <a:latin typeface="Lucida Console" panose="020B0609040504020204" pitchFamily="49" charset="0"/>
              </a:rPr>
              <a:t>-default"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ng-link="movieList"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style="width:80px"&gt;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&lt;</a:t>
            </a:r>
            <a:r>
              <a:rPr lang="en-US" sz="1800" dirty="0" err="1">
                <a:latin typeface="Lucida Console" panose="020B0609040504020204" pitchFamily="49" charset="0"/>
              </a:rPr>
              <a:t>i</a:t>
            </a:r>
            <a:r>
              <a:rPr lang="en-US" sz="1800" dirty="0">
                <a:latin typeface="Lucida Console" panose="020B0609040504020204" pitchFamily="49" charset="0"/>
              </a:rPr>
              <a:t> class="</a:t>
            </a:r>
            <a:r>
              <a:rPr lang="en-US" sz="1800" dirty="0" err="1">
                <a:latin typeface="Lucida Console" panose="020B0609040504020204" pitchFamily="49" charset="0"/>
              </a:rPr>
              <a:t>glyphicon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glyphicon</a:t>
            </a:r>
            <a:r>
              <a:rPr lang="en-US" sz="1800" dirty="0">
                <a:latin typeface="Lucida Console" panose="020B0609040504020204" pitchFamily="49" charset="0"/>
              </a:rPr>
              <a:t>-chevron-left"&gt;&lt;/</a:t>
            </a:r>
            <a:r>
              <a:rPr lang="en-US" sz="1800" dirty="0" err="1">
                <a:latin typeface="Lucida Console" panose="020B0609040504020204" pitchFamily="49" charset="0"/>
              </a:rPr>
              <a:t>i</a:t>
            </a:r>
            <a:r>
              <a:rPr lang="en-US" sz="18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Back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&lt;/a&gt;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&lt;/</a:t>
            </a:r>
            <a:r>
              <a:rPr lang="en-US" sz="1800" dirty="0">
                <a:latin typeface="Lucida Console" panose="020B0609040504020204" pitchFamily="49" charset="0"/>
              </a:rPr>
              <a:t>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81357" y="2371028"/>
            <a:ext cx="2858135" cy="356586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745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viewports</a:t>
            </a:r>
          </a:p>
          <a:p>
            <a:pPr lvl="1"/>
            <a:r>
              <a:rPr lang="en-US" dirty="0" smtClean="0"/>
              <a:t>Sibling Components</a:t>
            </a:r>
          </a:p>
          <a:p>
            <a:r>
              <a:rPr lang="en-US" dirty="0" smtClean="0"/>
              <a:t>Child Views</a:t>
            </a:r>
          </a:p>
          <a:p>
            <a:pPr lvl="1"/>
            <a:r>
              <a:rPr lang="en-US" dirty="0" smtClean="0"/>
              <a:t>Tab-based UI</a:t>
            </a:r>
          </a:p>
          <a:p>
            <a:r>
              <a:rPr lang="en-US" dirty="0" smtClean="0"/>
              <a:t>Lifecycle Hooks</a:t>
            </a:r>
          </a:p>
          <a:p>
            <a:pPr lvl="1"/>
            <a:r>
              <a:rPr lang="en-US" dirty="0" err="1" smtClean="0"/>
              <a:t>canActivate</a:t>
            </a:r>
            <a:r>
              <a:rPr lang="en-US" dirty="0" smtClean="0"/>
              <a:t> | activate</a:t>
            </a:r>
          </a:p>
          <a:p>
            <a:pPr lvl="1"/>
            <a:r>
              <a:rPr lang="en-US" dirty="0" err="1" smtClean="0"/>
              <a:t>canDeactivate</a:t>
            </a:r>
            <a:r>
              <a:rPr lang="en-US" dirty="0" smtClean="0"/>
              <a:t> | deactivate</a:t>
            </a:r>
          </a:p>
        </p:txBody>
      </p:sp>
    </p:spTree>
    <p:extLst>
      <p:ext uri="{BB962C8B-B14F-4D97-AF65-F5344CB8AC3E}">
        <p14:creationId xmlns:p14="http://schemas.microsoft.com/office/powerpoint/2010/main" val="29418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SPA: Single Page Application</a:t>
            </a:r>
          </a:p>
          <a:p>
            <a:r>
              <a:rPr lang="en-US" dirty="0" smtClean="0"/>
              <a:t>Use routing to display the views</a:t>
            </a:r>
            <a:endParaRPr lang="en-US" dirty="0"/>
          </a:p>
          <a:p>
            <a:r>
              <a:rPr lang="en-US" dirty="0" smtClean="0"/>
              <a:t>Routing provides rule-based navigation</a:t>
            </a:r>
          </a:p>
          <a:p>
            <a:r>
              <a:rPr lang="en-US" dirty="0" smtClean="0"/>
              <a:t>Define the routes using .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Navigate to a route using &lt;a&gt;</a:t>
            </a:r>
          </a:p>
          <a:p>
            <a:r>
              <a:rPr lang="en-US" dirty="0" smtClean="0"/>
              <a:t>Consider using the new 1.4 router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610744" y="112871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4BACC6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Rule-based Navigation</a:t>
            </a:r>
          </a:p>
        </p:txBody>
      </p:sp>
    </p:spTree>
    <p:extLst>
      <p:ext uri="{BB962C8B-B14F-4D97-AF65-F5344CB8AC3E}">
        <p14:creationId xmlns:p14="http://schemas.microsoft.com/office/powerpoint/2010/main" val="2540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ACCESS:</a:t>
            </a:r>
            <a:br>
              <a:rPr lang="en-US" dirty="0" smtClean="0"/>
            </a:br>
            <a:r>
              <a:rPr lang="en-US" dirty="0" smtClean="0"/>
              <a:t>Calling an HTTP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75491" y="2188860"/>
            <a:ext cx="8839200" cy="317273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New to Angular - </a:t>
            </a:r>
            <a:r>
              <a:rPr lang="en-US" dirty="0" smtClean="0">
                <a:solidFill>
                  <a:srgbClr val="A1D4E7"/>
                </a:solidFill>
              </a:rPr>
              <a:t>no</a:t>
            </a:r>
            <a:r>
              <a:rPr lang="en-US" dirty="0" smtClean="0"/>
              <a:t> proficiency</a:t>
            </a:r>
          </a:p>
          <a:p>
            <a:r>
              <a:rPr lang="en-US" dirty="0" smtClean="0"/>
              <a:t>Just starting out - </a:t>
            </a:r>
            <a:r>
              <a:rPr lang="en-US" dirty="0" smtClean="0">
                <a:solidFill>
                  <a:srgbClr val="A1D4E7"/>
                </a:solidFill>
              </a:rPr>
              <a:t>limited</a:t>
            </a:r>
            <a:r>
              <a:rPr lang="en-US" dirty="0" smtClean="0"/>
              <a:t> proficiency</a:t>
            </a:r>
          </a:p>
          <a:p>
            <a:r>
              <a:rPr lang="en-US" sz="2400" dirty="0" smtClean="0"/>
              <a:t>Doing it, not fully understanding it</a:t>
            </a:r>
            <a:r>
              <a:rPr lang="en-US" sz="2800" dirty="0" smtClean="0"/>
              <a:t>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A1D4E7"/>
                </a:solidFill>
              </a:rPr>
              <a:t>working</a:t>
            </a:r>
            <a:r>
              <a:rPr lang="en-US" dirty="0"/>
              <a:t> </a:t>
            </a:r>
            <a:r>
              <a:rPr lang="en-US" dirty="0" smtClean="0"/>
              <a:t>proficiency</a:t>
            </a:r>
          </a:p>
          <a:p>
            <a:r>
              <a:rPr lang="en-US" sz="2400" dirty="0" smtClean="0"/>
              <a:t>Been there, done that, can help others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A1D4E7"/>
                </a:solidFill>
              </a:rPr>
              <a:t>full</a:t>
            </a:r>
            <a:r>
              <a:rPr lang="en-US" dirty="0" smtClean="0"/>
              <a:t> proficiency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Rate Yourself 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1D4E7"/>
                </a:solidFill>
              </a:rPr>
              <a:t>Data Access</a:t>
            </a:r>
            <a:endParaRPr lang="en-US" dirty="0">
              <a:solidFill>
                <a:srgbClr val="A1D4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HTTP service?</a:t>
            </a:r>
          </a:p>
          <a:p>
            <a:r>
              <a:rPr lang="en-US" dirty="0" smtClean="0"/>
              <a:t>Why call one from our Angular app?</a:t>
            </a:r>
          </a:p>
        </p:txBody>
      </p:sp>
      <p:sp>
        <p:nvSpPr>
          <p:cNvPr id="4" name="Freeform 3"/>
          <p:cNvSpPr/>
          <p:nvPr/>
        </p:nvSpPr>
        <p:spPr>
          <a:xfrm>
            <a:off x="6540495" y="113189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537ABA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Easily Call HTTP Service</a:t>
            </a:r>
          </a:p>
        </p:txBody>
      </p:sp>
    </p:spTree>
    <p:extLst>
      <p:ext uri="{BB962C8B-B14F-4D97-AF65-F5344CB8AC3E}">
        <p14:creationId xmlns:p14="http://schemas.microsoft.com/office/powerpoint/2010/main" val="32216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1333011" y="1437357"/>
            <a:ext cx="986117" cy="4990848"/>
          </a:xfrm>
          <a:prstGeom prst="roundRect">
            <a:avLst/>
          </a:prstGeom>
          <a:gradFill rotWithShape="1">
            <a:gsLst>
              <a:gs pos="0">
                <a:srgbClr val="FFFFFF">
                  <a:tint val="40000"/>
                  <a:satMod val="350000"/>
                </a:srgbClr>
              </a:gs>
              <a:gs pos="40000">
                <a:srgbClr val="FFFFFF">
                  <a:tint val="45000"/>
                  <a:shade val="99000"/>
                  <a:satMod val="350000"/>
                </a:srgbClr>
              </a:gs>
              <a:gs pos="100000">
                <a:srgbClr val="FFFFFF">
                  <a:shade val="20000"/>
                  <a:satMod val="255000"/>
                </a:srgbClr>
              </a:gs>
            </a:gsLst>
            <a:path path="circle">
              <a:fillToRect l="50000" t="-80000" r="50000" b="180000"/>
            </a:path>
          </a:gradFill>
          <a:ln w="25400" cap="flat" cmpd="sng" algn="ctr">
            <a:solidFill>
              <a:srgbClr val="F2672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47969" y="559417"/>
            <a:ext cx="171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ekton Pro" pitchFamily="34" charset="0"/>
              </a:rPr>
              <a:t>Web Server</a:t>
            </a:r>
            <a:endParaRPr lang="en-US" sz="2800" dirty="0">
              <a:latin typeface="Tekton Pro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21222" y="1487452"/>
            <a:ext cx="986117" cy="4990848"/>
          </a:xfrm>
          <a:prstGeom prst="roundRect">
            <a:avLst/>
          </a:prstGeom>
          <a:gradFill rotWithShape="1">
            <a:gsLst>
              <a:gs pos="0">
                <a:srgbClr val="FFFFFF">
                  <a:tint val="40000"/>
                  <a:satMod val="350000"/>
                </a:srgbClr>
              </a:gs>
              <a:gs pos="40000">
                <a:srgbClr val="FFFFFF">
                  <a:tint val="45000"/>
                  <a:shade val="99000"/>
                  <a:satMod val="350000"/>
                </a:srgbClr>
              </a:gs>
              <a:gs pos="100000">
                <a:srgbClr val="FFFFFF">
                  <a:shade val="20000"/>
                  <a:satMod val="255000"/>
                </a:srgbClr>
              </a:gs>
            </a:gsLst>
            <a:path path="circle">
              <a:fillToRect l="50000" t="-80000" r="50000" b="180000"/>
            </a:path>
          </a:gradFill>
          <a:ln w="25400" cap="flat" cmpd="sng" algn="ctr">
            <a:solidFill>
              <a:srgbClr val="F2672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809" y="949589"/>
            <a:ext cx="209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ekton Pro" pitchFamily="34" charset="0"/>
              </a:rPr>
              <a:t>Web Browser</a:t>
            </a:r>
            <a:endParaRPr lang="en-US" sz="2800" dirty="0">
              <a:latin typeface="Tekton Pro" pitchFamily="34" charset="0"/>
            </a:endParaRPr>
          </a:p>
        </p:txBody>
      </p:sp>
      <p:pic>
        <p:nvPicPr>
          <p:cNvPr id="56" name="Picture 8" descr="Internet Explorer 9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978" y="227563"/>
            <a:ext cx="752338" cy="752338"/>
          </a:xfrm>
          <a:prstGeom prst="rect">
            <a:avLst/>
          </a:prstGeom>
          <a:noFill/>
        </p:spPr>
      </p:pic>
      <p:pic>
        <p:nvPicPr>
          <p:cNvPr id="57" name="Picture 12" descr="http://icons.iconarchive.com/icons/cornmanthe3rd/plex/512/Internet-chrome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4626" y="240021"/>
            <a:ext cx="748182" cy="748182"/>
          </a:xfrm>
          <a:prstGeom prst="rect">
            <a:avLst/>
          </a:prstGeom>
          <a:noFill/>
        </p:spPr>
      </p:pic>
      <p:pic>
        <p:nvPicPr>
          <p:cNvPr id="58" name="Picture 18" descr="http://images.techhive.com/images/article/2013/08/firefox-mac-icon-100051847-galler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097" y="269129"/>
            <a:ext cx="1064080" cy="710772"/>
          </a:xfrm>
          <a:prstGeom prst="rect">
            <a:avLst/>
          </a:prstGeom>
          <a:noFill/>
        </p:spPr>
      </p:pic>
      <p:cxnSp>
        <p:nvCxnSpPr>
          <p:cNvPr id="59" name="Straight Arrow Connector 58"/>
          <p:cNvCxnSpPr/>
          <p:nvPr/>
        </p:nvCxnSpPr>
        <p:spPr>
          <a:xfrm flipH="1" flipV="1">
            <a:off x="2310231" y="1926500"/>
            <a:ext cx="3967545" cy="45402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54809" y="1478994"/>
            <a:ext cx="33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Myriad Pro"/>
              </a:rPr>
              <a:t>URL Request (www.mysite.com)</a:t>
            </a:r>
            <a:endParaRPr lang="en-US" sz="1800" dirty="0">
              <a:latin typeface="Myriad Pro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2310232" y="2745209"/>
            <a:ext cx="3967544" cy="22694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886292" y="2290300"/>
            <a:ext cx="296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Myriad Pro"/>
              </a:rPr>
              <a:t>Response (Page and Assets)</a:t>
            </a:r>
            <a:endParaRPr lang="en-US" sz="1800" dirty="0">
              <a:latin typeface="Myriad Pro"/>
            </a:endParaRPr>
          </a:p>
        </p:txBody>
      </p:sp>
      <p:grpSp>
        <p:nvGrpSpPr>
          <p:cNvPr id="63" name="Group 58"/>
          <p:cNvGrpSpPr/>
          <p:nvPr/>
        </p:nvGrpSpPr>
        <p:grpSpPr>
          <a:xfrm>
            <a:off x="6966889" y="1451457"/>
            <a:ext cx="1843532" cy="2531419"/>
            <a:chOff x="7686920" y="1471776"/>
            <a:chExt cx="1382649" cy="2531419"/>
          </a:xfrm>
          <a:solidFill>
            <a:srgbClr val="4BACC6"/>
          </a:solidFill>
        </p:grpSpPr>
        <p:sp>
          <p:nvSpPr>
            <p:cNvPr id="64" name="Flowchart: Card 63"/>
            <p:cNvSpPr/>
            <p:nvPr/>
          </p:nvSpPr>
          <p:spPr>
            <a:xfrm>
              <a:off x="7724864" y="2855713"/>
              <a:ext cx="1192305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endParaRPr>
            </a:p>
          </p:txBody>
        </p:sp>
        <p:sp>
          <p:nvSpPr>
            <p:cNvPr id="65" name="Flowchart: Card 64"/>
            <p:cNvSpPr/>
            <p:nvPr/>
          </p:nvSpPr>
          <p:spPr>
            <a:xfrm>
              <a:off x="7877264" y="3008113"/>
              <a:ext cx="1192305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kton Pro" pitchFamily="34" charset="0"/>
                  <a:ea typeface="+mn-ea"/>
                  <a:cs typeface="+mn-cs"/>
                </a:rPr>
                <a:t>Java-Script</a:t>
              </a:r>
            </a:p>
          </p:txBody>
        </p:sp>
        <p:sp>
          <p:nvSpPr>
            <p:cNvPr id="66" name="Flowchart: Card 65"/>
            <p:cNvSpPr/>
            <p:nvPr/>
          </p:nvSpPr>
          <p:spPr>
            <a:xfrm>
              <a:off x="7686920" y="1471776"/>
              <a:ext cx="1062318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endParaRPr>
            </a:p>
          </p:txBody>
        </p:sp>
        <p:sp>
          <p:nvSpPr>
            <p:cNvPr id="67" name="Flowchart: Card 66"/>
            <p:cNvSpPr/>
            <p:nvPr/>
          </p:nvSpPr>
          <p:spPr>
            <a:xfrm>
              <a:off x="7839320" y="1624176"/>
              <a:ext cx="1062318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kton Pro" pitchFamily="34" charset="0"/>
                  <a:ea typeface="+mn-ea"/>
                  <a:cs typeface="+mn-cs"/>
                </a:rPr>
                <a:t>HTML</a:t>
              </a:r>
            </a:p>
          </p:txBody>
        </p:sp>
      </p:grpSp>
      <p:sp>
        <p:nvSpPr>
          <p:cNvPr id="68" name="Flowchart: Process 67"/>
          <p:cNvSpPr/>
          <p:nvPr/>
        </p:nvSpPr>
        <p:spPr bwMode="auto">
          <a:xfrm>
            <a:off x="7066687" y="4280732"/>
            <a:ext cx="1644503" cy="999460"/>
          </a:xfrm>
          <a:prstGeom prst="flowChartProcess">
            <a:avLst/>
          </a:prstGeom>
          <a:solidFill>
            <a:srgbClr val="9CCB42"/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</a:rPr>
              <a:t>HTTP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</a:rPr>
              <a:t>Service</a:t>
            </a:r>
          </a:p>
        </p:txBody>
      </p:sp>
      <p:sp>
        <p:nvSpPr>
          <p:cNvPr id="69" name="Flowchart: Magnetic Disk 68"/>
          <p:cNvSpPr/>
          <p:nvPr/>
        </p:nvSpPr>
        <p:spPr bwMode="auto">
          <a:xfrm>
            <a:off x="7279339" y="5684378"/>
            <a:ext cx="1275908" cy="935666"/>
          </a:xfrm>
          <a:prstGeom prst="flowChartMagneticDisk">
            <a:avLst/>
          </a:prstGeom>
          <a:solidFill>
            <a:srgbClr val="79A14C"/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</a:rPr>
              <a:t>DB</a:t>
            </a:r>
          </a:p>
        </p:txBody>
      </p:sp>
      <p:cxnSp>
        <p:nvCxnSpPr>
          <p:cNvPr id="70" name="Straight Arrow Connector 69"/>
          <p:cNvCxnSpPr>
            <a:stCxn id="68" idx="2"/>
            <a:endCxn id="69" idx="1"/>
          </p:cNvCxnSpPr>
          <p:nvPr/>
        </p:nvCxnSpPr>
        <p:spPr bwMode="auto">
          <a:xfrm>
            <a:off x="7888938" y="5280192"/>
            <a:ext cx="28355" cy="40418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58595B">
                <a:lumMod val="65000"/>
                <a:lumOff val="35000"/>
              </a:srgb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2" name="Flowchart: Card 71"/>
          <p:cNvSpPr/>
          <p:nvPr/>
        </p:nvSpPr>
        <p:spPr>
          <a:xfrm>
            <a:off x="7022199" y="2838932"/>
            <a:ext cx="1589740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73" name="Flowchart: Card 72"/>
          <p:cNvSpPr/>
          <p:nvPr/>
        </p:nvSpPr>
        <p:spPr>
          <a:xfrm>
            <a:off x="7225399" y="2991332"/>
            <a:ext cx="1589740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Java-Script</a:t>
            </a:r>
          </a:p>
        </p:txBody>
      </p:sp>
      <p:sp>
        <p:nvSpPr>
          <p:cNvPr id="74" name="Flowchart: Card 73"/>
          <p:cNvSpPr/>
          <p:nvPr/>
        </p:nvSpPr>
        <p:spPr>
          <a:xfrm>
            <a:off x="6971607" y="1454995"/>
            <a:ext cx="1416424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75" name="Flowchart: Card 74"/>
          <p:cNvSpPr/>
          <p:nvPr/>
        </p:nvSpPr>
        <p:spPr>
          <a:xfrm>
            <a:off x="7174807" y="1607395"/>
            <a:ext cx="1416424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05095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-0.75173 0.003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8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1333011" y="1437357"/>
            <a:ext cx="986117" cy="4990848"/>
          </a:xfrm>
          <a:prstGeom prst="roundRect">
            <a:avLst/>
          </a:prstGeom>
          <a:gradFill rotWithShape="1">
            <a:gsLst>
              <a:gs pos="0">
                <a:srgbClr val="FFFFFF">
                  <a:tint val="40000"/>
                  <a:satMod val="350000"/>
                </a:srgbClr>
              </a:gs>
              <a:gs pos="40000">
                <a:srgbClr val="FFFFFF">
                  <a:tint val="45000"/>
                  <a:shade val="99000"/>
                  <a:satMod val="350000"/>
                </a:srgbClr>
              </a:gs>
              <a:gs pos="100000">
                <a:srgbClr val="FFFFFF">
                  <a:shade val="20000"/>
                  <a:satMod val="255000"/>
                </a:srgbClr>
              </a:gs>
            </a:gsLst>
            <a:path path="circle">
              <a:fillToRect l="50000" t="-80000" r="50000" b="180000"/>
            </a:path>
          </a:gradFill>
          <a:ln w="25400" cap="flat" cmpd="sng" algn="ctr">
            <a:solidFill>
              <a:srgbClr val="F2672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47969" y="559417"/>
            <a:ext cx="171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ekton Pro" pitchFamily="34" charset="0"/>
              </a:rPr>
              <a:t>Web Server</a:t>
            </a:r>
            <a:endParaRPr lang="en-US" sz="2800" dirty="0">
              <a:latin typeface="Tekton Pro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21222" y="1487452"/>
            <a:ext cx="986117" cy="4990848"/>
          </a:xfrm>
          <a:prstGeom prst="roundRect">
            <a:avLst/>
          </a:prstGeom>
          <a:gradFill rotWithShape="1">
            <a:gsLst>
              <a:gs pos="0">
                <a:srgbClr val="FFFFFF">
                  <a:tint val="40000"/>
                  <a:satMod val="350000"/>
                </a:srgbClr>
              </a:gs>
              <a:gs pos="40000">
                <a:srgbClr val="FFFFFF">
                  <a:tint val="45000"/>
                  <a:shade val="99000"/>
                  <a:satMod val="350000"/>
                </a:srgbClr>
              </a:gs>
              <a:gs pos="100000">
                <a:srgbClr val="FFFFFF">
                  <a:shade val="20000"/>
                  <a:satMod val="255000"/>
                </a:srgbClr>
              </a:gs>
            </a:gsLst>
            <a:path path="circle">
              <a:fillToRect l="50000" t="-80000" r="50000" b="180000"/>
            </a:path>
          </a:gradFill>
          <a:ln w="25400" cap="flat" cmpd="sng" algn="ctr">
            <a:solidFill>
              <a:srgbClr val="F2672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809" y="949589"/>
            <a:ext cx="209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ekton Pro" pitchFamily="34" charset="0"/>
              </a:rPr>
              <a:t>Web Browser</a:t>
            </a:r>
            <a:endParaRPr lang="en-US" sz="2800" dirty="0">
              <a:latin typeface="Tekton Pro" pitchFamily="34" charset="0"/>
            </a:endParaRPr>
          </a:p>
        </p:txBody>
      </p:sp>
      <p:pic>
        <p:nvPicPr>
          <p:cNvPr id="56" name="Picture 8" descr="Internet Explorer 9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978" y="227563"/>
            <a:ext cx="752338" cy="752338"/>
          </a:xfrm>
          <a:prstGeom prst="rect">
            <a:avLst/>
          </a:prstGeom>
          <a:noFill/>
        </p:spPr>
      </p:pic>
      <p:pic>
        <p:nvPicPr>
          <p:cNvPr id="57" name="Picture 12" descr="http://icons.iconarchive.com/icons/cornmanthe3rd/plex/512/Internet-chrome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4626" y="240021"/>
            <a:ext cx="748182" cy="748182"/>
          </a:xfrm>
          <a:prstGeom prst="rect">
            <a:avLst/>
          </a:prstGeom>
          <a:noFill/>
        </p:spPr>
      </p:pic>
      <p:pic>
        <p:nvPicPr>
          <p:cNvPr id="58" name="Picture 18" descr="http://images.techhive.com/images/article/2013/08/firefox-mac-icon-100051847-galler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097" y="269129"/>
            <a:ext cx="1064080" cy="710772"/>
          </a:xfrm>
          <a:prstGeom prst="rect">
            <a:avLst/>
          </a:prstGeom>
          <a:noFill/>
        </p:spPr>
      </p:pic>
      <p:cxnSp>
        <p:nvCxnSpPr>
          <p:cNvPr id="59" name="Straight Arrow Connector 58"/>
          <p:cNvCxnSpPr/>
          <p:nvPr/>
        </p:nvCxnSpPr>
        <p:spPr>
          <a:xfrm flipH="1" flipV="1">
            <a:off x="2319128" y="1943100"/>
            <a:ext cx="3958649" cy="28802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54809" y="1478994"/>
            <a:ext cx="33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Myriad Pro"/>
              </a:rPr>
              <a:t>URL Request (www.mysite.com)</a:t>
            </a:r>
            <a:endParaRPr lang="en-US" sz="1800" dirty="0">
              <a:latin typeface="Myriad Pro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2310232" y="2745209"/>
            <a:ext cx="3967544" cy="22694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886292" y="2290300"/>
            <a:ext cx="296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Myriad Pro"/>
              </a:rPr>
              <a:t>Response (Page and Assets)</a:t>
            </a:r>
            <a:endParaRPr lang="en-US" sz="1800" dirty="0">
              <a:latin typeface="Myriad Pro"/>
            </a:endParaRPr>
          </a:p>
        </p:txBody>
      </p:sp>
      <p:grpSp>
        <p:nvGrpSpPr>
          <p:cNvPr id="63" name="Group 58"/>
          <p:cNvGrpSpPr/>
          <p:nvPr/>
        </p:nvGrpSpPr>
        <p:grpSpPr>
          <a:xfrm>
            <a:off x="6966889" y="1451457"/>
            <a:ext cx="1843532" cy="2531419"/>
            <a:chOff x="7686920" y="1471776"/>
            <a:chExt cx="1382649" cy="2531419"/>
          </a:xfrm>
          <a:solidFill>
            <a:srgbClr val="4BACC6"/>
          </a:solidFill>
        </p:grpSpPr>
        <p:sp>
          <p:nvSpPr>
            <p:cNvPr id="64" name="Flowchart: Card 63"/>
            <p:cNvSpPr/>
            <p:nvPr/>
          </p:nvSpPr>
          <p:spPr>
            <a:xfrm>
              <a:off x="7724864" y="2855713"/>
              <a:ext cx="1192305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endParaRPr>
            </a:p>
          </p:txBody>
        </p:sp>
        <p:sp>
          <p:nvSpPr>
            <p:cNvPr id="65" name="Flowchart: Card 64"/>
            <p:cNvSpPr/>
            <p:nvPr/>
          </p:nvSpPr>
          <p:spPr>
            <a:xfrm>
              <a:off x="7877264" y="3008113"/>
              <a:ext cx="1192305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kton Pro" pitchFamily="34" charset="0"/>
                  <a:ea typeface="+mn-ea"/>
                  <a:cs typeface="+mn-cs"/>
                </a:rPr>
                <a:t>Java-Script</a:t>
              </a:r>
            </a:p>
          </p:txBody>
        </p:sp>
        <p:sp>
          <p:nvSpPr>
            <p:cNvPr id="66" name="Flowchart: Card 65"/>
            <p:cNvSpPr/>
            <p:nvPr/>
          </p:nvSpPr>
          <p:spPr>
            <a:xfrm>
              <a:off x="7686920" y="1471776"/>
              <a:ext cx="1062318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endParaRPr>
            </a:p>
          </p:txBody>
        </p:sp>
        <p:sp>
          <p:nvSpPr>
            <p:cNvPr id="67" name="Flowchart: Card 66"/>
            <p:cNvSpPr/>
            <p:nvPr/>
          </p:nvSpPr>
          <p:spPr>
            <a:xfrm>
              <a:off x="7839320" y="1624176"/>
              <a:ext cx="1062318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kton Pro" pitchFamily="34" charset="0"/>
                  <a:ea typeface="+mn-ea"/>
                  <a:cs typeface="+mn-cs"/>
                </a:rPr>
                <a:t>HTML</a:t>
              </a:r>
            </a:p>
          </p:txBody>
        </p:sp>
      </p:grpSp>
      <p:sp>
        <p:nvSpPr>
          <p:cNvPr id="68" name="Flowchart: Process 67"/>
          <p:cNvSpPr/>
          <p:nvPr/>
        </p:nvSpPr>
        <p:spPr bwMode="auto">
          <a:xfrm>
            <a:off x="7066687" y="4280732"/>
            <a:ext cx="1644503" cy="999460"/>
          </a:xfrm>
          <a:prstGeom prst="flowChartProcess">
            <a:avLst/>
          </a:prstGeom>
          <a:solidFill>
            <a:srgbClr val="9CCB42"/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</a:rPr>
              <a:t>HTTP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</a:rPr>
              <a:t>Service</a:t>
            </a:r>
          </a:p>
        </p:txBody>
      </p:sp>
      <p:sp>
        <p:nvSpPr>
          <p:cNvPr id="69" name="Flowchart: Magnetic Disk 68"/>
          <p:cNvSpPr/>
          <p:nvPr/>
        </p:nvSpPr>
        <p:spPr bwMode="auto">
          <a:xfrm>
            <a:off x="7279339" y="5684378"/>
            <a:ext cx="1275908" cy="935666"/>
          </a:xfrm>
          <a:prstGeom prst="flowChartMagneticDisk">
            <a:avLst/>
          </a:prstGeom>
          <a:solidFill>
            <a:srgbClr val="79A14C"/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</a:rPr>
              <a:t>DB</a:t>
            </a:r>
          </a:p>
        </p:txBody>
      </p:sp>
      <p:cxnSp>
        <p:nvCxnSpPr>
          <p:cNvPr id="70" name="Straight Arrow Connector 69"/>
          <p:cNvCxnSpPr>
            <a:stCxn id="68" idx="2"/>
            <a:endCxn id="69" idx="1"/>
          </p:cNvCxnSpPr>
          <p:nvPr/>
        </p:nvCxnSpPr>
        <p:spPr bwMode="auto">
          <a:xfrm>
            <a:off x="7888938" y="5280192"/>
            <a:ext cx="28355" cy="40418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58595B">
                <a:lumMod val="65000"/>
                <a:lumOff val="35000"/>
              </a:srgb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2" name="Flowchart: Card 71"/>
          <p:cNvSpPr/>
          <p:nvPr/>
        </p:nvSpPr>
        <p:spPr>
          <a:xfrm>
            <a:off x="213913" y="2838932"/>
            <a:ext cx="1589740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73" name="Flowchart: Card 72"/>
          <p:cNvSpPr/>
          <p:nvPr/>
        </p:nvSpPr>
        <p:spPr>
          <a:xfrm>
            <a:off x="417113" y="2991332"/>
            <a:ext cx="1589740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Java-Script</a:t>
            </a:r>
          </a:p>
        </p:txBody>
      </p:sp>
      <p:sp>
        <p:nvSpPr>
          <p:cNvPr id="74" name="Flowchart: Card 73"/>
          <p:cNvSpPr/>
          <p:nvPr/>
        </p:nvSpPr>
        <p:spPr>
          <a:xfrm>
            <a:off x="163321" y="1454995"/>
            <a:ext cx="1416424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75" name="Flowchart: Card 74"/>
          <p:cNvSpPr/>
          <p:nvPr/>
        </p:nvSpPr>
        <p:spPr>
          <a:xfrm>
            <a:off x="366521" y="1607395"/>
            <a:ext cx="1416424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HTML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319128" y="4648200"/>
            <a:ext cx="3958648" cy="15515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819719" y="4237097"/>
            <a:ext cx="32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Myriad Pro"/>
              </a:rPr>
              <a:t>(http://mysite/api/movies)</a:t>
            </a:r>
            <a:endParaRPr lang="en-US" sz="1800" dirty="0">
              <a:latin typeface="Myriad Pro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319129" y="5418627"/>
            <a:ext cx="3958647" cy="8138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843626" y="4959133"/>
            <a:ext cx="322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Myriad Pro"/>
              </a:rPr>
              <a:t>Response</a:t>
            </a:r>
            <a:endParaRPr lang="en-US" sz="1800" dirty="0">
              <a:latin typeface="Myriad Pro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48871" y="3968600"/>
            <a:ext cx="33726" cy="665324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6" name="Flowchart: Data 35"/>
          <p:cNvSpPr/>
          <p:nvPr/>
        </p:nvSpPr>
        <p:spPr>
          <a:xfrm>
            <a:off x="7017481" y="5796020"/>
            <a:ext cx="1814623" cy="712381"/>
          </a:xfrm>
          <a:prstGeom prst="flowChartInputOutput">
            <a:avLst/>
          </a:prstGeom>
          <a:solidFill>
            <a:srgbClr val="C0504D"/>
          </a:solidFill>
          <a:ln w="25400" cap="flat" cmpd="sng" algn="ctr">
            <a:solidFill>
              <a:srgbClr val="F2672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1015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0243 -0.19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19051 L -0.75782 -0.170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1" y="9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 animBg="1"/>
      <p:bldP spid="36" grpId="1" animBg="1"/>
      <p:bldP spid="3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666321" y="1406845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kern="1200" dirty="0" smtClean="0">
                <a:solidFill>
                  <a:sysClr val="window" lastClr="FFFFFF"/>
                </a:solidFill>
                <a:latin typeface="Tekton Pro" panose="020F0403020208020904" pitchFamily="34" charset="0"/>
              </a:rPr>
              <a:t>Expressive HTML</a:t>
            </a:r>
            <a:endParaRPr lang="en-US" sz="3200" kern="1200" dirty="0">
              <a:solidFill>
                <a:sysClr val="window" lastClr="FFFFFF"/>
              </a:solidFill>
              <a:latin typeface="Tekton Pro" panose="020F04030202080209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350419" y="1417320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Powerful Data Binding</a:t>
            </a:r>
          </a:p>
        </p:txBody>
      </p:sp>
      <p:sp>
        <p:nvSpPr>
          <p:cNvPr id="8" name="Freeform 7"/>
          <p:cNvSpPr/>
          <p:nvPr/>
        </p:nvSpPr>
        <p:spPr>
          <a:xfrm>
            <a:off x="6034517" y="1417321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Modularity</a:t>
            </a:r>
          </a:p>
        </p:txBody>
      </p:sp>
      <p:sp>
        <p:nvSpPr>
          <p:cNvPr id="9" name="Freeform 8"/>
          <p:cNvSpPr/>
          <p:nvPr/>
        </p:nvSpPr>
        <p:spPr>
          <a:xfrm>
            <a:off x="1949292" y="3136508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4BACC6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Rule-based Navigation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4751451" y="3136508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537ABA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Easily Call HTTP Service</a:t>
            </a:r>
          </a:p>
        </p:txBody>
      </p:sp>
      <p:sp>
        <p:nvSpPr>
          <p:cNvPr id="11" name="Freeform 10"/>
          <p:cNvSpPr/>
          <p:nvPr/>
        </p:nvSpPr>
        <p:spPr>
          <a:xfrm>
            <a:off x="1949292" y="4798546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Testable</a:t>
            </a:r>
          </a:p>
        </p:txBody>
      </p:sp>
      <p:sp>
        <p:nvSpPr>
          <p:cNvPr id="12" name="Freeform 11"/>
          <p:cNvSpPr/>
          <p:nvPr/>
        </p:nvSpPr>
        <p:spPr>
          <a:xfrm>
            <a:off x="4751451" y="4798546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It's Popular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3614" y="1280427"/>
            <a:ext cx="8116404" cy="1738076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1253" y="3007912"/>
            <a:ext cx="5840760" cy="1738076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 rot="3600000">
            <a:off x="6727661" y="4586240"/>
            <a:ext cx="1060098" cy="355938"/>
          </a:xfrm>
          <a:custGeom>
            <a:avLst/>
            <a:gdLst>
              <a:gd name="connsiteX0" fmla="*/ 0 w 1060098"/>
              <a:gd name="connsiteY0" fmla="*/ 177969 h 355938"/>
              <a:gd name="connsiteX1" fmla="*/ 177969 w 1060098"/>
              <a:gd name="connsiteY1" fmla="*/ 0 h 355938"/>
              <a:gd name="connsiteX2" fmla="*/ 177969 w 1060098"/>
              <a:gd name="connsiteY2" fmla="*/ 71188 h 355938"/>
              <a:gd name="connsiteX3" fmla="*/ 882129 w 1060098"/>
              <a:gd name="connsiteY3" fmla="*/ 71188 h 355938"/>
              <a:gd name="connsiteX4" fmla="*/ 882129 w 1060098"/>
              <a:gd name="connsiteY4" fmla="*/ 0 h 355938"/>
              <a:gd name="connsiteX5" fmla="*/ 1060098 w 1060098"/>
              <a:gd name="connsiteY5" fmla="*/ 177969 h 355938"/>
              <a:gd name="connsiteX6" fmla="*/ 882129 w 1060098"/>
              <a:gd name="connsiteY6" fmla="*/ 355938 h 355938"/>
              <a:gd name="connsiteX7" fmla="*/ 882129 w 1060098"/>
              <a:gd name="connsiteY7" fmla="*/ 284750 h 355938"/>
              <a:gd name="connsiteX8" fmla="*/ 177969 w 1060098"/>
              <a:gd name="connsiteY8" fmla="*/ 284750 h 355938"/>
              <a:gd name="connsiteX9" fmla="*/ 177969 w 1060098"/>
              <a:gd name="connsiteY9" fmla="*/ 355938 h 355938"/>
              <a:gd name="connsiteX10" fmla="*/ 0 w 1060098"/>
              <a:gd name="connsiteY10" fmla="*/ 177969 h 3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098" h="355938">
                <a:moveTo>
                  <a:pt x="0" y="177969"/>
                </a:moveTo>
                <a:lnTo>
                  <a:pt x="177969" y="0"/>
                </a:lnTo>
                <a:lnTo>
                  <a:pt x="177969" y="71188"/>
                </a:lnTo>
                <a:lnTo>
                  <a:pt x="882129" y="71188"/>
                </a:lnTo>
                <a:lnTo>
                  <a:pt x="882129" y="0"/>
                </a:lnTo>
                <a:lnTo>
                  <a:pt x="1060098" y="177969"/>
                </a:lnTo>
                <a:lnTo>
                  <a:pt x="882129" y="355938"/>
                </a:lnTo>
                <a:lnTo>
                  <a:pt x="882129" y="284750"/>
                </a:lnTo>
                <a:lnTo>
                  <a:pt x="177969" y="284750"/>
                </a:lnTo>
                <a:lnTo>
                  <a:pt x="177969" y="355938"/>
                </a:lnTo>
                <a:lnTo>
                  <a:pt x="0" y="177969"/>
                </a:lnTo>
                <a:close/>
              </a:path>
            </a:pathLst>
          </a:custGeom>
          <a:solidFill>
            <a:srgbClr val="4F81B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781" tIns="71188" rIns="106781" bIns="7118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21" name="Freeform 20"/>
          <p:cNvSpPr/>
          <p:nvPr/>
        </p:nvSpPr>
        <p:spPr>
          <a:xfrm rot="18000000">
            <a:off x="5081358" y="4570083"/>
            <a:ext cx="1060098" cy="355938"/>
          </a:xfrm>
          <a:custGeom>
            <a:avLst/>
            <a:gdLst>
              <a:gd name="connsiteX0" fmla="*/ 0 w 1060098"/>
              <a:gd name="connsiteY0" fmla="*/ 177969 h 355938"/>
              <a:gd name="connsiteX1" fmla="*/ 177969 w 1060098"/>
              <a:gd name="connsiteY1" fmla="*/ 0 h 355938"/>
              <a:gd name="connsiteX2" fmla="*/ 177969 w 1060098"/>
              <a:gd name="connsiteY2" fmla="*/ 71188 h 355938"/>
              <a:gd name="connsiteX3" fmla="*/ 882129 w 1060098"/>
              <a:gd name="connsiteY3" fmla="*/ 71188 h 355938"/>
              <a:gd name="connsiteX4" fmla="*/ 882129 w 1060098"/>
              <a:gd name="connsiteY4" fmla="*/ 0 h 355938"/>
              <a:gd name="connsiteX5" fmla="*/ 1060098 w 1060098"/>
              <a:gd name="connsiteY5" fmla="*/ 177969 h 355938"/>
              <a:gd name="connsiteX6" fmla="*/ 882129 w 1060098"/>
              <a:gd name="connsiteY6" fmla="*/ 355938 h 355938"/>
              <a:gd name="connsiteX7" fmla="*/ 882129 w 1060098"/>
              <a:gd name="connsiteY7" fmla="*/ 284750 h 355938"/>
              <a:gd name="connsiteX8" fmla="*/ 177969 w 1060098"/>
              <a:gd name="connsiteY8" fmla="*/ 284750 h 355938"/>
              <a:gd name="connsiteX9" fmla="*/ 177969 w 1060098"/>
              <a:gd name="connsiteY9" fmla="*/ 355938 h 355938"/>
              <a:gd name="connsiteX10" fmla="*/ 0 w 1060098"/>
              <a:gd name="connsiteY10" fmla="*/ 177969 h 3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098" h="355938">
                <a:moveTo>
                  <a:pt x="0" y="177969"/>
                </a:moveTo>
                <a:lnTo>
                  <a:pt x="177969" y="0"/>
                </a:lnTo>
                <a:lnTo>
                  <a:pt x="177969" y="71188"/>
                </a:lnTo>
                <a:lnTo>
                  <a:pt x="882129" y="71188"/>
                </a:lnTo>
                <a:lnTo>
                  <a:pt x="882129" y="0"/>
                </a:lnTo>
                <a:lnTo>
                  <a:pt x="1060098" y="177969"/>
                </a:lnTo>
                <a:lnTo>
                  <a:pt x="882129" y="355938"/>
                </a:lnTo>
                <a:lnTo>
                  <a:pt x="882129" y="284750"/>
                </a:lnTo>
                <a:lnTo>
                  <a:pt x="177969" y="284750"/>
                </a:lnTo>
                <a:lnTo>
                  <a:pt x="177969" y="355938"/>
                </a:lnTo>
                <a:lnTo>
                  <a:pt x="0" y="177969"/>
                </a:lnTo>
                <a:close/>
              </a:path>
            </a:pathLst>
          </a:custGeom>
          <a:solidFill>
            <a:srgbClr val="4F81B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780" tIns="71187" rIns="106781" bIns="71188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Freeform 14"/>
          <p:cNvSpPr/>
          <p:nvPr/>
        </p:nvSpPr>
        <p:spPr>
          <a:xfrm rot="13748441">
            <a:off x="4660994" y="2924379"/>
            <a:ext cx="1277090" cy="355938"/>
          </a:xfrm>
          <a:custGeom>
            <a:avLst/>
            <a:gdLst>
              <a:gd name="connsiteX0" fmla="*/ 0 w 1060098"/>
              <a:gd name="connsiteY0" fmla="*/ 177969 h 355938"/>
              <a:gd name="connsiteX1" fmla="*/ 177969 w 1060098"/>
              <a:gd name="connsiteY1" fmla="*/ 0 h 355938"/>
              <a:gd name="connsiteX2" fmla="*/ 177969 w 1060098"/>
              <a:gd name="connsiteY2" fmla="*/ 71188 h 355938"/>
              <a:gd name="connsiteX3" fmla="*/ 882129 w 1060098"/>
              <a:gd name="connsiteY3" fmla="*/ 71188 h 355938"/>
              <a:gd name="connsiteX4" fmla="*/ 882129 w 1060098"/>
              <a:gd name="connsiteY4" fmla="*/ 0 h 355938"/>
              <a:gd name="connsiteX5" fmla="*/ 1060098 w 1060098"/>
              <a:gd name="connsiteY5" fmla="*/ 177969 h 355938"/>
              <a:gd name="connsiteX6" fmla="*/ 882129 w 1060098"/>
              <a:gd name="connsiteY6" fmla="*/ 355938 h 355938"/>
              <a:gd name="connsiteX7" fmla="*/ 882129 w 1060098"/>
              <a:gd name="connsiteY7" fmla="*/ 284750 h 355938"/>
              <a:gd name="connsiteX8" fmla="*/ 177969 w 1060098"/>
              <a:gd name="connsiteY8" fmla="*/ 284750 h 355938"/>
              <a:gd name="connsiteX9" fmla="*/ 177969 w 1060098"/>
              <a:gd name="connsiteY9" fmla="*/ 355938 h 355938"/>
              <a:gd name="connsiteX10" fmla="*/ 0 w 1060098"/>
              <a:gd name="connsiteY10" fmla="*/ 177969 h 3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098" h="355938">
                <a:moveTo>
                  <a:pt x="0" y="177969"/>
                </a:moveTo>
                <a:lnTo>
                  <a:pt x="177969" y="0"/>
                </a:lnTo>
                <a:lnTo>
                  <a:pt x="177969" y="71188"/>
                </a:lnTo>
                <a:lnTo>
                  <a:pt x="882129" y="71188"/>
                </a:lnTo>
                <a:lnTo>
                  <a:pt x="882129" y="0"/>
                </a:lnTo>
                <a:lnTo>
                  <a:pt x="1060098" y="177969"/>
                </a:lnTo>
                <a:lnTo>
                  <a:pt x="882129" y="355938"/>
                </a:lnTo>
                <a:lnTo>
                  <a:pt x="882129" y="284750"/>
                </a:lnTo>
                <a:lnTo>
                  <a:pt x="177969" y="284750"/>
                </a:lnTo>
                <a:lnTo>
                  <a:pt x="177969" y="355938"/>
                </a:lnTo>
                <a:lnTo>
                  <a:pt x="0" y="177969"/>
                </a:lnTo>
                <a:close/>
              </a:path>
            </a:pathLst>
          </a:custGeom>
          <a:solidFill>
            <a:srgbClr val="4F81B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780" tIns="71187" rIns="106781" bIns="71188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9" name="Freeform 8"/>
          <p:cNvSpPr/>
          <p:nvPr/>
        </p:nvSpPr>
        <p:spPr>
          <a:xfrm rot="2459981">
            <a:off x="1949742" y="2004655"/>
            <a:ext cx="1181678" cy="371739"/>
          </a:xfrm>
          <a:custGeom>
            <a:avLst/>
            <a:gdLst>
              <a:gd name="connsiteX0" fmla="*/ 0 w 1106851"/>
              <a:gd name="connsiteY0" fmla="*/ 185870 h 371739"/>
              <a:gd name="connsiteX1" fmla="*/ 185870 w 1106851"/>
              <a:gd name="connsiteY1" fmla="*/ 0 h 371739"/>
              <a:gd name="connsiteX2" fmla="*/ 185870 w 1106851"/>
              <a:gd name="connsiteY2" fmla="*/ 74348 h 371739"/>
              <a:gd name="connsiteX3" fmla="*/ 920982 w 1106851"/>
              <a:gd name="connsiteY3" fmla="*/ 74348 h 371739"/>
              <a:gd name="connsiteX4" fmla="*/ 920982 w 1106851"/>
              <a:gd name="connsiteY4" fmla="*/ 0 h 371739"/>
              <a:gd name="connsiteX5" fmla="*/ 1106851 w 1106851"/>
              <a:gd name="connsiteY5" fmla="*/ 185870 h 371739"/>
              <a:gd name="connsiteX6" fmla="*/ 920982 w 1106851"/>
              <a:gd name="connsiteY6" fmla="*/ 371739 h 371739"/>
              <a:gd name="connsiteX7" fmla="*/ 920982 w 1106851"/>
              <a:gd name="connsiteY7" fmla="*/ 297391 h 371739"/>
              <a:gd name="connsiteX8" fmla="*/ 185870 w 1106851"/>
              <a:gd name="connsiteY8" fmla="*/ 297391 h 371739"/>
              <a:gd name="connsiteX9" fmla="*/ 185870 w 1106851"/>
              <a:gd name="connsiteY9" fmla="*/ 371739 h 371739"/>
              <a:gd name="connsiteX10" fmla="*/ 0 w 1106851"/>
              <a:gd name="connsiteY10" fmla="*/ 185870 h 3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51" h="371739">
                <a:moveTo>
                  <a:pt x="0" y="185870"/>
                </a:moveTo>
                <a:lnTo>
                  <a:pt x="185870" y="0"/>
                </a:lnTo>
                <a:lnTo>
                  <a:pt x="185870" y="74348"/>
                </a:lnTo>
                <a:lnTo>
                  <a:pt x="920982" y="74348"/>
                </a:lnTo>
                <a:lnTo>
                  <a:pt x="920982" y="0"/>
                </a:lnTo>
                <a:lnTo>
                  <a:pt x="1106851" y="185870"/>
                </a:lnTo>
                <a:lnTo>
                  <a:pt x="920982" y="371739"/>
                </a:lnTo>
                <a:lnTo>
                  <a:pt x="920982" y="297391"/>
                </a:lnTo>
                <a:lnTo>
                  <a:pt x="185870" y="297391"/>
                </a:lnTo>
                <a:lnTo>
                  <a:pt x="185870" y="371739"/>
                </a:lnTo>
                <a:lnTo>
                  <a:pt x="0" y="185870"/>
                </a:lnTo>
                <a:close/>
              </a:path>
            </a:pathLst>
          </a:custGeom>
          <a:solidFill>
            <a:srgbClr val="9BBB5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522" tIns="74347" rIns="111521" bIns="74348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2" name="Freeform 11"/>
          <p:cNvSpPr/>
          <p:nvPr/>
        </p:nvSpPr>
        <p:spPr>
          <a:xfrm>
            <a:off x="193005" y="3602296"/>
            <a:ext cx="2124227" cy="1062113"/>
          </a:xfrm>
          <a:custGeom>
            <a:avLst/>
            <a:gdLst>
              <a:gd name="connsiteX0" fmla="*/ 0 w 2124227"/>
              <a:gd name="connsiteY0" fmla="*/ 106211 h 1062113"/>
              <a:gd name="connsiteX1" fmla="*/ 31109 w 2124227"/>
              <a:gd name="connsiteY1" fmla="*/ 31108 h 1062113"/>
              <a:gd name="connsiteX2" fmla="*/ 106212 w 2124227"/>
              <a:gd name="connsiteY2" fmla="*/ 0 h 1062113"/>
              <a:gd name="connsiteX3" fmla="*/ 2018016 w 2124227"/>
              <a:gd name="connsiteY3" fmla="*/ 0 h 1062113"/>
              <a:gd name="connsiteX4" fmla="*/ 2093119 w 2124227"/>
              <a:gd name="connsiteY4" fmla="*/ 31109 h 1062113"/>
              <a:gd name="connsiteX5" fmla="*/ 2124227 w 2124227"/>
              <a:gd name="connsiteY5" fmla="*/ 106212 h 1062113"/>
              <a:gd name="connsiteX6" fmla="*/ 2124227 w 2124227"/>
              <a:gd name="connsiteY6" fmla="*/ 955902 h 1062113"/>
              <a:gd name="connsiteX7" fmla="*/ 2093118 w 2124227"/>
              <a:gd name="connsiteY7" fmla="*/ 1031005 h 1062113"/>
              <a:gd name="connsiteX8" fmla="*/ 2018015 w 2124227"/>
              <a:gd name="connsiteY8" fmla="*/ 1062113 h 1062113"/>
              <a:gd name="connsiteX9" fmla="*/ 106211 w 2124227"/>
              <a:gd name="connsiteY9" fmla="*/ 1062113 h 1062113"/>
              <a:gd name="connsiteX10" fmla="*/ 31108 w 2124227"/>
              <a:gd name="connsiteY10" fmla="*/ 1031004 h 1062113"/>
              <a:gd name="connsiteX11" fmla="*/ 0 w 2124227"/>
              <a:gd name="connsiteY11" fmla="*/ 955901 h 1062113"/>
              <a:gd name="connsiteX12" fmla="*/ 0 w 2124227"/>
              <a:gd name="connsiteY12" fmla="*/ 106211 h 106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4227" h="1062113">
                <a:moveTo>
                  <a:pt x="0" y="106211"/>
                </a:moveTo>
                <a:cubicBezTo>
                  <a:pt x="0" y="78042"/>
                  <a:pt x="11190" y="51027"/>
                  <a:pt x="31109" y="31108"/>
                </a:cubicBezTo>
                <a:cubicBezTo>
                  <a:pt x="51027" y="11190"/>
                  <a:pt x="78043" y="0"/>
                  <a:pt x="106212" y="0"/>
                </a:cubicBezTo>
                <a:lnTo>
                  <a:pt x="2018016" y="0"/>
                </a:lnTo>
                <a:cubicBezTo>
                  <a:pt x="2046185" y="0"/>
                  <a:pt x="2073200" y="11190"/>
                  <a:pt x="2093119" y="31109"/>
                </a:cubicBezTo>
                <a:cubicBezTo>
                  <a:pt x="2113037" y="51027"/>
                  <a:pt x="2124227" y="78043"/>
                  <a:pt x="2124227" y="106212"/>
                </a:cubicBezTo>
                <a:lnTo>
                  <a:pt x="2124227" y="955902"/>
                </a:lnTo>
                <a:cubicBezTo>
                  <a:pt x="2124227" y="984071"/>
                  <a:pt x="2113037" y="1011086"/>
                  <a:pt x="2093118" y="1031005"/>
                </a:cubicBezTo>
                <a:cubicBezTo>
                  <a:pt x="2073200" y="1050923"/>
                  <a:pt x="2046184" y="1062113"/>
                  <a:pt x="2018015" y="1062113"/>
                </a:cubicBezTo>
                <a:lnTo>
                  <a:pt x="106211" y="1062113"/>
                </a:lnTo>
                <a:cubicBezTo>
                  <a:pt x="78042" y="1062113"/>
                  <a:pt x="51027" y="1050923"/>
                  <a:pt x="31108" y="1031004"/>
                </a:cubicBezTo>
                <a:cubicBezTo>
                  <a:pt x="11190" y="1011086"/>
                  <a:pt x="0" y="984070"/>
                  <a:pt x="0" y="955901"/>
                </a:cubicBezTo>
                <a:lnTo>
                  <a:pt x="0" y="106211"/>
                </a:lnTo>
                <a:close/>
              </a:path>
            </a:pathLst>
          </a:custGeom>
          <a:solidFill>
            <a:srgbClr val="8064A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498" tIns="103498" rIns="103498" bIns="103498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kern="1200" dirty="0" smtClean="0"/>
              <a:t>Return immediately</a:t>
            </a:r>
            <a:endParaRPr lang="en-US" sz="1900" kern="1200" dirty="0"/>
          </a:p>
        </p:txBody>
      </p:sp>
      <p:sp>
        <p:nvSpPr>
          <p:cNvPr id="13" name="Freeform 12"/>
          <p:cNvSpPr/>
          <p:nvPr/>
        </p:nvSpPr>
        <p:spPr>
          <a:xfrm rot="5400000">
            <a:off x="415972" y="2658070"/>
            <a:ext cx="1555393" cy="371739"/>
          </a:xfrm>
          <a:custGeom>
            <a:avLst/>
            <a:gdLst>
              <a:gd name="connsiteX0" fmla="*/ 0 w 1106851"/>
              <a:gd name="connsiteY0" fmla="*/ 185870 h 371739"/>
              <a:gd name="connsiteX1" fmla="*/ 185870 w 1106851"/>
              <a:gd name="connsiteY1" fmla="*/ 0 h 371739"/>
              <a:gd name="connsiteX2" fmla="*/ 185870 w 1106851"/>
              <a:gd name="connsiteY2" fmla="*/ 74348 h 371739"/>
              <a:gd name="connsiteX3" fmla="*/ 920982 w 1106851"/>
              <a:gd name="connsiteY3" fmla="*/ 74348 h 371739"/>
              <a:gd name="connsiteX4" fmla="*/ 920982 w 1106851"/>
              <a:gd name="connsiteY4" fmla="*/ 0 h 371739"/>
              <a:gd name="connsiteX5" fmla="*/ 1106851 w 1106851"/>
              <a:gd name="connsiteY5" fmla="*/ 185870 h 371739"/>
              <a:gd name="connsiteX6" fmla="*/ 920982 w 1106851"/>
              <a:gd name="connsiteY6" fmla="*/ 371739 h 371739"/>
              <a:gd name="connsiteX7" fmla="*/ 920982 w 1106851"/>
              <a:gd name="connsiteY7" fmla="*/ 297391 h 371739"/>
              <a:gd name="connsiteX8" fmla="*/ 185870 w 1106851"/>
              <a:gd name="connsiteY8" fmla="*/ 297391 h 371739"/>
              <a:gd name="connsiteX9" fmla="*/ 185870 w 1106851"/>
              <a:gd name="connsiteY9" fmla="*/ 371739 h 371739"/>
              <a:gd name="connsiteX10" fmla="*/ 0 w 1106851"/>
              <a:gd name="connsiteY10" fmla="*/ 185870 h 3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51" h="371739">
                <a:moveTo>
                  <a:pt x="0" y="185870"/>
                </a:moveTo>
                <a:lnTo>
                  <a:pt x="185870" y="0"/>
                </a:lnTo>
                <a:lnTo>
                  <a:pt x="185870" y="74348"/>
                </a:lnTo>
                <a:lnTo>
                  <a:pt x="920982" y="74348"/>
                </a:lnTo>
                <a:lnTo>
                  <a:pt x="920982" y="0"/>
                </a:lnTo>
                <a:lnTo>
                  <a:pt x="1106851" y="185870"/>
                </a:lnTo>
                <a:lnTo>
                  <a:pt x="920982" y="371739"/>
                </a:lnTo>
                <a:lnTo>
                  <a:pt x="920982" y="297391"/>
                </a:lnTo>
                <a:lnTo>
                  <a:pt x="185870" y="297391"/>
                </a:lnTo>
                <a:lnTo>
                  <a:pt x="185870" y="371739"/>
                </a:lnTo>
                <a:lnTo>
                  <a:pt x="0" y="185870"/>
                </a:lnTo>
                <a:close/>
              </a:path>
            </a:pathLst>
          </a:custGeom>
          <a:solidFill>
            <a:srgbClr val="9BBB5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521" tIns="74348" rIns="111522" bIns="7434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6" name="Freeform 15"/>
          <p:cNvSpPr/>
          <p:nvPr/>
        </p:nvSpPr>
        <p:spPr>
          <a:xfrm>
            <a:off x="5412939" y="3624868"/>
            <a:ext cx="2033936" cy="1016968"/>
          </a:xfrm>
          <a:custGeom>
            <a:avLst/>
            <a:gdLst>
              <a:gd name="connsiteX0" fmla="*/ 0 w 2033936"/>
              <a:gd name="connsiteY0" fmla="*/ 101697 h 1016968"/>
              <a:gd name="connsiteX1" fmla="*/ 29786 w 2033936"/>
              <a:gd name="connsiteY1" fmla="*/ 29786 h 1016968"/>
              <a:gd name="connsiteX2" fmla="*/ 101697 w 2033936"/>
              <a:gd name="connsiteY2" fmla="*/ 0 h 1016968"/>
              <a:gd name="connsiteX3" fmla="*/ 1932239 w 2033936"/>
              <a:gd name="connsiteY3" fmla="*/ 0 h 1016968"/>
              <a:gd name="connsiteX4" fmla="*/ 2004150 w 2033936"/>
              <a:gd name="connsiteY4" fmla="*/ 29786 h 1016968"/>
              <a:gd name="connsiteX5" fmla="*/ 2033936 w 2033936"/>
              <a:gd name="connsiteY5" fmla="*/ 101697 h 1016968"/>
              <a:gd name="connsiteX6" fmla="*/ 2033936 w 2033936"/>
              <a:gd name="connsiteY6" fmla="*/ 915271 h 1016968"/>
              <a:gd name="connsiteX7" fmla="*/ 2004150 w 2033936"/>
              <a:gd name="connsiteY7" fmla="*/ 987182 h 1016968"/>
              <a:gd name="connsiteX8" fmla="*/ 1932239 w 2033936"/>
              <a:gd name="connsiteY8" fmla="*/ 1016968 h 1016968"/>
              <a:gd name="connsiteX9" fmla="*/ 101697 w 2033936"/>
              <a:gd name="connsiteY9" fmla="*/ 1016968 h 1016968"/>
              <a:gd name="connsiteX10" fmla="*/ 29786 w 2033936"/>
              <a:gd name="connsiteY10" fmla="*/ 987182 h 1016968"/>
              <a:gd name="connsiteX11" fmla="*/ 0 w 2033936"/>
              <a:gd name="connsiteY11" fmla="*/ 915271 h 1016968"/>
              <a:gd name="connsiteX12" fmla="*/ 0 w 2033936"/>
              <a:gd name="connsiteY12" fmla="*/ 101697 h 10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3936" h="1016968">
                <a:moveTo>
                  <a:pt x="0" y="101697"/>
                </a:moveTo>
                <a:cubicBezTo>
                  <a:pt x="0" y="74725"/>
                  <a:pt x="10715" y="48858"/>
                  <a:pt x="29786" y="29786"/>
                </a:cubicBezTo>
                <a:cubicBezTo>
                  <a:pt x="48858" y="10714"/>
                  <a:pt x="74725" y="0"/>
                  <a:pt x="101697" y="0"/>
                </a:cubicBezTo>
                <a:lnTo>
                  <a:pt x="1932239" y="0"/>
                </a:lnTo>
                <a:cubicBezTo>
                  <a:pt x="1959211" y="0"/>
                  <a:pt x="1985078" y="10715"/>
                  <a:pt x="2004150" y="29786"/>
                </a:cubicBezTo>
                <a:cubicBezTo>
                  <a:pt x="2023222" y="48858"/>
                  <a:pt x="2033936" y="74725"/>
                  <a:pt x="2033936" y="101697"/>
                </a:cubicBezTo>
                <a:lnTo>
                  <a:pt x="2033936" y="915271"/>
                </a:lnTo>
                <a:cubicBezTo>
                  <a:pt x="2033936" y="942243"/>
                  <a:pt x="2023222" y="968110"/>
                  <a:pt x="2004150" y="987182"/>
                </a:cubicBezTo>
                <a:cubicBezTo>
                  <a:pt x="1985078" y="1006254"/>
                  <a:pt x="1959211" y="1016968"/>
                  <a:pt x="1932239" y="1016968"/>
                </a:cubicBezTo>
                <a:lnTo>
                  <a:pt x="101697" y="1016968"/>
                </a:lnTo>
                <a:cubicBezTo>
                  <a:pt x="74725" y="1016968"/>
                  <a:pt x="48858" y="1006253"/>
                  <a:pt x="29786" y="987182"/>
                </a:cubicBezTo>
                <a:cubicBezTo>
                  <a:pt x="10714" y="968110"/>
                  <a:pt x="0" y="942243"/>
                  <a:pt x="0" y="915271"/>
                </a:cubicBezTo>
                <a:lnTo>
                  <a:pt x="0" y="101697"/>
                </a:lnTo>
                <a:close/>
              </a:path>
            </a:pathLst>
          </a:custGeom>
          <a:solidFill>
            <a:srgbClr val="4F81B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625132"/>
              <a:satOff val="-8440"/>
              <a:lumOff val="-1373"/>
              <a:alphaOff val="0"/>
            </a:schemeClr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498" tIns="103498" rIns="103498" bIns="103498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 err="1" smtClean="0"/>
              <a:t>When the operation is complete</a:t>
            </a:r>
          </a:p>
        </p:txBody>
      </p:sp>
      <p:sp>
        <p:nvSpPr>
          <p:cNvPr id="18" name="Freeform 17"/>
          <p:cNvSpPr/>
          <p:nvPr/>
        </p:nvSpPr>
        <p:spPr>
          <a:xfrm>
            <a:off x="6583363" y="5242429"/>
            <a:ext cx="2033936" cy="1016968"/>
          </a:xfrm>
          <a:custGeom>
            <a:avLst/>
            <a:gdLst>
              <a:gd name="connsiteX0" fmla="*/ 0 w 2033936"/>
              <a:gd name="connsiteY0" fmla="*/ 101697 h 1016968"/>
              <a:gd name="connsiteX1" fmla="*/ 29786 w 2033936"/>
              <a:gd name="connsiteY1" fmla="*/ 29786 h 1016968"/>
              <a:gd name="connsiteX2" fmla="*/ 101697 w 2033936"/>
              <a:gd name="connsiteY2" fmla="*/ 0 h 1016968"/>
              <a:gd name="connsiteX3" fmla="*/ 1932239 w 2033936"/>
              <a:gd name="connsiteY3" fmla="*/ 0 h 1016968"/>
              <a:gd name="connsiteX4" fmla="*/ 2004150 w 2033936"/>
              <a:gd name="connsiteY4" fmla="*/ 29786 h 1016968"/>
              <a:gd name="connsiteX5" fmla="*/ 2033936 w 2033936"/>
              <a:gd name="connsiteY5" fmla="*/ 101697 h 1016968"/>
              <a:gd name="connsiteX6" fmla="*/ 2033936 w 2033936"/>
              <a:gd name="connsiteY6" fmla="*/ 915271 h 1016968"/>
              <a:gd name="connsiteX7" fmla="*/ 2004150 w 2033936"/>
              <a:gd name="connsiteY7" fmla="*/ 987182 h 1016968"/>
              <a:gd name="connsiteX8" fmla="*/ 1932239 w 2033936"/>
              <a:gd name="connsiteY8" fmla="*/ 1016968 h 1016968"/>
              <a:gd name="connsiteX9" fmla="*/ 101697 w 2033936"/>
              <a:gd name="connsiteY9" fmla="*/ 1016968 h 1016968"/>
              <a:gd name="connsiteX10" fmla="*/ 29786 w 2033936"/>
              <a:gd name="connsiteY10" fmla="*/ 987182 h 1016968"/>
              <a:gd name="connsiteX11" fmla="*/ 0 w 2033936"/>
              <a:gd name="connsiteY11" fmla="*/ 915271 h 1016968"/>
              <a:gd name="connsiteX12" fmla="*/ 0 w 2033936"/>
              <a:gd name="connsiteY12" fmla="*/ 101697 h 10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3936" h="1016968">
                <a:moveTo>
                  <a:pt x="0" y="101697"/>
                </a:moveTo>
                <a:cubicBezTo>
                  <a:pt x="0" y="74725"/>
                  <a:pt x="10715" y="48858"/>
                  <a:pt x="29786" y="29786"/>
                </a:cubicBezTo>
                <a:cubicBezTo>
                  <a:pt x="48858" y="10714"/>
                  <a:pt x="74725" y="0"/>
                  <a:pt x="101697" y="0"/>
                </a:cubicBezTo>
                <a:lnTo>
                  <a:pt x="1932239" y="0"/>
                </a:lnTo>
                <a:cubicBezTo>
                  <a:pt x="1959211" y="0"/>
                  <a:pt x="1985078" y="10715"/>
                  <a:pt x="2004150" y="29786"/>
                </a:cubicBezTo>
                <a:cubicBezTo>
                  <a:pt x="2023222" y="48858"/>
                  <a:pt x="2033936" y="74725"/>
                  <a:pt x="2033936" y="101697"/>
                </a:cubicBezTo>
                <a:lnTo>
                  <a:pt x="2033936" y="915271"/>
                </a:lnTo>
                <a:cubicBezTo>
                  <a:pt x="2033936" y="942243"/>
                  <a:pt x="2023222" y="968110"/>
                  <a:pt x="2004150" y="987182"/>
                </a:cubicBezTo>
                <a:cubicBezTo>
                  <a:pt x="1985078" y="1006254"/>
                  <a:pt x="1959211" y="1016968"/>
                  <a:pt x="1932239" y="1016968"/>
                </a:cubicBezTo>
                <a:lnTo>
                  <a:pt x="101697" y="1016968"/>
                </a:lnTo>
                <a:cubicBezTo>
                  <a:pt x="74725" y="1016968"/>
                  <a:pt x="48858" y="1006253"/>
                  <a:pt x="29786" y="987182"/>
                </a:cubicBezTo>
                <a:cubicBezTo>
                  <a:pt x="10714" y="968110"/>
                  <a:pt x="0" y="942243"/>
                  <a:pt x="0" y="915271"/>
                </a:cubicBezTo>
                <a:lnTo>
                  <a:pt x="0" y="101697"/>
                </a:lnTo>
                <a:close/>
              </a:path>
            </a:pathLst>
          </a:custGeom>
          <a:solidFill>
            <a:srgbClr val="C0504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2340759"/>
              <a:satOff val="-2919"/>
              <a:lumOff val="686"/>
              <a:alphaOff val="0"/>
            </a:schemeClr>
          </a:fillRef>
          <a:effectRef idx="0">
            <a:schemeClr val="accent2">
              <a:hueOff val="2340759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176" tIns="102176" rIns="102176" bIns="102176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kern="1200" dirty="0" smtClean="0"/>
              <a:t>If the operation fails …</a:t>
            </a:r>
            <a:endParaRPr lang="en-US" sz="19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4031120" y="5242429"/>
            <a:ext cx="2033936" cy="1016968"/>
          </a:xfrm>
          <a:custGeom>
            <a:avLst/>
            <a:gdLst>
              <a:gd name="connsiteX0" fmla="*/ 0 w 2033936"/>
              <a:gd name="connsiteY0" fmla="*/ 101697 h 1016968"/>
              <a:gd name="connsiteX1" fmla="*/ 29786 w 2033936"/>
              <a:gd name="connsiteY1" fmla="*/ 29786 h 1016968"/>
              <a:gd name="connsiteX2" fmla="*/ 101697 w 2033936"/>
              <a:gd name="connsiteY2" fmla="*/ 0 h 1016968"/>
              <a:gd name="connsiteX3" fmla="*/ 1932239 w 2033936"/>
              <a:gd name="connsiteY3" fmla="*/ 0 h 1016968"/>
              <a:gd name="connsiteX4" fmla="*/ 2004150 w 2033936"/>
              <a:gd name="connsiteY4" fmla="*/ 29786 h 1016968"/>
              <a:gd name="connsiteX5" fmla="*/ 2033936 w 2033936"/>
              <a:gd name="connsiteY5" fmla="*/ 101697 h 1016968"/>
              <a:gd name="connsiteX6" fmla="*/ 2033936 w 2033936"/>
              <a:gd name="connsiteY6" fmla="*/ 915271 h 1016968"/>
              <a:gd name="connsiteX7" fmla="*/ 2004150 w 2033936"/>
              <a:gd name="connsiteY7" fmla="*/ 987182 h 1016968"/>
              <a:gd name="connsiteX8" fmla="*/ 1932239 w 2033936"/>
              <a:gd name="connsiteY8" fmla="*/ 1016968 h 1016968"/>
              <a:gd name="connsiteX9" fmla="*/ 101697 w 2033936"/>
              <a:gd name="connsiteY9" fmla="*/ 1016968 h 1016968"/>
              <a:gd name="connsiteX10" fmla="*/ 29786 w 2033936"/>
              <a:gd name="connsiteY10" fmla="*/ 987182 h 1016968"/>
              <a:gd name="connsiteX11" fmla="*/ 0 w 2033936"/>
              <a:gd name="connsiteY11" fmla="*/ 915271 h 1016968"/>
              <a:gd name="connsiteX12" fmla="*/ 0 w 2033936"/>
              <a:gd name="connsiteY12" fmla="*/ 101697 h 10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3936" h="1016968">
                <a:moveTo>
                  <a:pt x="0" y="101697"/>
                </a:moveTo>
                <a:cubicBezTo>
                  <a:pt x="0" y="74725"/>
                  <a:pt x="10715" y="48858"/>
                  <a:pt x="29786" y="29786"/>
                </a:cubicBezTo>
                <a:cubicBezTo>
                  <a:pt x="48858" y="10714"/>
                  <a:pt x="74725" y="0"/>
                  <a:pt x="101697" y="0"/>
                </a:cubicBezTo>
                <a:lnTo>
                  <a:pt x="1932239" y="0"/>
                </a:lnTo>
                <a:cubicBezTo>
                  <a:pt x="1959211" y="0"/>
                  <a:pt x="1985078" y="10715"/>
                  <a:pt x="2004150" y="29786"/>
                </a:cubicBezTo>
                <a:cubicBezTo>
                  <a:pt x="2023222" y="48858"/>
                  <a:pt x="2033936" y="74725"/>
                  <a:pt x="2033936" y="101697"/>
                </a:cubicBezTo>
                <a:lnTo>
                  <a:pt x="2033936" y="915271"/>
                </a:lnTo>
                <a:cubicBezTo>
                  <a:pt x="2033936" y="942243"/>
                  <a:pt x="2023222" y="968110"/>
                  <a:pt x="2004150" y="987182"/>
                </a:cubicBezTo>
                <a:cubicBezTo>
                  <a:pt x="1985078" y="1006254"/>
                  <a:pt x="1959211" y="1016968"/>
                  <a:pt x="1932239" y="1016968"/>
                </a:cubicBezTo>
                <a:lnTo>
                  <a:pt x="101697" y="1016968"/>
                </a:lnTo>
                <a:cubicBezTo>
                  <a:pt x="74725" y="1016968"/>
                  <a:pt x="48858" y="1006253"/>
                  <a:pt x="29786" y="987182"/>
                </a:cubicBezTo>
                <a:cubicBezTo>
                  <a:pt x="10714" y="968110"/>
                  <a:pt x="0" y="942243"/>
                  <a:pt x="0" y="915271"/>
                </a:cubicBezTo>
                <a:lnTo>
                  <a:pt x="0" y="101697"/>
                </a:lnTo>
                <a:close/>
              </a:path>
            </a:pathLst>
          </a:custGeom>
          <a:solidFill>
            <a:srgbClr val="9BBB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176" tIns="102176" rIns="102176" bIns="102176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kern="1200" dirty="0" smtClean="0"/>
              <a:t>If the operation is successful …</a:t>
            </a:r>
            <a:endParaRPr lang="en-US" sz="1900" kern="1200" dirty="0"/>
          </a:p>
        </p:txBody>
      </p:sp>
      <p:sp>
        <p:nvSpPr>
          <p:cNvPr id="8" name="Freeform 7"/>
          <p:cNvSpPr/>
          <p:nvPr/>
        </p:nvSpPr>
        <p:spPr>
          <a:xfrm>
            <a:off x="224426" y="1501714"/>
            <a:ext cx="2124227" cy="1062113"/>
          </a:xfrm>
          <a:custGeom>
            <a:avLst/>
            <a:gdLst>
              <a:gd name="connsiteX0" fmla="*/ 0 w 2124227"/>
              <a:gd name="connsiteY0" fmla="*/ 106211 h 1062113"/>
              <a:gd name="connsiteX1" fmla="*/ 31109 w 2124227"/>
              <a:gd name="connsiteY1" fmla="*/ 31108 h 1062113"/>
              <a:gd name="connsiteX2" fmla="*/ 106212 w 2124227"/>
              <a:gd name="connsiteY2" fmla="*/ 0 h 1062113"/>
              <a:gd name="connsiteX3" fmla="*/ 2018016 w 2124227"/>
              <a:gd name="connsiteY3" fmla="*/ 0 h 1062113"/>
              <a:gd name="connsiteX4" fmla="*/ 2093119 w 2124227"/>
              <a:gd name="connsiteY4" fmla="*/ 31109 h 1062113"/>
              <a:gd name="connsiteX5" fmla="*/ 2124227 w 2124227"/>
              <a:gd name="connsiteY5" fmla="*/ 106212 h 1062113"/>
              <a:gd name="connsiteX6" fmla="*/ 2124227 w 2124227"/>
              <a:gd name="connsiteY6" fmla="*/ 955902 h 1062113"/>
              <a:gd name="connsiteX7" fmla="*/ 2093118 w 2124227"/>
              <a:gd name="connsiteY7" fmla="*/ 1031005 h 1062113"/>
              <a:gd name="connsiteX8" fmla="*/ 2018015 w 2124227"/>
              <a:gd name="connsiteY8" fmla="*/ 1062113 h 1062113"/>
              <a:gd name="connsiteX9" fmla="*/ 106211 w 2124227"/>
              <a:gd name="connsiteY9" fmla="*/ 1062113 h 1062113"/>
              <a:gd name="connsiteX10" fmla="*/ 31108 w 2124227"/>
              <a:gd name="connsiteY10" fmla="*/ 1031004 h 1062113"/>
              <a:gd name="connsiteX11" fmla="*/ 0 w 2124227"/>
              <a:gd name="connsiteY11" fmla="*/ 955901 h 1062113"/>
              <a:gd name="connsiteX12" fmla="*/ 0 w 2124227"/>
              <a:gd name="connsiteY12" fmla="*/ 106211 h 106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4227" h="1062113">
                <a:moveTo>
                  <a:pt x="0" y="106211"/>
                </a:moveTo>
                <a:cubicBezTo>
                  <a:pt x="0" y="78042"/>
                  <a:pt x="11190" y="51027"/>
                  <a:pt x="31109" y="31108"/>
                </a:cubicBezTo>
                <a:cubicBezTo>
                  <a:pt x="51027" y="11190"/>
                  <a:pt x="78043" y="0"/>
                  <a:pt x="106212" y="0"/>
                </a:cubicBezTo>
                <a:lnTo>
                  <a:pt x="2018016" y="0"/>
                </a:lnTo>
                <a:cubicBezTo>
                  <a:pt x="2046185" y="0"/>
                  <a:pt x="2073200" y="11190"/>
                  <a:pt x="2093119" y="31109"/>
                </a:cubicBezTo>
                <a:cubicBezTo>
                  <a:pt x="2113037" y="51027"/>
                  <a:pt x="2124227" y="78043"/>
                  <a:pt x="2124227" y="106212"/>
                </a:cubicBezTo>
                <a:lnTo>
                  <a:pt x="2124227" y="955902"/>
                </a:lnTo>
                <a:cubicBezTo>
                  <a:pt x="2124227" y="984071"/>
                  <a:pt x="2113037" y="1011086"/>
                  <a:pt x="2093118" y="1031005"/>
                </a:cubicBezTo>
                <a:cubicBezTo>
                  <a:pt x="2073200" y="1050923"/>
                  <a:pt x="2046184" y="1062113"/>
                  <a:pt x="2018015" y="1062113"/>
                </a:cubicBezTo>
                <a:lnTo>
                  <a:pt x="106211" y="1062113"/>
                </a:lnTo>
                <a:cubicBezTo>
                  <a:pt x="78042" y="1062113"/>
                  <a:pt x="51027" y="1050923"/>
                  <a:pt x="31108" y="1031004"/>
                </a:cubicBezTo>
                <a:cubicBezTo>
                  <a:pt x="11190" y="1011086"/>
                  <a:pt x="0" y="984070"/>
                  <a:pt x="0" y="955901"/>
                </a:cubicBezTo>
                <a:lnTo>
                  <a:pt x="0" y="106211"/>
                </a:lnTo>
                <a:close/>
              </a:path>
            </a:pathLst>
          </a:custGeom>
          <a:solidFill>
            <a:srgbClr val="9BBB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498" tIns="103498" rIns="103498" bIns="103498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kern="1200" dirty="0" smtClean="0"/>
              <a:t>Launch an asynchronous operation</a:t>
            </a:r>
            <a:endParaRPr lang="en-US" sz="19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2938035" y="3624868"/>
            <a:ext cx="2033936" cy="1016968"/>
          </a:xfrm>
          <a:custGeom>
            <a:avLst/>
            <a:gdLst>
              <a:gd name="connsiteX0" fmla="*/ 0 w 2033936"/>
              <a:gd name="connsiteY0" fmla="*/ 101697 h 1016968"/>
              <a:gd name="connsiteX1" fmla="*/ 29786 w 2033936"/>
              <a:gd name="connsiteY1" fmla="*/ 29786 h 1016968"/>
              <a:gd name="connsiteX2" fmla="*/ 101697 w 2033936"/>
              <a:gd name="connsiteY2" fmla="*/ 0 h 1016968"/>
              <a:gd name="connsiteX3" fmla="*/ 1932239 w 2033936"/>
              <a:gd name="connsiteY3" fmla="*/ 0 h 1016968"/>
              <a:gd name="connsiteX4" fmla="*/ 2004150 w 2033936"/>
              <a:gd name="connsiteY4" fmla="*/ 29786 h 1016968"/>
              <a:gd name="connsiteX5" fmla="*/ 2033936 w 2033936"/>
              <a:gd name="connsiteY5" fmla="*/ 101697 h 1016968"/>
              <a:gd name="connsiteX6" fmla="*/ 2033936 w 2033936"/>
              <a:gd name="connsiteY6" fmla="*/ 915271 h 1016968"/>
              <a:gd name="connsiteX7" fmla="*/ 2004150 w 2033936"/>
              <a:gd name="connsiteY7" fmla="*/ 987182 h 1016968"/>
              <a:gd name="connsiteX8" fmla="*/ 1932239 w 2033936"/>
              <a:gd name="connsiteY8" fmla="*/ 1016968 h 1016968"/>
              <a:gd name="connsiteX9" fmla="*/ 101697 w 2033936"/>
              <a:gd name="connsiteY9" fmla="*/ 1016968 h 1016968"/>
              <a:gd name="connsiteX10" fmla="*/ 29786 w 2033936"/>
              <a:gd name="connsiteY10" fmla="*/ 987182 h 1016968"/>
              <a:gd name="connsiteX11" fmla="*/ 0 w 2033936"/>
              <a:gd name="connsiteY11" fmla="*/ 915271 h 1016968"/>
              <a:gd name="connsiteX12" fmla="*/ 0 w 2033936"/>
              <a:gd name="connsiteY12" fmla="*/ 101697 h 10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3936" h="1016968">
                <a:moveTo>
                  <a:pt x="0" y="101697"/>
                </a:moveTo>
                <a:cubicBezTo>
                  <a:pt x="0" y="74725"/>
                  <a:pt x="10715" y="48858"/>
                  <a:pt x="29786" y="29786"/>
                </a:cubicBezTo>
                <a:cubicBezTo>
                  <a:pt x="48858" y="10714"/>
                  <a:pt x="74725" y="0"/>
                  <a:pt x="101697" y="0"/>
                </a:cubicBezTo>
                <a:lnTo>
                  <a:pt x="1932239" y="0"/>
                </a:lnTo>
                <a:cubicBezTo>
                  <a:pt x="1959211" y="0"/>
                  <a:pt x="1985078" y="10715"/>
                  <a:pt x="2004150" y="29786"/>
                </a:cubicBezTo>
                <a:cubicBezTo>
                  <a:pt x="2023222" y="48858"/>
                  <a:pt x="2033936" y="74725"/>
                  <a:pt x="2033936" y="101697"/>
                </a:cubicBezTo>
                <a:lnTo>
                  <a:pt x="2033936" y="915271"/>
                </a:lnTo>
                <a:cubicBezTo>
                  <a:pt x="2033936" y="942243"/>
                  <a:pt x="2023222" y="968110"/>
                  <a:pt x="2004150" y="987182"/>
                </a:cubicBezTo>
                <a:cubicBezTo>
                  <a:pt x="1985078" y="1006254"/>
                  <a:pt x="1959211" y="1016968"/>
                  <a:pt x="1932239" y="1016968"/>
                </a:cubicBezTo>
                <a:lnTo>
                  <a:pt x="101697" y="1016968"/>
                </a:lnTo>
                <a:cubicBezTo>
                  <a:pt x="74725" y="1016968"/>
                  <a:pt x="48858" y="1006253"/>
                  <a:pt x="29786" y="987182"/>
                </a:cubicBezTo>
                <a:cubicBezTo>
                  <a:pt x="10714" y="968110"/>
                  <a:pt x="0" y="942243"/>
                  <a:pt x="0" y="915271"/>
                </a:cubicBezTo>
                <a:lnTo>
                  <a:pt x="0" y="101697"/>
                </a:lnTo>
                <a:close/>
              </a:path>
            </a:pathLst>
          </a:custGeom>
          <a:solidFill>
            <a:srgbClr val="F7964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176" tIns="102176" rIns="102176" bIns="102176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kern="1200" dirty="0" smtClean="0"/>
              <a:t>As the operation progresses …</a:t>
            </a:r>
            <a:endParaRPr lang="en-US" sz="1900" kern="1200" dirty="0"/>
          </a:p>
        </p:txBody>
      </p:sp>
      <p:sp>
        <p:nvSpPr>
          <p:cNvPr id="23" name="Freeform 22"/>
          <p:cNvSpPr/>
          <p:nvPr/>
        </p:nvSpPr>
        <p:spPr>
          <a:xfrm rot="16200000">
            <a:off x="3515767" y="2866113"/>
            <a:ext cx="1121528" cy="355938"/>
          </a:xfrm>
          <a:custGeom>
            <a:avLst/>
            <a:gdLst>
              <a:gd name="connsiteX0" fmla="*/ 0 w 1060098"/>
              <a:gd name="connsiteY0" fmla="*/ 177969 h 355938"/>
              <a:gd name="connsiteX1" fmla="*/ 177969 w 1060098"/>
              <a:gd name="connsiteY1" fmla="*/ 0 h 355938"/>
              <a:gd name="connsiteX2" fmla="*/ 177969 w 1060098"/>
              <a:gd name="connsiteY2" fmla="*/ 71188 h 355938"/>
              <a:gd name="connsiteX3" fmla="*/ 882129 w 1060098"/>
              <a:gd name="connsiteY3" fmla="*/ 71188 h 355938"/>
              <a:gd name="connsiteX4" fmla="*/ 882129 w 1060098"/>
              <a:gd name="connsiteY4" fmla="*/ 0 h 355938"/>
              <a:gd name="connsiteX5" fmla="*/ 1060098 w 1060098"/>
              <a:gd name="connsiteY5" fmla="*/ 177969 h 355938"/>
              <a:gd name="connsiteX6" fmla="*/ 882129 w 1060098"/>
              <a:gd name="connsiteY6" fmla="*/ 355938 h 355938"/>
              <a:gd name="connsiteX7" fmla="*/ 882129 w 1060098"/>
              <a:gd name="connsiteY7" fmla="*/ 284750 h 355938"/>
              <a:gd name="connsiteX8" fmla="*/ 177969 w 1060098"/>
              <a:gd name="connsiteY8" fmla="*/ 284750 h 355938"/>
              <a:gd name="connsiteX9" fmla="*/ 177969 w 1060098"/>
              <a:gd name="connsiteY9" fmla="*/ 355938 h 355938"/>
              <a:gd name="connsiteX10" fmla="*/ 0 w 1060098"/>
              <a:gd name="connsiteY10" fmla="*/ 177969 h 3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098" h="355938">
                <a:moveTo>
                  <a:pt x="0" y="177969"/>
                </a:moveTo>
                <a:lnTo>
                  <a:pt x="177969" y="0"/>
                </a:lnTo>
                <a:lnTo>
                  <a:pt x="177969" y="71188"/>
                </a:lnTo>
                <a:lnTo>
                  <a:pt x="882129" y="71188"/>
                </a:lnTo>
                <a:lnTo>
                  <a:pt x="882129" y="0"/>
                </a:lnTo>
                <a:lnTo>
                  <a:pt x="1060098" y="177969"/>
                </a:lnTo>
                <a:lnTo>
                  <a:pt x="882129" y="355938"/>
                </a:lnTo>
                <a:lnTo>
                  <a:pt x="882129" y="284750"/>
                </a:lnTo>
                <a:lnTo>
                  <a:pt x="177969" y="284750"/>
                </a:lnTo>
                <a:lnTo>
                  <a:pt x="177969" y="355938"/>
                </a:lnTo>
                <a:lnTo>
                  <a:pt x="0" y="177969"/>
                </a:lnTo>
                <a:close/>
              </a:path>
            </a:pathLst>
          </a:custGeom>
          <a:solidFill>
            <a:srgbClr val="4F81B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780" tIns="71187" rIns="106781" bIns="71188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0" name="Freeform 9"/>
          <p:cNvSpPr/>
          <p:nvPr/>
        </p:nvSpPr>
        <p:spPr>
          <a:xfrm>
            <a:off x="3011632" y="1958893"/>
            <a:ext cx="2124227" cy="1062113"/>
          </a:xfrm>
          <a:custGeom>
            <a:avLst/>
            <a:gdLst>
              <a:gd name="connsiteX0" fmla="*/ 0 w 2124227"/>
              <a:gd name="connsiteY0" fmla="*/ 106211 h 1062113"/>
              <a:gd name="connsiteX1" fmla="*/ 31109 w 2124227"/>
              <a:gd name="connsiteY1" fmla="*/ 31108 h 1062113"/>
              <a:gd name="connsiteX2" fmla="*/ 106212 w 2124227"/>
              <a:gd name="connsiteY2" fmla="*/ 0 h 1062113"/>
              <a:gd name="connsiteX3" fmla="*/ 2018016 w 2124227"/>
              <a:gd name="connsiteY3" fmla="*/ 0 h 1062113"/>
              <a:gd name="connsiteX4" fmla="*/ 2093119 w 2124227"/>
              <a:gd name="connsiteY4" fmla="*/ 31109 h 1062113"/>
              <a:gd name="connsiteX5" fmla="*/ 2124227 w 2124227"/>
              <a:gd name="connsiteY5" fmla="*/ 106212 h 1062113"/>
              <a:gd name="connsiteX6" fmla="*/ 2124227 w 2124227"/>
              <a:gd name="connsiteY6" fmla="*/ 955902 h 1062113"/>
              <a:gd name="connsiteX7" fmla="*/ 2093118 w 2124227"/>
              <a:gd name="connsiteY7" fmla="*/ 1031005 h 1062113"/>
              <a:gd name="connsiteX8" fmla="*/ 2018015 w 2124227"/>
              <a:gd name="connsiteY8" fmla="*/ 1062113 h 1062113"/>
              <a:gd name="connsiteX9" fmla="*/ 106211 w 2124227"/>
              <a:gd name="connsiteY9" fmla="*/ 1062113 h 1062113"/>
              <a:gd name="connsiteX10" fmla="*/ 31108 w 2124227"/>
              <a:gd name="connsiteY10" fmla="*/ 1031004 h 1062113"/>
              <a:gd name="connsiteX11" fmla="*/ 0 w 2124227"/>
              <a:gd name="connsiteY11" fmla="*/ 955901 h 1062113"/>
              <a:gd name="connsiteX12" fmla="*/ 0 w 2124227"/>
              <a:gd name="connsiteY12" fmla="*/ 106211 h 106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4227" h="1062113">
                <a:moveTo>
                  <a:pt x="0" y="106211"/>
                </a:moveTo>
                <a:cubicBezTo>
                  <a:pt x="0" y="78042"/>
                  <a:pt x="11190" y="51027"/>
                  <a:pt x="31109" y="31108"/>
                </a:cubicBezTo>
                <a:cubicBezTo>
                  <a:pt x="51027" y="11190"/>
                  <a:pt x="78043" y="0"/>
                  <a:pt x="106212" y="0"/>
                </a:cubicBezTo>
                <a:lnTo>
                  <a:pt x="2018016" y="0"/>
                </a:lnTo>
                <a:cubicBezTo>
                  <a:pt x="2046185" y="0"/>
                  <a:pt x="2073200" y="11190"/>
                  <a:pt x="2093119" y="31109"/>
                </a:cubicBezTo>
                <a:cubicBezTo>
                  <a:pt x="2113037" y="51027"/>
                  <a:pt x="2124227" y="78043"/>
                  <a:pt x="2124227" y="106212"/>
                </a:cubicBezTo>
                <a:lnTo>
                  <a:pt x="2124227" y="955902"/>
                </a:lnTo>
                <a:cubicBezTo>
                  <a:pt x="2124227" y="984071"/>
                  <a:pt x="2113037" y="1011086"/>
                  <a:pt x="2093118" y="1031005"/>
                </a:cubicBezTo>
                <a:cubicBezTo>
                  <a:pt x="2073200" y="1050923"/>
                  <a:pt x="2046184" y="1062113"/>
                  <a:pt x="2018015" y="1062113"/>
                </a:cubicBezTo>
                <a:lnTo>
                  <a:pt x="106211" y="1062113"/>
                </a:lnTo>
                <a:cubicBezTo>
                  <a:pt x="78042" y="1062113"/>
                  <a:pt x="51027" y="1050923"/>
                  <a:pt x="31108" y="1031004"/>
                </a:cubicBezTo>
                <a:cubicBezTo>
                  <a:pt x="11190" y="1011086"/>
                  <a:pt x="0" y="984070"/>
                  <a:pt x="0" y="955901"/>
                </a:cubicBezTo>
                <a:lnTo>
                  <a:pt x="0" y="106211"/>
                </a:lnTo>
                <a:close/>
              </a:path>
            </a:pathLst>
          </a:custGeom>
          <a:solidFill>
            <a:srgbClr val="4F81B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625132"/>
              <a:satOff val="-8440"/>
              <a:lumOff val="-1373"/>
              <a:alphaOff val="0"/>
            </a:schemeClr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498" tIns="103498" rIns="103498" bIns="103498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kern="1200" dirty="0" err="1" smtClean="0"/>
              <a:t>Async</a:t>
            </a:r>
            <a:r>
              <a:rPr lang="en-US" sz="1900" b="1" kern="1200" dirty="0" smtClean="0"/>
              <a:t> Operation</a:t>
            </a:r>
            <a:endParaRPr lang="en-US" sz="1900" kern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604654" y="1610856"/>
            <a:ext cx="357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+mn-lt"/>
              </a:rPr>
              <a:t>Up to 3 Callback Functions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/>
              <a:t>JavaScript Promise</a:t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15" grpId="0" animBg="1"/>
      <p:bldP spid="9" grpId="0" animBg="1"/>
      <p:bldP spid="12" grpId="0" animBg="1"/>
      <p:bldP spid="13" grpId="0" animBg="1"/>
      <p:bldP spid="16" grpId="0" animBg="1"/>
      <p:bldP spid="18" grpId="0" animBg="1"/>
      <p:bldP spid="20" grpId="0" animBg="1"/>
      <p:bldP spid="8" grpId="0" animBg="1"/>
      <p:bldP spid="22" grpId="0" animBg="1"/>
      <p:bldP spid="23" grpId="0" animBg="1"/>
      <p:bldP spid="10" grpId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HTTP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674444"/>
              </p:ext>
            </p:extLst>
          </p:nvPr>
        </p:nvGraphicFramePr>
        <p:xfrm>
          <a:off x="457200" y="1710813"/>
          <a:ext cx="7467600" cy="441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1B2C3F-C431-4877-A51A-BF1613E2B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11B2C3F-C431-4877-A51A-BF1613E2BB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57AE3A-1588-4246-AE56-8762D6A6A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C57AE3A-1588-4246-AE56-8762D6A6A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C2DB95-80E2-498D-986F-95793496A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9C2DB95-80E2-498D-986F-95793496AC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("/</a:t>
            </a:r>
            <a:r>
              <a:rPr lang="en-US" dirty="0" err="1" smtClean="0"/>
              <a:t>api</a:t>
            </a:r>
            <a:r>
              <a:rPr lang="en-US" dirty="0" smtClean="0"/>
              <a:t>/movies/")</a:t>
            </a:r>
          </a:p>
          <a:p>
            <a:r>
              <a:rPr lang="en-US" dirty="0" smtClean="0"/>
              <a:t>     .success(function(response) {</a:t>
            </a:r>
          </a:p>
          <a:p>
            <a:r>
              <a:rPr lang="en-US" dirty="0" smtClean="0"/>
              <a:t>	       </a:t>
            </a:r>
            <a:r>
              <a:rPr lang="en-US" dirty="0" err="1" smtClean="0"/>
              <a:t>vm.movies</a:t>
            </a:r>
            <a:r>
              <a:rPr lang="en-US" dirty="0" smtClean="0"/>
              <a:t> = </a:t>
            </a:r>
            <a:r>
              <a:rPr lang="en-US" dirty="0" err="1" smtClean="0"/>
              <a:t>response.data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});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Built into Angular Core</a:t>
            </a:r>
          </a:p>
          <a:p>
            <a:r>
              <a:rPr lang="en-US" dirty="0" smtClean="0"/>
              <a:t>Facilitates communication with a back-end service </a:t>
            </a:r>
            <a:br>
              <a:rPr lang="en-US" dirty="0" smtClean="0"/>
            </a:br>
            <a:r>
              <a:rPr lang="en-US" dirty="0" smtClean="0"/>
              <a:t>	get, post, put, delete, …</a:t>
            </a:r>
          </a:p>
          <a:p>
            <a:r>
              <a:rPr lang="en-US" dirty="0" smtClean="0"/>
              <a:t>Asynchronous</a:t>
            </a:r>
          </a:p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A1D4E7"/>
                </a:solidFill>
              </a:rPr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1D4E7"/>
                </a:solidFill>
              </a:rPr>
              <a:t>S</a:t>
            </a:r>
            <a:r>
              <a:rPr lang="en-US" dirty="0" smtClean="0"/>
              <a:t>tate </a:t>
            </a:r>
            <a:r>
              <a:rPr lang="en-US" dirty="0" smtClean="0">
                <a:solidFill>
                  <a:srgbClr val="A1D4E7"/>
                </a:solidFill>
              </a:rPr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Requests and responses involve the transfer of resources</a:t>
            </a:r>
          </a:p>
          <a:p>
            <a:r>
              <a:rPr lang="en-US" dirty="0" smtClean="0"/>
              <a:t>Resources are identified with a URL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api</a:t>
            </a:r>
            <a:r>
              <a:rPr lang="en-US" dirty="0" smtClean="0">
                <a:solidFill>
                  <a:srgbClr val="FFFF00"/>
                </a:solidFill>
              </a:rPr>
              <a:t>/movies/</a:t>
            </a:r>
          </a:p>
          <a:p>
            <a:r>
              <a:rPr lang="en-US" dirty="0" smtClean="0"/>
              <a:t>Requests utilize a standard set of HTTP verbs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GET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FF00"/>
                </a:solidFill>
              </a:rPr>
              <a:t>POST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FF00"/>
                </a:solidFill>
              </a:rPr>
              <a:t>PUT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FF00"/>
                </a:solidFill>
              </a:rPr>
              <a:t>DELETE</a:t>
            </a:r>
          </a:p>
          <a:p>
            <a:pPr lvl="0"/>
            <a:r>
              <a:rPr lang="en-US" dirty="0" smtClean="0"/>
              <a:t>And much more!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 </a:t>
            </a:r>
            <a:r>
              <a:rPr lang="en-US" sz="2400" dirty="0" err="1" smtClean="0"/>
              <a:t>movieResource</a:t>
            </a:r>
            <a:r>
              <a:rPr lang="en-US" sz="2400" dirty="0" smtClean="0"/>
              <a:t>($resource) {</a:t>
            </a:r>
          </a:p>
          <a:p>
            <a:r>
              <a:rPr lang="en-US" sz="2400" dirty="0" smtClean="0"/>
              <a:t>  return $resource("/</a:t>
            </a:r>
            <a:r>
              <a:rPr lang="en-US" sz="2400" dirty="0" err="1" smtClean="0"/>
              <a:t>api</a:t>
            </a:r>
            <a:r>
              <a:rPr lang="en-US" sz="2400" dirty="0" smtClean="0"/>
              <a:t>/movies/:</a:t>
            </a:r>
            <a:r>
              <a:rPr lang="en-US" sz="2400" dirty="0" err="1" smtClean="0"/>
              <a:t>movieId</a:t>
            </a:r>
            <a:r>
              <a:rPr lang="en-US" sz="2400" dirty="0" smtClean="0"/>
              <a:t>")</a:t>
            </a:r>
          </a:p>
          <a:p>
            <a:r>
              <a:rPr lang="en-US" sz="2400" dirty="0" smtClean="0"/>
              <a:t>        }</a:t>
            </a:r>
          </a:p>
          <a:p>
            <a:endParaRPr lang="en-US" sz="240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Separate Angular component: angular-resource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ngResource</a:t>
            </a:r>
            <a:endParaRPr lang="en-US" dirty="0" smtClean="0"/>
          </a:p>
          <a:p>
            <a:r>
              <a:rPr lang="en-US" dirty="0" smtClean="0"/>
              <a:t>Abstraction on top of $http for calling RESTful services</a:t>
            </a:r>
          </a:p>
          <a:p>
            <a:r>
              <a:rPr lang="en-US" dirty="0" smtClean="0"/>
              <a:t>Requires less code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Data Access Service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918769" y="1508066"/>
            <a:ext cx="2914086" cy="5147007"/>
          </a:xfrm>
          <a:prstGeom prst="rect">
            <a:avLst/>
          </a:prstGeom>
          <a:solidFill>
            <a:srgbClr val="C4BD97"/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Angular module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common.services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80958" y="2578949"/>
            <a:ext cx="2535062" cy="3827311"/>
          </a:xfrm>
          <a:prstGeom prst="rect">
            <a:avLst/>
          </a:prstGeom>
          <a:solidFill>
            <a:srgbClr val="FFFFFF">
              <a:lumMod val="65000"/>
            </a:srgbClr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Custom Angular service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movieResource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95045" y="3133734"/>
            <a:ext cx="994586" cy="2938175"/>
          </a:xfrm>
          <a:prstGeom prst="rect">
            <a:avLst/>
          </a:prstGeom>
          <a:solidFill>
            <a:srgbClr val="66AEBA"/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HTTP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Service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05674" y="4120525"/>
            <a:ext cx="1745320" cy="1847104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Built in $resource service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4126" y="1746607"/>
            <a:ext cx="4625385" cy="4649379"/>
          </a:xfrm>
          <a:prstGeom prst="rect">
            <a:avLst/>
          </a:prstGeom>
          <a:solidFill>
            <a:srgbClr val="C4BD97"/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Angular module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(movieHunter)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91831" y="2907587"/>
            <a:ext cx="2386689" cy="3123348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Angular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movieListCtrl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1208" y="2907587"/>
            <a:ext cx="1686563" cy="3123348"/>
          </a:xfrm>
          <a:prstGeom prst="rect">
            <a:avLst/>
          </a:prstGeom>
          <a:solidFill>
            <a:srgbClr val="9CCB42"/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anose="020F0403020208020904" pitchFamily="34" charset="0"/>
                <a:ea typeface="+mn-ea"/>
                <a:cs typeface="+mn-cs"/>
              </a:rPr>
              <a:t>(movieList View)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77401" y="4358916"/>
            <a:ext cx="1983164" cy="633984"/>
          </a:xfrm>
          <a:prstGeom prst="roundRect">
            <a:avLst/>
          </a:prstGeom>
          <a:solidFill>
            <a:srgbClr val="4BACC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297548" y="5142222"/>
            <a:ext cx="1963017" cy="633984"/>
          </a:xfrm>
          <a:prstGeom prst="roundRect">
            <a:avLst/>
          </a:prstGeom>
          <a:solidFill>
            <a:srgbClr val="4BACC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Methods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359663" y="4590417"/>
            <a:ext cx="869215" cy="12404"/>
          </a:xfrm>
          <a:prstGeom prst="straightConnector1">
            <a:avLst/>
          </a:prstGeom>
          <a:noFill/>
          <a:ln w="57150" cap="flat" cmpd="sng" algn="ctr">
            <a:solidFill>
              <a:srgbClr val="F26722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>
          <a:xfrm flipV="1">
            <a:off x="4338545" y="4590417"/>
            <a:ext cx="1024565" cy="15201"/>
          </a:xfrm>
          <a:prstGeom prst="straightConnector1">
            <a:avLst/>
          </a:prstGeom>
          <a:noFill/>
          <a:ln w="57150" cap="flat" cmpd="sng" algn="ctr">
            <a:solidFill>
              <a:srgbClr val="F26722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 flipV="1">
            <a:off x="7331547" y="4263775"/>
            <a:ext cx="926024" cy="17794"/>
          </a:xfrm>
          <a:prstGeom prst="straightConnector1">
            <a:avLst/>
          </a:prstGeom>
          <a:noFill/>
          <a:ln w="57150" cap="flat" cmpd="sng" algn="ctr">
            <a:solidFill>
              <a:srgbClr val="F26722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326470" y="4675908"/>
            <a:ext cx="779840" cy="23971"/>
          </a:xfrm>
          <a:prstGeom prst="straightConnector1">
            <a:avLst/>
          </a:prstGeom>
          <a:noFill/>
          <a:ln w="57150" cap="flat" cmpd="sng" algn="ctr">
            <a:solidFill>
              <a:srgbClr val="F26722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>
          <a:xfrm flipH="1">
            <a:off x="4338545" y="5142222"/>
            <a:ext cx="1024565" cy="0"/>
          </a:xfrm>
          <a:prstGeom prst="straightConnector1">
            <a:avLst/>
          </a:prstGeom>
          <a:noFill/>
          <a:ln w="57150" cap="flat" cmpd="sng" algn="ctr">
            <a:solidFill>
              <a:srgbClr val="F26722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H="1">
            <a:off x="1359663" y="4910852"/>
            <a:ext cx="869215" cy="12191"/>
          </a:xfrm>
          <a:prstGeom prst="straightConnector1">
            <a:avLst/>
          </a:prstGeom>
          <a:noFill/>
          <a:ln w="57150" cap="flat" cmpd="sng" algn="ctr">
            <a:solidFill>
              <a:srgbClr val="F26722"/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79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$resource 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6673" y="1417320"/>
            <a:ext cx="4191215" cy="5065673"/>
          </a:xfrm>
          <a:prstGeom prst="rect">
            <a:avLst/>
          </a:prstGeom>
          <a:solidFill>
            <a:srgbClr val="C4BD97"/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Angular module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common.services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894" y="2342835"/>
            <a:ext cx="3640903" cy="4014216"/>
          </a:xfrm>
          <a:prstGeom prst="rect">
            <a:avLst/>
          </a:prstGeom>
          <a:solidFill>
            <a:srgbClr val="FFFFFF">
              <a:lumMod val="65000"/>
            </a:srgbClr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movieResource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 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74539" y="2884450"/>
            <a:ext cx="1423652" cy="3291028"/>
          </a:xfrm>
          <a:prstGeom prst="rect">
            <a:avLst/>
          </a:prstGeom>
          <a:solidFill>
            <a:srgbClr val="66AEBA"/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HTTP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2089" y="2854898"/>
            <a:ext cx="3181531" cy="332058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66AEBA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$resource service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Query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Get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Save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071284" y="3588094"/>
            <a:ext cx="4619348" cy="97644"/>
          </a:xfrm>
          <a:prstGeom prst="straightConnector1">
            <a:avLst/>
          </a:prstGeom>
          <a:noFill/>
          <a:ln w="57150" cap="flat" cmpd="sng" algn="ctr">
            <a:solidFill>
              <a:srgbClr val="C8531F"/>
            </a:solidFill>
            <a:prstDash val="solid"/>
            <a:headEnd type="none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463337" y="3064874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A1D4E7"/>
                </a:solidFill>
                <a:latin typeface="Myriad Pro"/>
              </a:rPr>
              <a:t>GET Request</a:t>
            </a:r>
            <a:endParaRPr lang="en-US" sz="2800" dirty="0">
              <a:solidFill>
                <a:srgbClr val="A1D4E7"/>
              </a:solidFill>
              <a:latin typeface="Myriad Pr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0554" y="3588094"/>
            <a:ext cx="312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api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/movies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076427" y="4593559"/>
            <a:ext cx="4614205" cy="58394"/>
          </a:xfrm>
          <a:prstGeom prst="straightConnector1">
            <a:avLst/>
          </a:prstGeom>
          <a:noFill/>
          <a:ln w="57150" cap="flat" cmpd="sng" algn="ctr">
            <a:solidFill>
              <a:srgbClr val="C8531F"/>
            </a:solidFill>
            <a:prstDash val="solid"/>
            <a:headEnd type="none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438728" y="412755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A1D4E7"/>
                </a:solidFill>
                <a:latin typeface="Myriad Pro"/>
              </a:rPr>
              <a:t>GET Request</a:t>
            </a:r>
            <a:endParaRPr lang="en-US" sz="2800" dirty="0">
              <a:solidFill>
                <a:srgbClr val="A1D4E7"/>
              </a:solidFill>
              <a:latin typeface="Myriad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3518" y="4593559"/>
            <a:ext cx="312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api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/movies/5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2426" y="5573683"/>
            <a:ext cx="4618206" cy="45720"/>
          </a:xfrm>
          <a:prstGeom prst="straightConnector1">
            <a:avLst/>
          </a:prstGeom>
          <a:noFill/>
          <a:ln w="57150" cap="flat" cmpd="sng" algn="ctr">
            <a:solidFill>
              <a:srgbClr val="C8531F"/>
            </a:solidFill>
            <a:prstDash val="solid"/>
            <a:headEnd type="none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462508" y="5090789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A1D4E7"/>
                </a:solidFill>
                <a:latin typeface="Myriad Pro"/>
              </a:rPr>
              <a:t>POST Request</a:t>
            </a:r>
            <a:endParaRPr lang="en-US" sz="2800" dirty="0">
              <a:solidFill>
                <a:srgbClr val="A1D4E7"/>
              </a:solidFill>
              <a:latin typeface="Myriad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62508" y="5573683"/>
            <a:ext cx="312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api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/movies</a:t>
            </a:r>
          </a:p>
        </p:txBody>
      </p:sp>
    </p:spTree>
    <p:extLst>
      <p:ext uri="{BB962C8B-B14F-4D97-AF65-F5344CB8AC3E}">
        <p14:creationId xmlns:p14="http://schemas.microsoft.com/office/powerpoint/2010/main" val="12065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7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$resource Methods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374" y="3126659"/>
            <a:ext cx="8410575" cy="12585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</a:rPr>
              <a:t>movieResource.query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(function 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(data) {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</a:rPr>
              <a:t>vm.movies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= data;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});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56457"/>
              </p:ext>
            </p:extLst>
          </p:nvPr>
        </p:nvGraphicFramePr>
        <p:xfrm>
          <a:off x="378542" y="1417320"/>
          <a:ext cx="83430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21"/>
                <a:gridCol w="2785730"/>
                <a:gridCol w="37107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</a:t>
                      </a:r>
                      <a:r>
                        <a:rPr lang="en-US" baseline="0" dirty="0" smtClean="0"/>
                        <a:t>all of the</a:t>
                      </a:r>
                      <a:r>
                        <a:rPr lang="en-US" dirty="0" smtClean="0"/>
                        <a:t> 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/movies/5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the specified </a:t>
                      </a:r>
                      <a:r>
                        <a:rPr lang="en-US" baseline="0" dirty="0" smtClean="0"/>
                        <a:t>movie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Saves modifications</a:t>
                      </a:r>
                      <a:r>
                        <a:rPr lang="en-US" baseline="0" dirty="0" smtClean="0"/>
                        <a:t> to the movies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70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Retrieving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28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60567" y="1826379"/>
            <a:ext cx="6461760" cy="4100288"/>
          </a:xfrm>
        </p:spPr>
        <p:txBody>
          <a:bodyPr/>
          <a:lstStyle/>
          <a:p>
            <a:r>
              <a:rPr lang="en-US" dirty="0" smtClean="0"/>
              <a:t>Introduction to SPA</a:t>
            </a:r>
          </a:p>
          <a:p>
            <a:r>
              <a:rPr lang="en-US" dirty="0" smtClean="0"/>
              <a:t>Rule-Based Navigation / Routing</a:t>
            </a:r>
          </a:p>
          <a:p>
            <a:r>
              <a:rPr lang="en-US" dirty="0" smtClean="0"/>
              <a:t>Routing Frameworks (</a:t>
            </a:r>
            <a:r>
              <a:rPr lang="en-US" dirty="0" err="1" smtClean="0"/>
              <a:t>ngRoute</a:t>
            </a:r>
            <a:r>
              <a:rPr lang="en-US" dirty="0" smtClean="0"/>
              <a:t>/</a:t>
            </a:r>
            <a:r>
              <a:rPr lang="en-US" dirty="0" err="1" smtClean="0"/>
              <a:t>ngNewRouter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JavaScript Promise</a:t>
            </a:r>
          </a:p>
          <a:p>
            <a:r>
              <a:rPr lang="en-US" dirty="0" smtClean="0"/>
              <a:t>Accessing Data by Calling an HTTP service</a:t>
            </a:r>
          </a:p>
          <a:p>
            <a:r>
              <a:rPr lang="en-US" dirty="0" smtClean="0"/>
              <a:t>Reusable Code: Building a Service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7" y="2910502"/>
            <a:ext cx="1727577" cy="174545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call an HTTP service using $resource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Create a new common module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movieResource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Inject the service into a controller</a:t>
            </a:r>
          </a:p>
          <a:p>
            <a:pPr lvl="1"/>
            <a:r>
              <a:rPr lang="en-US" dirty="0" smtClean="0"/>
              <a:t>Call the $resource methods</a:t>
            </a:r>
          </a:p>
          <a:p>
            <a:pPr lvl="2"/>
            <a:r>
              <a:rPr lang="en-US" dirty="0" smtClean="0"/>
              <a:t>query, get, save</a:t>
            </a:r>
          </a:p>
          <a:p>
            <a:pPr lvl="1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6540495" y="113189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537ABA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Easily Call HTTP Service</a:t>
            </a:r>
          </a:p>
        </p:txBody>
      </p:sp>
    </p:spTree>
    <p:extLst>
      <p:ext uri="{BB962C8B-B14F-4D97-AF65-F5344CB8AC3E}">
        <p14:creationId xmlns:p14="http://schemas.microsoft.com/office/powerpoint/2010/main" val="4770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66321" y="1406845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kern="1200" dirty="0" smtClean="0">
                <a:solidFill>
                  <a:sysClr val="window" lastClr="FFFFFF"/>
                </a:solidFill>
                <a:latin typeface="Tekton Pro" panose="020F0403020208020904" pitchFamily="34" charset="0"/>
              </a:rPr>
              <a:t>Expressive HTML</a:t>
            </a:r>
            <a:endParaRPr lang="en-US" sz="3200" kern="1200" dirty="0">
              <a:solidFill>
                <a:sysClr val="window" lastClr="FFFFFF"/>
              </a:solidFill>
              <a:latin typeface="Tekton Pro" panose="020F04030202080209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350419" y="1417320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Powerful Data Binding</a:t>
            </a:r>
          </a:p>
        </p:txBody>
      </p:sp>
      <p:sp>
        <p:nvSpPr>
          <p:cNvPr id="8" name="Freeform 7"/>
          <p:cNvSpPr/>
          <p:nvPr/>
        </p:nvSpPr>
        <p:spPr>
          <a:xfrm>
            <a:off x="6034517" y="1417321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Modularity</a:t>
            </a:r>
          </a:p>
        </p:txBody>
      </p:sp>
      <p:sp>
        <p:nvSpPr>
          <p:cNvPr id="9" name="Freeform 8"/>
          <p:cNvSpPr/>
          <p:nvPr/>
        </p:nvSpPr>
        <p:spPr>
          <a:xfrm>
            <a:off x="1949292" y="3136508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4BACC6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Rule-based Navigation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4751451" y="3136508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537ABA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Easily Call HTTP Service</a:t>
            </a:r>
          </a:p>
        </p:txBody>
      </p:sp>
      <p:sp>
        <p:nvSpPr>
          <p:cNvPr id="11" name="Freeform 10"/>
          <p:cNvSpPr/>
          <p:nvPr/>
        </p:nvSpPr>
        <p:spPr>
          <a:xfrm>
            <a:off x="1949292" y="4798546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Testable</a:t>
            </a:r>
          </a:p>
        </p:txBody>
      </p:sp>
      <p:sp>
        <p:nvSpPr>
          <p:cNvPr id="12" name="Freeform 11"/>
          <p:cNvSpPr/>
          <p:nvPr/>
        </p:nvSpPr>
        <p:spPr>
          <a:xfrm>
            <a:off x="4751451" y="4798546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It's Popular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65384" y="2979714"/>
            <a:ext cx="5618642" cy="172993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deborahkurata</a:t>
            </a:r>
            <a:endParaRPr lang="en-US" dirty="0"/>
          </a:p>
          <a:p>
            <a:r>
              <a:rPr lang="en-US" dirty="0"/>
              <a:t>deborahk@insteptech.com</a:t>
            </a:r>
          </a:p>
          <a:p>
            <a:r>
              <a:rPr lang="en-US" sz="2800" dirty="0"/>
              <a:t>http://blogs.msmvps.com/deborahk </a:t>
            </a:r>
          </a:p>
          <a:p>
            <a:pPr lvl="0"/>
            <a:r>
              <a:rPr lang="en-US" dirty="0"/>
              <a:t>https://github.com/DeborahK/SDD2015</a:t>
            </a:r>
          </a:p>
        </p:txBody>
      </p:sp>
    </p:spTree>
    <p:extLst>
      <p:ext uri="{BB962C8B-B14F-4D97-AF65-F5344CB8AC3E}">
        <p14:creationId xmlns:p14="http://schemas.microsoft.com/office/powerpoint/2010/main" val="2707216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Angular Apps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</a:t>
            </a:r>
            <a:br>
              <a:rPr lang="en-US" dirty="0" smtClean="0"/>
            </a:br>
            <a:r>
              <a:rPr lang="en-US" dirty="0" smtClean="0"/>
              <a:t>Rule-based Navigation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75491" y="2188860"/>
            <a:ext cx="8839200" cy="317273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New to Angular - </a:t>
            </a:r>
            <a:r>
              <a:rPr lang="en-US" dirty="0" smtClean="0">
                <a:solidFill>
                  <a:srgbClr val="A1D4E7"/>
                </a:solidFill>
              </a:rPr>
              <a:t>no</a:t>
            </a:r>
            <a:r>
              <a:rPr lang="en-US" dirty="0" smtClean="0"/>
              <a:t> proficiency</a:t>
            </a:r>
          </a:p>
          <a:p>
            <a:r>
              <a:rPr lang="en-US" dirty="0" smtClean="0"/>
              <a:t>Just starting out - </a:t>
            </a:r>
            <a:r>
              <a:rPr lang="en-US" dirty="0" smtClean="0">
                <a:solidFill>
                  <a:srgbClr val="A1D4E7"/>
                </a:solidFill>
              </a:rPr>
              <a:t>limited</a:t>
            </a:r>
            <a:r>
              <a:rPr lang="en-US" dirty="0" smtClean="0"/>
              <a:t> proficiency</a:t>
            </a:r>
          </a:p>
          <a:p>
            <a:r>
              <a:rPr lang="en-US" sz="2400" dirty="0" smtClean="0"/>
              <a:t>Doing it, not fully understanding it</a:t>
            </a:r>
            <a:r>
              <a:rPr lang="en-US" sz="2800" dirty="0" smtClean="0"/>
              <a:t>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A1D4E7"/>
                </a:solidFill>
              </a:rPr>
              <a:t>working</a:t>
            </a:r>
            <a:r>
              <a:rPr lang="en-US" dirty="0"/>
              <a:t> </a:t>
            </a:r>
            <a:r>
              <a:rPr lang="en-US" dirty="0" smtClean="0"/>
              <a:t>proficiency</a:t>
            </a:r>
          </a:p>
          <a:p>
            <a:r>
              <a:rPr lang="en-US" sz="2400" dirty="0" smtClean="0"/>
              <a:t>Been there, done that, can help others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A1D4E7"/>
                </a:solidFill>
              </a:rPr>
              <a:t>full</a:t>
            </a:r>
            <a:r>
              <a:rPr lang="en-US" dirty="0" smtClean="0"/>
              <a:t> proficiency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Rate Yourself 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1D4E7"/>
                </a:solidFill>
              </a:rPr>
              <a:t>Routing</a:t>
            </a:r>
            <a:endParaRPr lang="en-US" dirty="0">
              <a:solidFill>
                <a:srgbClr val="A1D4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8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715214" y="500302"/>
            <a:ext cx="4292793" cy="5926593"/>
          </a:xfrm>
          <a:prstGeom prst="roundRect">
            <a:avLst/>
          </a:prstGeom>
          <a:solidFill>
            <a:srgbClr val="C4BD97"/>
          </a:solidFill>
          <a:ln w="254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app.js (movieHunter)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9919" y="1431637"/>
            <a:ext cx="4112082" cy="4830618"/>
          </a:xfrm>
          <a:prstGeom prst="roundRect">
            <a:avLst/>
          </a:prstGeom>
          <a:solidFill>
            <a:srgbClr val="FFFFFF">
              <a:lumMod val="65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index.html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55074" y="3389745"/>
            <a:ext cx="3726948" cy="2872509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movieListCtrl.js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MovieListCtrl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777931" y="4513857"/>
            <a:ext cx="2133600" cy="633984"/>
          </a:xfrm>
          <a:prstGeom prst="roundRect">
            <a:avLst/>
          </a:prstGeom>
          <a:solidFill>
            <a:srgbClr val="4BACC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77931" y="5403111"/>
            <a:ext cx="2133600" cy="633984"/>
          </a:xfrm>
          <a:prstGeom prst="roundRect">
            <a:avLst/>
          </a:prstGeom>
          <a:solidFill>
            <a:srgbClr val="4BACC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Methods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3619" y="2182742"/>
            <a:ext cx="26949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&lt;head&gt;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FFFFFF"/>
                </a:solidFill>
              </a:rPr>
              <a:t> </a:t>
            </a:r>
            <a:r>
              <a:rPr lang="en-US" sz="1800" kern="0" dirty="0" smtClean="0">
                <a:solidFill>
                  <a:srgbClr val="FFFFFF"/>
                </a:solidFill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&lt;link …/&gt;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FFFFFF"/>
                </a:solidFill>
              </a:rPr>
              <a:t>&lt;/head&gt;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&lt;body ng-app=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"movieHunter"&gt;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3619" y="4701804"/>
            <a:ext cx="2773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&lt;script …/&gt;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&lt;/body&gt;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61792" y="1431637"/>
            <a:ext cx="3707704" cy="1848455"/>
          </a:xfrm>
          <a:prstGeom prst="roundRect">
            <a:avLst/>
          </a:prstGeom>
          <a:solidFill>
            <a:srgbClr val="9CCB42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Tekton Pro" pitchFamily="34" charset="0"/>
              </a:rPr>
              <a:t>movieListView.html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3132" y="3696933"/>
            <a:ext cx="39501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FFFFFF"/>
                </a:solidFill>
              </a:rPr>
              <a:t>[menu code here]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&lt;ng-include=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</a:t>
            </a:r>
            <a:r>
              <a:rPr lang="en-US" sz="1800" kern="0" dirty="0">
                <a:solidFill>
                  <a:srgbClr val="FFFFFF"/>
                </a:solidFill>
              </a:rPr>
              <a:t>"'movieListView.html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'"&gt;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09124" y="2063895"/>
            <a:ext cx="3810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&lt;div ng-controller=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MovieListCtrl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as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vm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"&gt;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&lt;/div&gt;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132" y="4010239"/>
            <a:ext cx="3839659" cy="610024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64496" y="1868557"/>
            <a:ext cx="1282147" cy="2405269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27918" y="2673237"/>
            <a:ext cx="31908" cy="1464751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2297</Words>
  <Application>Microsoft Office PowerPoint</Application>
  <PresentationFormat>On-screen Show (4:3)</PresentationFormat>
  <Paragraphs>510</Paragraphs>
  <Slides>52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Arial</vt:lpstr>
      <vt:lpstr>Calibri</vt:lpstr>
      <vt:lpstr>Consolas</vt:lpstr>
      <vt:lpstr>Franklin Gothic Book</vt:lpstr>
      <vt:lpstr>Franklin Gothic Medium</vt:lpstr>
      <vt:lpstr>Helvetica Light</vt:lpstr>
      <vt:lpstr>Lucida Console</vt:lpstr>
      <vt:lpstr>Lucida Grande</vt:lpstr>
      <vt:lpstr>Myriad Pro</vt:lpstr>
      <vt:lpstr>Myriad Pro Light</vt:lpstr>
      <vt:lpstr>Tahoma</vt:lpstr>
      <vt:lpstr>Tekton Pro</vt:lpstr>
      <vt:lpstr>Wingdings</vt:lpstr>
      <vt:lpstr>Wingdings 2</vt:lpstr>
      <vt:lpstr>Technic</vt:lpstr>
      <vt:lpstr>Building An Angular Web APP From the Ground Up - Part 2</vt:lpstr>
      <vt:lpstr>Deborah Kurata</vt:lpstr>
      <vt:lpstr>PowerPoint Presentation</vt:lpstr>
      <vt:lpstr>Why Angular?</vt:lpstr>
      <vt:lpstr>Overview - Part 2</vt:lpstr>
      <vt:lpstr>DEMO:  Angular Apps</vt:lpstr>
      <vt:lpstr>ROUTING: Rule-based Navigation </vt:lpstr>
      <vt:lpstr>Rate Yourself on Routing</vt:lpstr>
      <vt:lpstr>PowerPoint Presentation</vt:lpstr>
      <vt:lpstr>SPA</vt:lpstr>
      <vt:lpstr>Multiple Views</vt:lpstr>
      <vt:lpstr>Routing</vt:lpstr>
      <vt:lpstr>Site Map</vt:lpstr>
      <vt:lpstr>Routes</vt:lpstr>
      <vt:lpstr>Routing URL Fragments</vt:lpstr>
      <vt:lpstr>Routing Frameworks</vt:lpstr>
      <vt:lpstr>ngRoute</vt:lpstr>
      <vt:lpstr>UI Router</vt:lpstr>
      <vt:lpstr>ngNewRouter</vt:lpstr>
      <vt:lpstr>PowerPoint Presentation</vt:lpstr>
      <vt:lpstr>ngRoute: index.html</vt:lpstr>
      <vt:lpstr>Routes</vt:lpstr>
      <vt:lpstr>ngRoute: app.js</vt:lpstr>
      <vt:lpstr>Navigation</vt:lpstr>
      <vt:lpstr>ngRoute: index.html</vt:lpstr>
      <vt:lpstr>ngRoute: movieDetailView.html</vt:lpstr>
      <vt:lpstr>DEMO:  Navigation &amp; Routing</vt:lpstr>
      <vt:lpstr>PowerPoint Presentation</vt:lpstr>
      <vt:lpstr>ngNewRouter: index.html</vt:lpstr>
      <vt:lpstr>ngNewRouter : app.js</vt:lpstr>
      <vt:lpstr>Routable Component in 1.4+</vt:lpstr>
      <vt:lpstr>ngNewRouter: movieDetailView.html</vt:lpstr>
      <vt:lpstr>Advanced Features</vt:lpstr>
      <vt:lpstr>Routing</vt:lpstr>
      <vt:lpstr>DATA ACCESS: Calling an HTTP Service</vt:lpstr>
      <vt:lpstr>Rate Yourself on Data Access</vt:lpstr>
      <vt:lpstr>HTTP Service</vt:lpstr>
      <vt:lpstr>PowerPoint Presentation</vt:lpstr>
      <vt:lpstr>PowerPoint Presentation</vt:lpstr>
      <vt:lpstr>JavaScript Promise </vt:lpstr>
      <vt:lpstr>Calling HTTP Service</vt:lpstr>
      <vt:lpstr>$http</vt:lpstr>
      <vt:lpstr>REST</vt:lpstr>
      <vt:lpstr>$resource</vt:lpstr>
      <vt:lpstr>Reusable Data Access Service</vt:lpstr>
      <vt:lpstr>Built-In $resource Methods</vt:lpstr>
      <vt:lpstr>$resource Methods</vt:lpstr>
      <vt:lpstr>DEMO:  Retrieving Data</vt:lpstr>
      <vt:lpstr>DEMO:  Saving Data</vt:lpstr>
      <vt:lpstr>HTTP Service</vt:lpstr>
      <vt:lpstr>Take Away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2015-04-22T23:34:05Z</dcterms:created>
  <dcterms:modified xsi:type="dcterms:W3CDTF">2015-04-27T18:24:05Z</dcterms:modified>
</cp:coreProperties>
</file>